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8"/>
  </p:notesMasterIdLst>
  <p:sldIdLst>
    <p:sldId id="256" r:id="rId3"/>
    <p:sldId id="293" r:id="rId4"/>
    <p:sldId id="298" r:id="rId5"/>
    <p:sldId id="280" r:id="rId6"/>
    <p:sldId id="294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br>
              <a:rPr lang="en-US" sz="5300" dirty="0"/>
            </a:br>
            <a:r>
              <a:rPr lang="en-US" sz="5300" dirty="0"/>
              <a:t>Usage of Non-3GPP DTT Broadcast Networks for Multicast/Broadcast Services (MBS) in 5GS</a:t>
            </a:r>
            <a:br>
              <a:rPr lang="en-US" sz="3600" dirty="0"/>
            </a:br>
            <a:br>
              <a:rPr lang="en-US" sz="3600" dirty="0"/>
            </a:b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CC2B74-3526-4111-A8DF-1F3302EB907D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S1-220069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r>
              <a:rPr lang="en-GB" sz="2400" kern="0" dirty="0"/>
              <a:t>Non-3GPP Digital Terrestrial Broadcasting Technologies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Purpose-built for optimum broadcast/multicast performance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Large and Small Coverage Area Support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Improved Mobility Support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Multi Frequency as well as Single Frequency Networks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High Spectral Efficiency - Higher Mod-Cod support like 4K-QAM (ATSC3)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Use Cases - Non-3GPP DTT Broadcasting </a:t>
            </a:r>
            <a:r>
              <a:rPr lang="en-GB" sz="2400" kern="0" dirty="0"/>
              <a:t>Technologies</a:t>
            </a:r>
            <a:endParaRPr lang="en-IN" sz="2400" kern="0" dirty="0"/>
          </a:p>
          <a:p>
            <a:pPr lvl="1">
              <a:lnSpc>
                <a:spcPct val="115000"/>
              </a:lnSpc>
            </a:pPr>
            <a:r>
              <a:rPr lang="en-GB" sz="2000" kern="0" dirty="0"/>
              <a:t>Data Offload (Video/Audio and other Content)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Offload of unicast sessions or MB session in NG-RAN to a MB session in non-3GPP DTT</a:t>
            </a:r>
            <a:endParaRPr lang="en-GB" sz="1800" kern="0" dirty="0"/>
          </a:p>
          <a:p>
            <a:pPr lvl="2">
              <a:lnSpc>
                <a:spcPct val="115000"/>
              </a:lnSpc>
            </a:pPr>
            <a:r>
              <a:rPr lang="en-GB" sz="1800" kern="0" dirty="0"/>
              <a:t>Reduced Congestion in Cellular Network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Rural (Sparsely Populated Area)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942975"/>
            <a:ext cx="11467913" cy="5777961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access (DTT)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Compatible with existing DTT Spectrum </a:t>
            </a:r>
            <a:r>
              <a:rPr lang="en-GB" sz="2400" kern="0" dirty="0" err="1"/>
              <a:t>rasters</a:t>
            </a:r>
            <a:r>
              <a:rPr lang="en-GB" sz="2400" kern="0" dirty="0"/>
              <a:t> (6/7/8Mhz)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Mature Standards that have regulatory approval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ATSC3 Deployed in USA, Korea, DVB-T2 is deployed in 144 countries &amp; ISDB-T in 24 countries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Flexible capacity allocation through usage of non-3GPP DTT network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On-demand Coverage improvement for Broadcast mode delivery of OTT content/TV services</a:t>
            </a:r>
          </a:p>
        </p:txBody>
      </p:sp>
    </p:spTree>
    <p:extLst>
      <p:ext uri="{BB962C8B-B14F-4D97-AF65-F5344CB8AC3E}">
        <p14:creationId xmlns:p14="http://schemas.microsoft.com/office/powerpoint/2010/main" val="16678491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>
                <a:solidFill>
                  <a:srgbClr val="FA1447"/>
                </a:solidFill>
              </a:rPr>
              <a:t>Usage of Non-3GPP DTT within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732383" y="930319"/>
            <a:ext cx="11459617" cy="513359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400" kern="0" dirty="0"/>
              <a:t>TS 22.261 - Clause 6.3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Support for both 3GPP (NR, E-UTRA…) and non-3GPP Access Technologies (WLAN, Wireline…)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Selection of most appropriate 3GPP or non-3GPP access technology for a service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optimization and resource efficiency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Allow more than one access technologies to be used simultaneously 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one or more services active on a UE</a:t>
            </a:r>
          </a:p>
          <a:p>
            <a:pPr algn="just">
              <a:lnSpc>
                <a:spcPct val="115000"/>
              </a:lnSpc>
            </a:pPr>
            <a:r>
              <a:rPr lang="en-IN" sz="2400" kern="0" dirty="0"/>
              <a:t>TS 22.261 - Clause 6.13</a:t>
            </a:r>
          </a:p>
          <a:p>
            <a:pPr lvl="1" algn="just">
              <a:lnSpc>
                <a:spcPct val="115000"/>
              </a:lnSpc>
            </a:pPr>
            <a:r>
              <a:rPr lang="en-IN" sz="2000" kern="0" dirty="0"/>
              <a:t>Support multicast/broadcast services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However TS 22.261 does not specify </a:t>
            </a:r>
          </a:p>
          <a:p>
            <a:pPr lvl="1">
              <a:lnSpc>
                <a:spcPct val="115000"/>
              </a:lnSpc>
            </a:pPr>
            <a:r>
              <a:rPr lang="en-GB" sz="1968" kern="0" dirty="0">
                <a:ea typeface="DengXian" panose="02010600030101010101" pitchFamily="2" charset="-122"/>
              </a:rPr>
              <a:t>Usage of non-3GPP DTT </a:t>
            </a:r>
            <a:r>
              <a:rPr lang="en-GB" sz="1800" kern="0" dirty="0">
                <a:ea typeface="DengXian" panose="02010600030101010101" pitchFamily="2" charset="-122"/>
              </a:rPr>
              <a:t>for </a:t>
            </a:r>
            <a:r>
              <a:rPr lang="en-IN" sz="1800" kern="0" dirty="0"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Considering the advantages of using non-3GPP DTT for MBS it is reque</a:t>
            </a:r>
            <a:r>
              <a:rPr lang="en-GB" sz="2400" dirty="0">
                <a:effectLst/>
                <a:ea typeface="DengXian" panose="02010600030101010101" pitchFamily="2" charset="-122"/>
              </a:rPr>
              <a:t>sted to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ea typeface="DengXian" panose="02010600030101010101" pitchFamily="2" charset="-122"/>
              </a:rPr>
              <a:t>allow </a:t>
            </a:r>
            <a:r>
              <a:rPr lang="en-GB" sz="1835" kern="0" dirty="0">
                <a:ea typeface="DengXian" panose="02010600030101010101" pitchFamily="2" charset="-122"/>
              </a:rPr>
              <a:t>usage of non-3GPP DTT for MBS </a:t>
            </a:r>
            <a:r>
              <a:rPr lang="en-IN" sz="1835" kern="0" dirty="0">
                <a:ea typeface="DengXian" panose="02010600030101010101" pitchFamily="2" charset="-122"/>
              </a:rPr>
              <a:t>in 5GS through interworking of non-3GPP DTT with 5GS and update the specifications accordingly.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11209</TotalTime>
  <Words>359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 Proposal  c Usage of Non-3GPP DTT Broadcast Networks for Multicast/Broadcast Services (MBS) in 5GS  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Anindya Saha</cp:lastModifiedBy>
  <cp:revision>281</cp:revision>
  <dcterms:created xsi:type="dcterms:W3CDTF">2021-08-01T12:34:05Z</dcterms:created>
  <dcterms:modified xsi:type="dcterms:W3CDTF">2022-02-04T12:03:51Z</dcterms:modified>
</cp:coreProperties>
</file>