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5" r:id="rId4"/>
    <p:sldId id="266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7" d="100"/>
          <a:sy n="87" d="100"/>
        </p:scale>
        <p:origin x="946" y="7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vell, Betsy (Nokia - US/Naperville)" userId="3b5b6b30-fb95-4bee-92f8-707cb157b53d" providerId="ADAL" clId="{A07B6A87-B1E9-43D3-A05F-825A7EDF4CAE}"/>
    <pc:docChg chg="custSel modSld">
      <pc:chgData name="Covell, Betsy (Nokia - US/Naperville)" userId="3b5b6b30-fb95-4bee-92f8-707cb157b53d" providerId="ADAL" clId="{A07B6A87-B1E9-43D3-A05F-825A7EDF4CAE}" dt="2021-05-20T20:25:55.689" v="5" actId="20577"/>
      <pc:docMkLst>
        <pc:docMk/>
      </pc:docMkLst>
      <pc:sldChg chg="modSp mod">
        <pc:chgData name="Covell, Betsy (Nokia - US/Naperville)" userId="3b5b6b30-fb95-4bee-92f8-707cb157b53d" providerId="ADAL" clId="{A07B6A87-B1E9-43D3-A05F-825A7EDF4CAE}" dt="2021-05-20T20:25:55.689" v="5" actId="20577"/>
        <pc:sldMkLst>
          <pc:docMk/>
          <pc:sldMk cId="0" sldId="257"/>
        </pc:sldMkLst>
        <pc:spChg chg="mod">
          <ac:chgData name="Covell, Betsy (Nokia - US/Naperville)" userId="3b5b6b30-fb95-4bee-92f8-707cb157b53d" providerId="ADAL" clId="{A07B6A87-B1E9-43D3-A05F-825A7EDF4CAE}" dt="2021-05-20T20:25:55.689" v="5" actId="20577"/>
          <ac:spMkLst>
            <pc:docMk/>
            <pc:sldMk cId="0" sldId="257"/>
            <ac:spMk id="4100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7415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1269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FS_PIN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Personal </a:t>
            </a:r>
            <a:r>
              <a:rPr lang="en-US" dirty="0" err="1">
                <a:solidFill>
                  <a:srgbClr val="FF0000"/>
                </a:solidFill>
              </a:rPr>
              <a:t>IoT</a:t>
            </a:r>
            <a:r>
              <a:rPr lang="en-US" dirty="0">
                <a:solidFill>
                  <a:srgbClr val="FF0000"/>
                </a:solidFill>
              </a:rPr>
              <a:t> Networks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Adrian Buckley</a:t>
            </a:r>
          </a:p>
          <a:p>
            <a:r>
              <a:rPr lang="en-US" dirty="0"/>
              <a:t>vivo Mobile Communications Co Ltd</a:t>
            </a:r>
          </a:p>
          <a:p>
            <a:r>
              <a:rPr lang="en-US" dirty="0"/>
              <a:t>FS_PIN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S1-211341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S1-211xxx)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7418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/>
              <a:t>#94e</a:t>
            </a:r>
            <a:endParaRPr lang="en-GB" sz="1200" b="1" dirty="0"/>
          </a:p>
          <a:p>
            <a:r>
              <a:rPr lang="en-GB" sz="1200" b="1" dirty="0"/>
              <a:t>Electronic Meeting, 10 – 20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FS_PIN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2 new use cases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Clarifications on existing </a:t>
            </a:r>
            <a:r>
              <a:rPr lang="en-GB" dirty="0" err="1" smtClean="0"/>
              <a:t>usecases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Terms cleaned up</a:t>
            </a:r>
          </a:p>
          <a:p>
            <a:pPr lvl="1">
              <a:defRPr/>
            </a:pPr>
            <a:r>
              <a:rPr lang="en-GB" dirty="0" smtClean="0"/>
              <a:t>Template for requirements consolidation agreed</a:t>
            </a:r>
            <a:endParaRPr lang="en-GB" dirty="0"/>
          </a:p>
          <a:p>
            <a:pPr>
              <a:defRPr/>
            </a:pPr>
            <a:r>
              <a:rPr lang="en-GB" dirty="0"/>
              <a:t>Work/Study Item Completion: 9</a:t>
            </a:r>
            <a:r>
              <a:rPr lang="en-GB" dirty="0" smtClean="0"/>
              <a:t>0</a:t>
            </a:r>
            <a:r>
              <a:rPr lang="en-GB" dirty="0"/>
              <a:t>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FS_PIN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SA1#94e-TBD (July </a:t>
            </a:r>
            <a:r>
              <a:rPr lang="en-GB" dirty="0"/>
              <a:t>2021): </a:t>
            </a:r>
            <a:r>
              <a:rPr lang="en-GB" dirty="0" smtClean="0"/>
              <a:t>100%</a:t>
            </a:r>
            <a:endParaRPr lang="en-GB" dirty="0"/>
          </a:p>
          <a:p>
            <a:pPr lvl="2">
              <a:defRPr/>
            </a:pPr>
            <a:r>
              <a:rPr lang="en-GB" sz="2400" dirty="0"/>
              <a:t>Complete use cases and potential requirements</a:t>
            </a:r>
          </a:p>
          <a:p>
            <a:pPr lvl="2">
              <a:defRPr/>
            </a:pPr>
            <a:r>
              <a:rPr lang="en-GB" sz="2400" dirty="0"/>
              <a:t>Consolidation and conclusions</a:t>
            </a:r>
            <a:r>
              <a:rPr lang="en-GB" sz="2400" dirty="0" smtClean="0"/>
              <a:t>.</a:t>
            </a:r>
          </a:p>
          <a:p>
            <a:pPr lvl="2">
              <a:defRPr/>
            </a:pPr>
            <a:r>
              <a:rPr lang="en-GB" sz="2400" dirty="0" smtClean="0"/>
              <a:t>Final TR </a:t>
            </a:r>
            <a:r>
              <a:rPr lang="en-GB" sz="2400" dirty="0" err="1" smtClean="0"/>
              <a:t>Cleanup</a:t>
            </a:r>
            <a:endParaRPr lang="en-GB" sz="2400" dirty="0"/>
          </a:p>
          <a:p>
            <a:r>
              <a:rPr lang="en-US" dirty="0"/>
              <a:t>SA1#95e (Aug 2021): </a:t>
            </a:r>
            <a:r>
              <a:rPr lang="en-US" dirty="0" smtClean="0"/>
              <a:t>Nothing</a:t>
            </a:r>
            <a:endParaRPr lang="en-US" dirty="0"/>
          </a:p>
          <a:p>
            <a:pPr marL="914400" lvl="2" indent="0">
              <a:buNone/>
            </a:pPr>
            <a:endParaRPr lang="en-GB" sz="2400" dirty="0"/>
          </a:p>
          <a:p>
            <a:endParaRPr lang="en-US" sz="3200" b="0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08672856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</a:t>
            </a:r>
            <a:r>
              <a:rPr lang="en-GB" dirty="0" smtClean="0"/>
              <a:t>/ conference call coordination 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Collection potential requirements together into consolidation template.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Distribute completed template</a:t>
            </a:r>
          </a:p>
          <a:p>
            <a:pPr lvl="1">
              <a:defRPr/>
            </a:pPr>
            <a:r>
              <a:rPr lang="en-GB" dirty="0" smtClean="0"/>
              <a:t>Organise conference calls to discuss consolidation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66261882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FS_PIN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SA#91 (03/2020)</a:t>
            </a:r>
          </a:p>
          <a:p>
            <a:pPr lvl="1">
              <a:defRPr/>
            </a:pPr>
            <a:r>
              <a:rPr lang="en-GB" sz="2000" dirty="0"/>
              <a:t>For approval: SA#92 (06/2021)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y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12/2020 SA#90 </a:t>
            </a:r>
          </a:p>
          <a:p>
            <a:pPr lvl="2">
              <a:defRPr/>
            </a:pPr>
            <a:r>
              <a:rPr lang="en-GB" sz="1600" dirty="0"/>
              <a:t>For approval: 03/2021 SA#91 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FS_PIN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SA1#90e / SA#88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S1-202287 / SP-200592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SA1#91e		(08/2020):	15%</a:t>
            </a:r>
          </a:p>
          <a:p>
            <a:pPr lvl="1">
              <a:defRPr/>
            </a:pPr>
            <a:r>
              <a:rPr lang="en-GB" sz="2000" dirty="0"/>
              <a:t>SA1#92e		(11/2020):	45%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SA1#93e  	(02-03/2021):	75</a:t>
            </a:r>
            <a:r>
              <a:rPr lang="en-GB" sz="2000" dirty="0" smtClean="0"/>
              <a:t>%</a:t>
            </a:r>
          </a:p>
          <a:p>
            <a:pPr lvl="1">
              <a:defRPr/>
            </a:pPr>
            <a:r>
              <a:rPr lang="en-GB" sz="2000" smtClean="0"/>
              <a:t>SA1#94e</a:t>
            </a:r>
            <a:r>
              <a:rPr lang="en-GB" sz="2000" dirty="0" smtClean="0"/>
              <a:t>		(5/2021):	90%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172</TotalTime>
  <Words>208</Words>
  <Application>Microsoft Office PowerPoint</Application>
  <PresentationFormat>On-screen Show (4:3)</PresentationFormat>
  <Paragraphs>58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MS Mincho</vt:lpstr>
      <vt:lpstr>Times New Roman</vt:lpstr>
      <vt:lpstr>Blank Presentation</vt:lpstr>
      <vt:lpstr>FS_PIN Status Update Study on Personal IoT Networks</vt:lpstr>
      <vt:lpstr>FS_PIN Progress</vt:lpstr>
      <vt:lpstr>FS_PIN Planning</vt:lpstr>
      <vt:lpstr>Work plan between meetings</vt:lpstr>
      <vt:lpstr>FS_PIN Completion Date</vt:lpstr>
      <vt:lpstr>FS_PIN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editor6</cp:lastModifiedBy>
  <cp:revision>343</cp:revision>
  <cp:lastPrinted>2000-01-14T10:02:55Z</cp:lastPrinted>
  <dcterms:created xsi:type="dcterms:W3CDTF">1999-11-22T09:19:47Z</dcterms:created>
  <dcterms:modified xsi:type="dcterms:W3CDTF">2021-05-28T03:53:24Z</dcterms:modified>
  <cp:category>Presentation</cp:category>
</cp:coreProperties>
</file>