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257" r:id="rId2"/>
    <p:sldId id="256" r:id="rId3"/>
    <p:sldId id="260" r:id="rId4"/>
    <p:sldId id="261" r:id="rId5"/>
    <p:sldId id="264" r:id="rId6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3399"/>
    <a:srgbClr val="FF66CC"/>
    <a:srgbClr val="FF7C80"/>
    <a:srgbClr val="00FF00"/>
    <a:srgbClr val="FF0000"/>
    <a:srgbClr val="FFFF00"/>
    <a:srgbClr val="FFCC66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489" autoAdjust="0"/>
    <p:restoredTop sz="86401" autoAdjust="0"/>
  </p:normalViewPr>
  <p:slideViewPr>
    <p:cSldViewPr>
      <p:cViewPr varScale="1">
        <p:scale>
          <a:sx n="124" d="100"/>
          <a:sy n="124" d="100"/>
        </p:scale>
        <p:origin x="1672" y="176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95729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990742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535155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92680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/>
              <a:t>Click to edit Master subtitle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‹Nr.›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SENSE Status Update</a:t>
            </a:r>
            <a:br>
              <a:rPr lang="en-US" dirty="0"/>
            </a:br>
            <a:r>
              <a:rPr lang="en-GB" sz="2800" dirty="0">
                <a:solidFill>
                  <a:srgbClr val="FF0000"/>
                </a:solidFill>
              </a:rPr>
              <a:t>Signal level Enhanced Network Selection </a:t>
            </a:r>
            <a:endParaRPr lang="en-US" sz="2800" dirty="0">
              <a:solidFill>
                <a:srgbClr val="FF0000"/>
              </a:solidFill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Kurt Bischinger</a:t>
            </a:r>
          </a:p>
          <a:p>
            <a:r>
              <a:rPr lang="en-US" dirty="0"/>
              <a:t>Deutsche Telekom</a:t>
            </a:r>
          </a:p>
          <a:p>
            <a:r>
              <a:rPr lang="en-US" dirty="0"/>
              <a:t>SENSE Rapporteur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dirty="0"/>
              <a:t>S1-211358</a:t>
            </a:r>
          </a:p>
          <a:p>
            <a:pPr eaLnBrk="0" hangingPunct="0"/>
            <a:r>
              <a:rPr lang="en-GB" sz="1800" b="1" i="1" dirty="0">
                <a:solidFill>
                  <a:srgbClr val="0070C0"/>
                </a:solidFill>
                <a:ea typeface="MS Mincho" pitchFamily="49" charset="-128"/>
              </a:rPr>
              <a:t>(revision of S1-21xxxx)</a:t>
            </a:r>
            <a:endParaRPr lang="en-GB" b="1" dirty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2874186" cy="5360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</a:t>
            </a:r>
            <a:r>
              <a:rPr lang="en-GB" sz="1200" b="1"/>
              <a:t>#94e</a:t>
            </a:r>
            <a:endParaRPr lang="en-GB" sz="1200" b="1" dirty="0"/>
          </a:p>
          <a:p>
            <a:r>
              <a:rPr lang="en-GB" sz="1200" b="1" dirty="0"/>
              <a:t>Electronic Meeting, 10 – 20 May 2021</a:t>
            </a:r>
            <a:endParaRPr lang="en-GB" sz="1200" dirty="0"/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SENSE 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Progress made at this meeting</a:t>
            </a:r>
          </a:p>
          <a:p>
            <a:pPr lvl="1">
              <a:defRPr/>
            </a:pPr>
            <a:r>
              <a:rPr lang="en-GB" dirty="0"/>
              <a:t>WID agreed</a:t>
            </a:r>
          </a:p>
          <a:p>
            <a:pPr lvl="1">
              <a:defRPr/>
            </a:pPr>
            <a:r>
              <a:rPr lang="en-GB" dirty="0"/>
              <a:t>CR to 22.011 technically endorsed</a:t>
            </a:r>
          </a:p>
          <a:p>
            <a:pPr lvl="2">
              <a:defRPr/>
            </a:pPr>
            <a:r>
              <a:rPr lang="en-GB" dirty="0"/>
              <a:t>Introducing an Operator controlled signal threshold per access technology on the USIM to enhance the automatic network selection by additionally applying this threshold as a criterion</a:t>
            </a:r>
          </a:p>
          <a:p>
            <a:pPr>
              <a:defRPr/>
            </a:pPr>
            <a:r>
              <a:rPr lang="en-GB" dirty="0"/>
              <a:t>Work/Study Item Completion: 40%</a:t>
            </a:r>
          </a:p>
          <a:p>
            <a:pPr>
              <a:defRPr/>
            </a:pPr>
            <a:r>
              <a:rPr lang="en-GB" dirty="0"/>
              <a:t>Controversial issues</a:t>
            </a:r>
          </a:p>
          <a:p>
            <a:pPr lvl="1">
              <a:defRPr/>
            </a:pPr>
            <a:r>
              <a:rPr lang="en-GB" dirty="0"/>
              <a:t>Potential restrictions in usage or support</a:t>
            </a:r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SENSE Planning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Planning for subsequent meetings</a:t>
            </a:r>
          </a:p>
          <a:p>
            <a:pPr lvl="1">
              <a:defRPr/>
            </a:pPr>
            <a:r>
              <a:rPr lang="en-GB" dirty="0"/>
              <a:t>SA1#95e (23.08. – 02.09.2021): 100%</a:t>
            </a:r>
          </a:p>
          <a:p>
            <a:pPr lvl="2">
              <a:defRPr/>
            </a:pPr>
            <a:r>
              <a:rPr lang="en-GB" dirty="0"/>
              <a:t>Agree the updated, endorsed CR to 22.011</a:t>
            </a:r>
          </a:p>
          <a:p>
            <a:pPr lvl="3">
              <a:defRPr/>
            </a:pPr>
            <a:r>
              <a:rPr lang="en-GB" dirty="0"/>
              <a:t>Clarify applicability / restrictions</a:t>
            </a:r>
          </a:p>
          <a:p>
            <a:pPr lvl="3">
              <a:defRPr/>
            </a:pPr>
            <a:r>
              <a:rPr lang="en-GB" dirty="0"/>
              <a:t>Fixed vs. configurable threshold</a:t>
            </a:r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3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76672"/>
            <a:ext cx="6910387" cy="782637"/>
          </a:xfrm>
        </p:spPr>
        <p:txBody>
          <a:bodyPr/>
          <a:lstStyle/>
          <a:p>
            <a:r>
              <a:rPr lang="en-GB" dirty="0"/>
              <a:t>SENSE Completion 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569200" cy="5113337"/>
          </a:xfrm>
        </p:spPr>
        <p:txBody>
          <a:bodyPr/>
          <a:lstStyle/>
          <a:p>
            <a:pPr>
              <a:defRPr/>
            </a:pPr>
            <a:r>
              <a:rPr lang="en-GB" sz="2400" dirty="0"/>
              <a:t>Current expected completion dates:</a:t>
            </a:r>
          </a:p>
          <a:p>
            <a:pPr lvl="1">
              <a:defRPr/>
            </a:pPr>
            <a:r>
              <a:rPr lang="en-GB" sz="2000" dirty="0"/>
              <a:t>For approval: SA#93-e (09/2021)</a:t>
            </a:r>
          </a:p>
          <a:p>
            <a:pPr>
              <a:defRPr/>
            </a:pPr>
            <a:r>
              <a:rPr lang="en-GB" sz="2400" dirty="0">
                <a:solidFill>
                  <a:srgbClr val="FF0000"/>
                </a:solidFill>
              </a:rPr>
              <a:t>Have these dates been changed at this meeting? n</a:t>
            </a:r>
          </a:p>
          <a:p>
            <a:pPr lvl="1">
              <a:defRPr/>
            </a:pPr>
            <a:endParaRPr lang="en-GB" sz="2200" dirty="0"/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4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de-AT" dirty="0"/>
              <a:t>SENSE </a:t>
            </a:r>
            <a:r>
              <a:rPr lang="en-GB" dirty="0"/>
              <a:t>History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sz="2400" dirty="0"/>
              <a:t>This WI has been agreed at SA1#94e</a:t>
            </a:r>
          </a:p>
          <a:p>
            <a:pPr lvl="1">
              <a:defRPr/>
            </a:pPr>
            <a:r>
              <a:rPr lang="en-GB" sz="2000" dirty="0"/>
              <a:t>Agreed WID is in </a:t>
            </a:r>
            <a:r>
              <a:rPr lang="en-GB" sz="2000" dirty="0" err="1"/>
              <a:t>tdoc</a:t>
            </a:r>
            <a:r>
              <a:rPr lang="en-GB" sz="2000" dirty="0"/>
              <a:t> S1-211369</a:t>
            </a:r>
            <a:endParaRPr lang="en-GB" sz="2400" dirty="0"/>
          </a:p>
          <a:p>
            <a:pPr lvl="0"/>
            <a:r>
              <a:rPr lang="en-GB" sz="2400" dirty="0"/>
              <a:t>History of completion rates</a:t>
            </a:r>
          </a:p>
          <a:p>
            <a:pPr lvl="1">
              <a:defRPr/>
            </a:pPr>
            <a:r>
              <a:rPr lang="en-GB" sz="2000" dirty="0"/>
              <a:t>SA1#94e (05/2021): 40%</a:t>
            </a:r>
            <a:endParaRPr lang="en-GB" dirty="0"/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5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36032715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0</TotalTime>
  <Words>185</Words>
  <Application>Microsoft Macintosh PowerPoint</Application>
  <PresentationFormat>Bildschirmpräsentation (4:3)</PresentationFormat>
  <Paragraphs>41</Paragraphs>
  <Slides>5</Slides>
  <Notes>5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5</vt:i4>
      </vt:variant>
    </vt:vector>
  </HeadingPairs>
  <TitlesOfParts>
    <vt:vector size="9" baseType="lpstr">
      <vt:lpstr>Arial</vt:lpstr>
      <vt:lpstr>Bookman Old Style</vt:lpstr>
      <vt:lpstr>Times New Roman</vt:lpstr>
      <vt:lpstr>Blank Presentation</vt:lpstr>
      <vt:lpstr>SENSE Status Update Signal level Enhanced Network Selection </vt:lpstr>
      <vt:lpstr>SENSE Progress</vt:lpstr>
      <vt:lpstr>SENSE Planning</vt:lpstr>
      <vt:lpstr>SENSE Completion Date</vt:lpstr>
      <vt:lpstr>SENSE History</vt:lpstr>
    </vt:vector>
  </TitlesOfParts>
  <Company>MCC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Kurt Bischinger r5</cp:lastModifiedBy>
  <cp:revision>341</cp:revision>
  <cp:lastPrinted>2000-01-14T10:02:55Z</cp:lastPrinted>
  <dcterms:created xsi:type="dcterms:W3CDTF">1999-11-22T09:19:47Z</dcterms:created>
  <dcterms:modified xsi:type="dcterms:W3CDTF">2021-05-21T11:31:06Z</dcterms:modified>
  <cp:category>Presentation</cp:category>
</cp:coreProperties>
</file>