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20" d="100"/>
          <a:sy n="120" d="100"/>
        </p:scale>
        <p:origin x="960" y="14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918648" cy="1470025"/>
          </a:xfrm>
        </p:spPr>
        <p:txBody>
          <a:bodyPr/>
          <a:lstStyle/>
          <a:p>
            <a:r>
              <a:rPr lang="en-US" smtClean="0"/>
              <a:t>FS_EASNS </a:t>
            </a:r>
            <a:r>
              <a:rPr lang="en-US" dirty="0"/>
              <a:t>Status Update</a:t>
            </a:r>
            <a:r>
              <a:rPr lang="en-US"/>
              <a:t/>
            </a:r>
            <a:br>
              <a:rPr lang="en-US"/>
            </a:br>
            <a:r>
              <a:rPr lang="en-US" sz="2000">
                <a:solidFill>
                  <a:srgbClr val="FF0000"/>
                </a:solidFill>
              </a:rPr>
              <a:t>&lt;Study on Enhanced Access to and Support of Network Slice &gt;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SungDuck Chun</a:t>
            </a:r>
            <a:endParaRPr lang="en-US" dirty="0"/>
          </a:p>
          <a:p>
            <a:r>
              <a:rPr lang="en-US" smtClean="0"/>
              <a:t>LG Electronics Inc.</a:t>
            </a:r>
            <a:endParaRPr lang="en-US" dirty="0"/>
          </a:p>
          <a:p>
            <a:r>
              <a:rPr lang="en-US" smtClean="0"/>
              <a:t>FS_EASNS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S1-210345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S1-21xxxx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4731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</a:t>
            </a:r>
            <a:r>
              <a:rPr lang="en-GB" sz="1200" b="1" dirty="0" smtClean="0"/>
              <a:t>WG1 </a:t>
            </a:r>
            <a:r>
              <a:rPr lang="en-GB" sz="1200" b="1" dirty="0"/>
              <a:t>Meeting #</a:t>
            </a:r>
            <a:r>
              <a:rPr lang="en-GB" sz="1200" b="1" dirty="0" smtClean="0"/>
              <a:t>93e</a:t>
            </a:r>
            <a:endParaRPr lang="en-GB" sz="1200" b="1" dirty="0"/>
          </a:p>
          <a:p>
            <a:r>
              <a:rPr lang="en-GB" sz="1200" b="1" dirty="0"/>
              <a:t>Electronic Meeting</a:t>
            </a:r>
            <a:r>
              <a:rPr lang="en-GB" sz="1200" b="1"/>
              <a:t>, </a:t>
            </a:r>
            <a:r>
              <a:rPr lang="en-GB" sz="1200" b="1" smtClean="0"/>
              <a:t>23 </a:t>
            </a:r>
            <a:r>
              <a:rPr lang="en-GB" sz="1200" b="1" dirty="0" smtClean="0"/>
              <a:t>Feb - 4 Mar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FS_EASNS </a:t>
            </a:r>
            <a:r>
              <a:rPr lang="en-GB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Update of existing use cases</a:t>
            </a:r>
          </a:p>
          <a:p>
            <a:pPr lvl="1">
              <a:defRPr/>
            </a:pPr>
            <a:r>
              <a:rPr lang="en-GB" dirty="0" smtClean="0"/>
              <a:t>1 new use cases</a:t>
            </a:r>
          </a:p>
          <a:p>
            <a:pPr lvl="1">
              <a:defRPr/>
            </a:pPr>
            <a:r>
              <a:rPr lang="en-GB" dirty="0" smtClean="0"/>
              <a:t>Sections on Overview and conclusion</a:t>
            </a:r>
          </a:p>
          <a:p>
            <a:pPr lvl="1">
              <a:defRPr/>
            </a:pPr>
            <a:r>
              <a:rPr lang="en-GB" dirty="0" smtClean="0"/>
              <a:t>Consolidation of requirements</a:t>
            </a:r>
          </a:p>
          <a:p>
            <a:pPr lvl="1">
              <a:defRPr/>
            </a:pPr>
            <a:r>
              <a:rPr lang="en-GB" dirty="0" smtClean="0"/>
              <a:t>Clean-ups</a:t>
            </a:r>
          </a:p>
          <a:p>
            <a:pPr lvl="1"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85%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FS_EASNS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</a:t>
            </a:r>
            <a:r>
              <a:rPr lang="en-GB" dirty="0" smtClean="0"/>
              <a:t>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 smtClean="0"/>
              <a:t>SA1#94e (2Q, 2021): &lt;100%&gt;</a:t>
            </a:r>
            <a:endParaRPr lang="en-GB" dirty="0"/>
          </a:p>
          <a:p>
            <a:pPr lvl="2">
              <a:defRPr/>
            </a:pPr>
            <a:r>
              <a:rPr lang="en-US" altLang="ko-KR" dirty="0" smtClean="0"/>
              <a:t>Clean-up of </a:t>
            </a:r>
            <a:r>
              <a:rPr lang="en-US" altLang="ko-KR" dirty="0" smtClean="0"/>
              <a:t>TR (</a:t>
            </a:r>
            <a:r>
              <a:rPr lang="en-US" altLang="ko-KR" dirty="0" err="1" smtClean="0"/>
              <a:t>e.g.,resolution</a:t>
            </a:r>
            <a:r>
              <a:rPr lang="en-US" altLang="ko-KR" dirty="0" smtClean="0"/>
              <a:t> of remaining editor’s note)</a:t>
            </a:r>
            <a:endParaRPr lang="en-US" altLang="ko-KR" dirty="0" smtClean="0"/>
          </a:p>
          <a:p>
            <a:pPr lvl="2">
              <a:defRPr/>
            </a:pPr>
            <a:r>
              <a:rPr lang="en-US" altLang="ko-KR" dirty="0" smtClean="0"/>
              <a:t>Consolidation </a:t>
            </a:r>
            <a:r>
              <a:rPr lang="en-US" altLang="ko-KR" dirty="0" smtClean="0"/>
              <a:t>of remaining potential requirements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N/A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</a:t>
            </a:r>
            <a:r>
              <a:rPr lang="en-GB" dirty="0"/>
              <a:t>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dirty="0" smtClean="0"/>
              <a:t>Discussion on a noted use </a:t>
            </a:r>
            <a:r>
              <a:rPr lang="en-GB" dirty="0" smtClean="0"/>
              <a:t>cases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Resolution of remaining Editor’s note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US" dirty="0" smtClean="0"/>
              <a:t>If needed, can be organized to make progress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FS_EASNS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SA#91 (1Q/2021)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SA#91 (1Q/2021)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&lt;Y&gt;</a:t>
            </a:r>
          </a:p>
          <a:p>
            <a:pPr lvl="1">
              <a:defRPr/>
            </a:pPr>
            <a:r>
              <a:rPr lang="en-GB" altLang="ko-KR" sz="2000" dirty="0" smtClean="0"/>
              <a:t>N/A</a:t>
            </a:r>
            <a:endParaRPr lang="en-GB" altLang="ko-KR" sz="2000" dirty="0"/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FS_EASNS</a:t>
            </a:r>
            <a:r>
              <a:rPr lang="en-US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</a:t>
            </a:r>
            <a:r>
              <a:rPr lang="en-GB" sz="2400"/>
              <a:t>been </a:t>
            </a:r>
            <a:r>
              <a:rPr lang="en-GB" sz="2400" smtClean="0"/>
              <a:t>approved </a:t>
            </a:r>
            <a:r>
              <a:rPr lang="en-GB" sz="2400"/>
              <a:t>at </a:t>
            </a:r>
            <a:r>
              <a:rPr lang="en-GB" sz="2400" smtClean="0"/>
              <a:t>SA#88e</a:t>
            </a:r>
            <a:endParaRPr lang="en-GB" sz="2400" dirty="0"/>
          </a:p>
          <a:p>
            <a:pPr lvl="1">
              <a:defRPr/>
            </a:pPr>
            <a:r>
              <a:rPr lang="en-GB" sz="2000" smtClean="0"/>
              <a:t>Approved </a:t>
            </a:r>
            <a:r>
              <a:rPr lang="en-GB" sz="2000" dirty="0"/>
              <a:t>WID is in </a:t>
            </a:r>
            <a:r>
              <a:rPr lang="en-GB" sz="2000" err="1"/>
              <a:t>tdoc</a:t>
            </a:r>
            <a:r>
              <a:rPr lang="en-GB" sz="2000"/>
              <a:t> </a:t>
            </a:r>
            <a:r>
              <a:rPr lang="en-GB" sz="2000" smtClean="0"/>
              <a:t>SP-200571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185</TotalTime>
  <Words>224</Words>
  <Application>Microsoft Office PowerPoint</Application>
  <PresentationFormat>화면 슬라이드 쇼(4:3)</PresentationFormat>
  <Paragraphs>60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FS_EASNS Status Update &lt;Study on Enhanced Access to and Support of Network Slice &gt;</vt:lpstr>
      <vt:lpstr>FS_EASNS Progress</vt:lpstr>
      <vt:lpstr>FS_EASNS Planning</vt:lpstr>
      <vt:lpstr>Work plan between meetings</vt:lpstr>
      <vt:lpstr>FS_EASNS Completion Date</vt:lpstr>
      <vt:lpstr>FS_EASNS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Rapporteur</cp:lastModifiedBy>
  <cp:revision>351</cp:revision>
  <cp:lastPrinted>2000-01-14T10:02:55Z</cp:lastPrinted>
  <dcterms:created xsi:type="dcterms:W3CDTF">1999-11-22T09:19:47Z</dcterms:created>
  <dcterms:modified xsi:type="dcterms:W3CDTF">2021-03-05T04:04:47Z</dcterms:modified>
  <cp:category>Presentation</cp:category>
</cp:coreProperties>
</file>