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7" r:id="rId4"/>
    <p:sldId id="261" r:id="rId5"/>
    <p:sldId id="264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786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2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FS_SACI_MCS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on </a:t>
            </a:r>
            <a:r>
              <a:rPr lang="en-GB" dirty="0" smtClean="0">
                <a:solidFill>
                  <a:srgbClr val="FF0000"/>
                </a:solidFill>
              </a:rPr>
              <a:t>sharing </a:t>
            </a:r>
            <a:r>
              <a:rPr lang="en-GB" dirty="0">
                <a:solidFill>
                  <a:srgbClr val="FF0000"/>
                </a:solidFill>
              </a:rPr>
              <a:t>administrative configuration between interconnected MCX Service </a:t>
            </a:r>
            <a:r>
              <a:rPr lang="en-GB" dirty="0" smtClean="0">
                <a:solidFill>
                  <a:srgbClr val="FF0000"/>
                </a:solidFill>
              </a:rPr>
              <a:t>Systems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FS_SACI_MCS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S1-210341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US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At SA1#93e the use case in </a:t>
            </a:r>
            <a:r>
              <a:rPr lang="en-GB" dirty="0" err="1" smtClean="0"/>
              <a:t>tdoc</a:t>
            </a:r>
            <a:r>
              <a:rPr lang="en-GB" dirty="0" smtClean="0"/>
              <a:t> S1-210164 and a </a:t>
            </a:r>
            <a:r>
              <a:rPr lang="en-GB" dirty="0" err="1" smtClean="0"/>
              <a:t>pCR</a:t>
            </a:r>
            <a:r>
              <a:rPr lang="en-GB" dirty="0" smtClean="0"/>
              <a:t> providing clarifications, </a:t>
            </a:r>
            <a:r>
              <a:rPr lang="en-GB" dirty="0" err="1" smtClean="0"/>
              <a:t>tdoc</a:t>
            </a:r>
            <a:r>
              <a:rPr lang="en-GB" dirty="0" smtClean="0"/>
              <a:t> S1-210166, for 3GPP TR 22.881 were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55%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discussions about potential conclusions, consolidated potential requirements and considerations  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de-DE" dirty="0" smtClean="0"/>
              <a:t>TBC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/>
              <a:t>expected completion dates:</a:t>
            </a:r>
          </a:p>
          <a:p>
            <a:pPr lvl="1">
              <a:defRPr/>
            </a:pPr>
            <a:r>
              <a:rPr lang="en-GB" sz="2000" i="1" dirty="0"/>
              <a:t>For information: </a:t>
            </a:r>
            <a:r>
              <a:rPr lang="en-GB" sz="2000" i="1" dirty="0" smtClean="0"/>
              <a:t>SA#93 </a:t>
            </a:r>
            <a:r>
              <a:rPr lang="en-GB" sz="2000" i="1" dirty="0" smtClean="0"/>
              <a:t>(</a:t>
            </a:r>
            <a:r>
              <a:rPr lang="en-GB" sz="2000" i="1" dirty="0" smtClean="0"/>
              <a:t>09/2021</a:t>
            </a:r>
            <a:r>
              <a:rPr lang="en-GB" sz="2000" i="1" dirty="0" smtClean="0"/>
              <a:t>)</a:t>
            </a:r>
            <a:endParaRPr lang="en-GB" sz="2000" i="1" dirty="0"/>
          </a:p>
          <a:p>
            <a:pPr lvl="1">
              <a:defRPr/>
            </a:pPr>
            <a:r>
              <a:rPr lang="en-GB" sz="2000" i="1" dirty="0"/>
              <a:t>For approval: </a:t>
            </a:r>
            <a:r>
              <a:rPr lang="en-GB" sz="2000" i="1" dirty="0" smtClean="0"/>
              <a:t>SA#94 (</a:t>
            </a:r>
            <a:r>
              <a:rPr lang="en-GB" sz="2000" i="1" dirty="0" smtClean="0"/>
              <a:t>12</a:t>
            </a:r>
            <a:r>
              <a:rPr lang="en-GB" sz="2000" i="1" dirty="0" smtClean="0"/>
              <a:t>/2021</a:t>
            </a:r>
            <a:r>
              <a:rPr lang="en-GB" sz="2000" i="1" dirty="0" smtClean="0"/>
              <a:t>)</a:t>
            </a:r>
            <a:endParaRPr lang="en-GB" sz="2000" i="1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SA1#87 - SID </a:t>
            </a:r>
            <a:r>
              <a:rPr lang="en-GB" sz="2000" dirty="0"/>
              <a:t>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S1-192829 was agreed</a:t>
            </a:r>
          </a:p>
          <a:p>
            <a:pPr lvl="1">
              <a:defRPr/>
            </a:pPr>
            <a:r>
              <a:rPr lang="en-GB" sz="2000" dirty="0" smtClean="0"/>
              <a:t>SA1#88 - scope for TR 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S1-193302 was agreed</a:t>
            </a:r>
          </a:p>
          <a:p>
            <a:pPr lvl="1">
              <a:defRPr/>
            </a:pPr>
            <a:r>
              <a:rPr lang="en-GB" sz="2000" dirty="0" smtClean="0"/>
              <a:t>SA1#88 - skeleton </a:t>
            </a:r>
            <a:r>
              <a:rPr lang="en-GB" sz="2000" dirty="0"/>
              <a:t>for TR </a:t>
            </a:r>
            <a:r>
              <a:rPr lang="en-GB" sz="2000" dirty="0" smtClean="0"/>
              <a:t>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S1-193027 was agreed</a:t>
            </a:r>
          </a:p>
          <a:p>
            <a:pPr lvl="1">
              <a:defRPr/>
            </a:pPr>
            <a:r>
              <a:rPr lang="en-GB" sz="2000" dirty="0" smtClean="0"/>
              <a:t>SA1#91e – Overview clause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S1-203233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use case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S1-203310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security aspects potential requirements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S1-203311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discussion paper additional security </a:t>
            </a:r>
            <a:r>
              <a:rPr lang="en-GB" sz="2000" dirty="0"/>
              <a:t>aspects potential requirements for 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S1-203232 </a:t>
            </a:r>
            <a:r>
              <a:rPr lang="en-GB" sz="2000" dirty="0"/>
              <a:t>was </a:t>
            </a:r>
            <a:r>
              <a:rPr lang="en-GB" sz="2000" dirty="0" smtClean="0"/>
              <a:t>noted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smtClean="0"/>
              <a:t>new use case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S1-210164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err="1" smtClean="0"/>
              <a:t>pCR</a:t>
            </a:r>
            <a:r>
              <a:rPr lang="en-GB" sz="2000" dirty="0" smtClean="0"/>
              <a:t> (clarifications)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S1-210166 </a:t>
            </a:r>
            <a:r>
              <a:rPr lang="en-GB" sz="2000" dirty="0"/>
              <a:t>was agreed</a:t>
            </a: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9921103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262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FS_SACI_MCS Status Update Study on sharing administrative configuration between interconnected MCX Service Systems </vt:lpstr>
      <vt:lpstr>FS_SACI_MCS Progress</vt:lpstr>
      <vt:lpstr>Work plan between meetings</vt:lpstr>
      <vt:lpstr>FS_SACI_MCS Completion Date</vt:lpstr>
      <vt:lpstr>FS_SACI_MCS History</vt:lpstr>
      <vt:lpstr>FS_SACI_MCS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BDBOS2</cp:lastModifiedBy>
  <cp:revision>361</cp:revision>
  <cp:lastPrinted>2000-01-14T10:02:55Z</cp:lastPrinted>
  <dcterms:created xsi:type="dcterms:W3CDTF">1999-11-22T09:19:47Z</dcterms:created>
  <dcterms:modified xsi:type="dcterms:W3CDTF">2021-03-07T18:59:04Z</dcterms:modified>
  <cp:category>Presentation</cp:category>
</cp:coreProperties>
</file>