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4" r:id="rId3"/>
    <p:sldId id="256" r:id="rId4"/>
    <p:sldId id="262" r:id="rId5"/>
    <p:sldId id="261" r:id="rId6"/>
    <p:sldId id="266" r:id="rId7"/>
    <p:sldId id="267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1230" y="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42926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MCOver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Removal of 'over LTE' limitation from Mission Critical Specifications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Kees Verweij</a:t>
            </a:r>
          </a:p>
          <a:p>
            <a:r>
              <a:rPr lang="en-US" dirty="0" smtClean="0"/>
              <a:t>The Police of the Netherlands</a:t>
            </a:r>
          </a:p>
          <a:p>
            <a:r>
              <a:rPr lang="en-US" dirty="0" err="1" smtClean="0"/>
              <a:t>MCOver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S1-174588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4049186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Reno, Nevada, USA, 27 November - 1 December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MCOver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</a:t>
            </a:r>
            <a:r>
              <a:rPr lang="en-GB" dirty="0"/>
              <a:t>of </a:t>
            </a:r>
            <a:r>
              <a:rPr lang="en-GB" dirty="0" smtClean="0"/>
              <a:t>S1-174482 at SP#78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MCOver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WID agreed</a:t>
            </a:r>
          </a:p>
          <a:p>
            <a:pPr lvl="1">
              <a:defRPr/>
            </a:pPr>
            <a:r>
              <a:rPr lang="en-GB" dirty="0" smtClean="0"/>
              <a:t>CRs agreed</a:t>
            </a:r>
          </a:p>
          <a:p>
            <a:pPr lvl="1">
              <a:defRPr/>
            </a:pPr>
            <a:r>
              <a:rPr lang="en-GB" dirty="0" smtClean="0"/>
              <a:t>LS out agreed</a:t>
            </a: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MCOver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 hour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 smtClean="0"/>
              <a:t>MCOver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MCOver</a:t>
            </a:r>
            <a:r>
              <a:rPr lang="en-GB" dirty="0" smtClean="0"/>
              <a:t> Agreed documents (1)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521066"/>
              </p:ext>
            </p:extLst>
          </p:nvPr>
        </p:nvGraphicFramePr>
        <p:xfrm>
          <a:off x="539552" y="1844824"/>
          <a:ext cx="7772400" cy="49072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S1-174482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Netherlands, Home Office, BMWi, A.S.T.R.I.D. S.A., FirstNet, AT&amp;T,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Inc.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Removal of 'over LTE' limitation from Mission Critical Specifications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S1-174039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Netherlands, KPN N.V., Home Office, BMWi, A.S.T.R.I.D. S.A., FirstNet, AT&amp;T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CR22.179v15.1.0: Removing 'over LTE' from the title of the specification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S1-174040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Netherlands, KPN N.V., Home Office, BMWi, A.S.T.R.I.D. S.A., FirstNet, AT&amp;T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CR22.281v15.0.0: Removing 'over LTE' from the title of the specification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S1-174041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Netherlands, KPN N.V., Home Office, BMWi, A.S.T.R.I.D. S.A., FirstNet, AT&amp;T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CR22.282v14.3.0: Removing 'over LTE' from the title of the specification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S1-174042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Netherlands, KPN N.V., Home Office, BMWi, A.S.T.R.I.D. S.A., FirstNet, AT&amp;T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CR22.280v15.1.0: Updates to the wording in the specification to clarify that the requirements are applicable from LTE onwards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MCOver</a:t>
            </a:r>
            <a:r>
              <a:rPr lang="en-GB" dirty="0" smtClean="0"/>
              <a:t> Agreed documents (2)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922500"/>
              </p:ext>
            </p:extLst>
          </p:nvPr>
        </p:nvGraphicFramePr>
        <p:xfrm>
          <a:off x="539552" y="1916832"/>
          <a:ext cx="7772400" cy="415029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S1-174541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Netherlands, KPN N.V., Home Office, BMWi, A.S.T.R.I.D. S.A., FirstNet, AT&amp;T, MINISTERE DE L'INTERIEUR,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Inc., Motorola Solutions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Danmark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A/S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CR22.179v15.1.0: Updates to the wording in the specification to clarify that the requirements are applicable from LTE onwards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S1-174044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Netherlands, KPN N.V., Home Office, BMWi, A.S.T.R.I.D. S.A., FirstNet, AT&amp;T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CR22.281v15.0.0: Updates to the wording in the specification to clarify that the requirements are applicable from LTE onwards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S1-174045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Netherlands, KPN N.V., Home Office, BMWi, A.S.T.R.I.D. S.A., FirstNet, AT&amp;T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CR22.282v14.3.0: Updates to the wording in the specification to clarify that the requirements are applicable from LTE onwards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S1-174542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LS OUT on Removal of ‘over LTE’ limitation from Mission Critical Specifications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77950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54</TotalTime>
  <Words>500</Words>
  <Application>Microsoft Office PowerPoint</Application>
  <PresentationFormat>Diavoorstelling (4:3)</PresentationFormat>
  <Paragraphs>72</Paragraphs>
  <Slides>7</Slides>
  <Notes>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3" baseType="lpstr">
      <vt:lpstr>Arial</vt:lpstr>
      <vt:lpstr>Bookman Old Style</vt:lpstr>
      <vt:lpstr>Calibri</vt:lpstr>
      <vt:lpstr>MS Mincho</vt:lpstr>
      <vt:lpstr>Times New Roman</vt:lpstr>
      <vt:lpstr>Blank Presentation</vt:lpstr>
      <vt:lpstr>MCOver Status Update Removal of 'over LTE' limitation from Mission Critical Specifications</vt:lpstr>
      <vt:lpstr>MCOver Status</vt:lpstr>
      <vt:lpstr>MCOver Progress</vt:lpstr>
      <vt:lpstr>MCOver Meeting Time</vt:lpstr>
      <vt:lpstr>MCOver Completion Date</vt:lpstr>
      <vt:lpstr>MCOver Agreed documents (1)</vt:lpstr>
      <vt:lpstr>MCOver Agreed documents (2)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Kees2</cp:lastModifiedBy>
  <cp:revision>319</cp:revision>
  <cp:lastPrinted>2000-01-14T10:02:55Z</cp:lastPrinted>
  <dcterms:created xsi:type="dcterms:W3CDTF">1999-11-22T09:19:47Z</dcterms:created>
  <dcterms:modified xsi:type="dcterms:W3CDTF">2017-12-01T19:11:36Z</dcterms:modified>
  <cp:category>Presentation</cp:category>
</cp:coreProperties>
</file>