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2" d="100"/>
          <a:sy n="82" d="100"/>
        </p:scale>
        <p:origin x="115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FS_ePWS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 err="1"/>
              <a:t>ePWS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S1-171218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54263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#77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 err="1"/>
              <a:t>Jeju</a:t>
            </a:r>
            <a:r>
              <a:rPr lang="en-US" sz="1200" b="1" dirty="0"/>
              <a:t> Island, South Korea, 13-17 February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Addition of TR scope agreed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Completion:45%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22.969 Completion: 45%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SA#76 (06/2017)</a:t>
            </a:r>
          </a:p>
          <a:p>
            <a:pPr lvl="1">
              <a:defRPr/>
            </a:pPr>
            <a:r>
              <a:rPr lang="en-GB" sz="2000" dirty="0"/>
              <a:t>For approval: SA#77 (09/2017)</a:t>
            </a: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Introduction of new use cases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/>
              <a:t>SA1#79 (August 2017)</a:t>
            </a:r>
          </a:p>
          <a:p>
            <a:pPr lvl="2">
              <a:defRPr/>
            </a:pPr>
            <a:r>
              <a:rPr lang="en-US" dirty="0"/>
              <a:t>Use cases</a:t>
            </a:r>
          </a:p>
          <a:p>
            <a:pPr lvl="2">
              <a:defRPr/>
            </a:pPr>
            <a:r>
              <a:rPr lang="en-US" dirty="0"/>
              <a:t>Consolidation of requirements</a:t>
            </a:r>
          </a:p>
          <a:p>
            <a:pPr lvl="2">
              <a:defRPr/>
            </a:pPr>
            <a:r>
              <a:rPr lang="en-US" altLang="ko-KR" dirty="0"/>
              <a:t>TR submission for the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45%</a:t>
            </a:r>
          </a:p>
          <a:p>
            <a:pPr lvl="1">
              <a:defRPr/>
            </a:pPr>
            <a:r>
              <a:rPr lang="en-GB" dirty="0"/>
              <a:t>Next meeting: 75%</a:t>
            </a:r>
          </a:p>
          <a:p>
            <a:pPr lvl="1">
              <a:defRPr/>
            </a:pPr>
            <a:r>
              <a:rPr lang="en-GB" dirty="0"/>
              <a:t>In two meetings: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5296"/>
              </p:ext>
            </p:extLst>
          </p:nvPr>
        </p:nvGraphicFramePr>
        <p:xfrm>
          <a:off x="685800" y="1988840"/>
          <a:ext cx="7772400" cy="171775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26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S1-171448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UEs with no user interface over direct network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S1-171449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UEs with no user interface over indirect network connection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100459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S1-171450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relay UE for indirect network connection of remote UEs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79077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S1-171451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UE with different user interface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838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79</TotalTime>
  <Words>316</Words>
  <Application>Microsoft Office PowerPoint</Application>
  <PresentationFormat>화면 슬라이드 쇼(4:3)</PresentationFormat>
  <Paragraphs>71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FS_ePWS Status Update Enhancements of Public Warning System</vt:lpstr>
      <vt:lpstr>FS_ePWS Status</vt:lpstr>
      <vt:lpstr>FS_ePWS Progress</vt:lpstr>
      <vt:lpstr>FS_ePWS Meeting Time</vt:lpstr>
      <vt:lpstr>FS_ePWS Completion Date</vt:lpstr>
      <vt:lpstr>FS_ePWS Planning/Progress</vt:lpstr>
      <vt:lpstr>FS_ePWS Progress Estimate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KOO4</cp:lastModifiedBy>
  <cp:revision>350</cp:revision>
  <cp:lastPrinted>2000-01-14T10:02:55Z</cp:lastPrinted>
  <dcterms:created xsi:type="dcterms:W3CDTF">1999-11-22T09:19:47Z</dcterms:created>
  <dcterms:modified xsi:type="dcterms:W3CDTF">2017-02-17T05:02:38Z</dcterms:modified>
  <cp:category>Presentation</cp:category>
</cp:coreProperties>
</file>