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FS_PPEPO_LTE Status Update</a:t>
            </a:r>
            <a:br>
              <a:rPr lang="en-US" altLang="zh-CN" dirty="0" smtClean="0">
                <a:solidFill>
                  <a:srgbClr val="000000"/>
                </a:solidFill>
              </a:rPr>
            </a:b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Study on Paging Policy Enhancements and Procedure Optimizations in LTE</a:t>
            </a:r>
            <a:r>
              <a:rPr lang="en-GB" altLang="zh-CN" sz="2400" dirty="0" smtClean="0">
                <a:solidFill>
                  <a:srgbClr val="000000"/>
                </a:solidFill>
              </a:rPr>
              <a:t> - status update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US" altLang="zh-CN" dirty="0" smtClean="0"/>
              <a:t>FS_PPEPO_LTE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S1-154474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440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FS_PPEPO_LTE </a:t>
            </a:r>
            <a:r>
              <a:rPr lang="en-GB" sz="3200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SP#67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SP- 150053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S1-154474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FS_PPEPO_LTE</a:t>
            </a:r>
            <a:r>
              <a:rPr lang="en-GB" sz="3200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8964488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Editorial cleanup of TR 22.838 has been agreed</a:t>
            </a:r>
          </a:p>
          <a:p>
            <a:pPr lvl="1">
              <a:buFontTx/>
              <a:buChar char="-"/>
              <a:defRPr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Addition to clauses 4.2.2 and 5.1 of TR 22.838 </a:t>
            </a: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has been agreed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Consolidated requirements have been agreed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Conclusion has been agreed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/>
              <a:t>Study Item Completion: 100%</a:t>
            </a:r>
          </a:p>
          <a:p>
            <a:pPr>
              <a:defRPr/>
            </a:pPr>
            <a:r>
              <a:rPr lang="en-GB" dirty="0" smtClean="0"/>
              <a:t>Draft TR 22.838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S1-154474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S1-154474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zh-CN" sz="2400" dirty="0" smtClean="0"/>
              <a:t>Target completion date in WID:  &lt;12/2015&gt; SP#70 </a:t>
            </a:r>
          </a:p>
          <a:p>
            <a:pPr>
              <a:defRPr/>
            </a:pPr>
            <a:r>
              <a:rPr lang="en-GB" altLang="zh-CN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>
              <a:defRPr/>
            </a:pPr>
            <a:r>
              <a:rPr lang="en-GB" altLang="zh-CN" sz="2400" dirty="0" smtClean="0"/>
              <a:t>Will target completion date be met? &lt;y&gt;</a:t>
            </a:r>
          </a:p>
          <a:p>
            <a:pPr>
              <a:defRPr/>
            </a:pPr>
            <a:r>
              <a:rPr lang="en-GB" altLang="zh-CN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altLang="zh-CN" sz="2200" dirty="0" smtClean="0"/>
              <a:t>For information: SA1#71 (08/2015)</a:t>
            </a:r>
          </a:p>
          <a:p>
            <a:pPr lvl="1">
              <a:defRPr/>
            </a:pPr>
            <a:r>
              <a:rPr lang="en-GB" altLang="zh-CN" sz="2200" dirty="0" smtClean="0"/>
              <a:t>For approval: SA1#72 (11/2015)</a:t>
            </a:r>
          </a:p>
          <a:p>
            <a:pPr lvl="1">
              <a:buNone/>
              <a:defRPr/>
            </a:pPr>
            <a:endParaRPr lang="en-GB" altLang="zh-CN" sz="2200" dirty="0" smtClean="0"/>
          </a:p>
          <a:p>
            <a:pPr marL="457200" lvl="1" indent="0">
              <a:buFontTx/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S1-154474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S1-154474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323528" y="2276872"/>
          <a:ext cx="8280919" cy="19602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59678"/>
                <a:gridCol w="2115280"/>
                <a:gridCol w="4905961"/>
              </a:tblGrid>
              <a:tr h="38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/>
                        </a:rPr>
                        <a:t>S1-154498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Editorial cleanup of TR 22.838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/>
                        </a:rPr>
                        <a:t>S1-154447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Consolidated requirements for FS_PPEPO_LTE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/>
                        </a:rPr>
                        <a:t>S1-154448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FS_PPEPO_LTE Conclusion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/>
                        </a:rPr>
                        <a:t>S1-154449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Applied Communication Sciences, OEC, AT&amp;T, China Unicom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Addition to clauses 4.2.2 and 5.1 of FS_PPEPO_LTE TR 22.838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645</TotalTime>
  <Words>272</Words>
  <Application>Microsoft Office PowerPoint</Application>
  <PresentationFormat>全屏显示(4:3)</PresentationFormat>
  <Paragraphs>68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FS_PPEPO_LTE Status Update  Study on Paging Policy Enhancements and Procedure Optimizations in LTE - status update</vt:lpstr>
      <vt:lpstr>FS_PPEPO_LTE Status</vt:lpstr>
      <vt:lpstr>FS_PPEPO_LTE Progress</vt:lpstr>
      <vt:lpstr>FS_PPEPO_LTE Meeting Time</vt:lpstr>
      <vt:lpstr>FS_PPEPO_LTE Completion Date</vt:lpstr>
      <vt:lpstr>FS_PPEPO_LTE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Zhuoyun_China Unicom</cp:lastModifiedBy>
  <cp:revision>318</cp:revision>
  <cp:lastPrinted>2000-01-14T10:02:55Z</cp:lastPrinted>
  <dcterms:created xsi:type="dcterms:W3CDTF">1999-11-22T09:19:47Z</dcterms:created>
  <dcterms:modified xsi:type="dcterms:W3CDTF">2015-11-20T00:32:18Z</dcterms:modified>
  <cp:category>Presentation</cp:category>
</cp:coreProperties>
</file>