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1416" y="13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&lt;WI Code&gt;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S1-14xxxx</a:t>
            </a:r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&lt;mm/</a:t>
            </a:r>
            <a:r>
              <a:rPr lang="en-GB" sz="2400" dirty="0" err="1"/>
              <a:t>yyyy</a:t>
            </a:r>
            <a:r>
              <a:rPr lang="en-GB" sz="2400" dirty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>
              <a:defRPr/>
            </a:pPr>
            <a:r>
              <a:rPr lang="en-GB" sz="2400" dirty="0" smtClean="0"/>
              <a:t>If not, change target completion date to:</a:t>
            </a:r>
          </a:p>
          <a:p>
            <a:pPr lvl="1">
              <a:defRPr/>
            </a:pPr>
            <a:r>
              <a:rPr lang="en-GB" sz="2200" dirty="0" smtClean="0"/>
              <a:t>&lt;mm/</a:t>
            </a:r>
            <a:r>
              <a:rPr lang="en-GB" sz="2200" dirty="0" err="1" smtClean="0"/>
              <a:t>yyyy</a:t>
            </a:r>
            <a:r>
              <a:rPr lang="en-GB" sz="2200" dirty="0" smtClean="0"/>
              <a:t>&gt; </a:t>
            </a:r>
            <a:r>
              <a:rPr lang="en-GB" sz="2200" dirty="0" err="1" smtClean="0"/>
              <a:t>SP#xx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bullets above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</a:t>
            </a:r>
            <a:r>
              <a:rPr lang="en-GB" dirty="0" smtClean="0"/>
              <a:t>(May 2014): &lt;xx%&gt;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6252</TotalTime>
  <Words>667</Words>
  <Application>Microsoft Office PowerPoint</Application>
  <PresentationFormat>On-screen Show (4:3)</PresentationFormat>
  <Paragraphs>115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&lt;WI Code&gt; Status Update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280</cp:revision>
  <cp:lastPrinted>2000-01-14T10:02:55Z</cp:lastPrinted>
  <dcterms:created xsi:type="dcterms:W3CDTF">1999-11-22T09:19:47Z</dcterms:created>
  <dcterms:modified xsi:type="dcterms:W3CDTF">2013-12-10T11:02:21Z</dcterms:modified>
  <cp:category>Presentation</cp:category>
</cp:coreProperties>
</file>