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20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+mn-cs"/>
              </a:defRPr>
            </a:lvl1pPr>
          </a:lstStyle>
          <a:p>
            <a:pPr>
              <a:defRPr/>
            </a:pPr>
            <a:fld id="{A3A08AD9-956B-410F-BE36-3B3B7B55DA0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9EDEAB33-BB1A-4D14-8D0C-4F50361DFF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1F7CFD13-A910-40DB-A72F-0B1A415D08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D45CA0F-2B6D-47D4-BA36-1EA0011D51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FS_ECIP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LI, Xiaofan</a:t>
            </a:r>
          </a:p>
          <a:p>
            <a:r>
              <a:rPr lang="en-US" altLang="zh-CN" smtClean="0">
                <a:ea typeface="宋体" pitchFamily="2" charset="-122"/>
              </a:rPr>
              <a:t>China Mobile</a:t>
            </a:r>
          </a:p>
          <a:p>
            <a:r>
              <a:rPr lang="en-US" altLang="zh-CN" smtClean="0">
                <a:ea typeface="宋体" pitchFamily="2" charset="-122"/>
              </a:rPr>
              <a:t>FS_ECIP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  <a:p>
            <a:pPr eaLnBrk="0" hangingPunct="0"/>
            <a:r>
              <a:rPr lang="en-GB" sz="1800" i="1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smtClean="0">
              <a:solidFill>
                <a:schemeClr val="tx1"/>
              </a:solidFill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F87933-9819-4567-90E5-637EF60B2CA9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668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#65</a:t>
            </a:r>
          </a:p>
          <a:p>
            <a:pPr eaLnBrk="0" hangingPunct="0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Taipei, Taiwan, 20-24 January 2014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NO</a:t>
            </a:r>
          </a:p>
          <a:p>
            <a:endParaRPr lang="en-GB" smtClean="0"/>
          </a:p>
          <a:p>
            <a:r>
              <a:rPr lang="en-GB" smtClean="0"/>
              <a:t>This WI has been approved at SP#62</a:t>
            </a:r>
          </a:p>
          <a:p>
            <a:pPr marL="457200" lvl="1" indent="0"/>
            <a:r>
              <a:rPr lang="en-GB" smtClean="0"/>
              <a:t>Approved WID is in tdoc SP-130598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0FC5F4-66EC-41E7-A625-092BC974BEC5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Progress</a:t>
            </a:r>
          </a:p>
        </p:txBody>
      </p:sp>
      <p:sp>
        <p:nvSpPr>
          <p:cNvPr id="6147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Progress made at this meeting</a:t>
            </a:r>
          </a:p>
          <a:p>
            <a:pPr lvl="1"/>
            <a:r>
              <a:rPr lang="en-GB" smtClean="0"/>
              <a:t>TR skeleton has been agreed</a:t>
            </a:r>
          </a:p>
          <a:p>
            <a:pPr lvl="1"/>
            <a:r>
              <a:rPr lang="en-GB" smtClean="0"/>
              <a:t>2 use cases on enhanced presentation of calling/called party side were agreed</a:t>
            </a:r>
          </a:p>
          <a:p>
            <a:r>
              <a:rPr lang="en-GB" smtClean="0"/>
              <a:t>Study Item Completion: 40%</a:t>
            </a:r>
          </a:p>
          <a:p>
            <a:r>
              <a:rPr lang="en-GB" smtClean="0"/>
              <a:t>Draft TR 22.810 Completion: 40%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EA4623-B5B4-4314-862A-8C0562D7D6AE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Meeting Time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Number of slots assigned at this meeting</a:t>
            </a:r>
          </a:p>
          <a:p>
            <a:pPr lvl="1"/>
            <a:r>
              <a:rPr lang="en-GB" smtClean="0"/>
              <a:t>sum of plenary and drafting slots: 4</a:t>
            </a:r>
          </a:p>
          <a:p>
            <a:r>
              <a:rPr lang="en-GB" smtClean="0"/>
              <a:t>Number of slots requested for next meeting</a:t>
            </a:r>
          </a:p>
          <a:p>
            <a:pPr lvl="1"/>
            <a:r>
              <a:rPr lang="en-GB" smtClean="0"/>
              <a:t>sum of plenary and drafting slots: 4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D1F9F8-5A29-4902-9A16-2D1B3767434D}" type="slidenum">
              <a:rPr lang="en-GB" smtClean="0"/>
              <a:pPr/>
              <a:t>4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Completion Date</a:t>
            </a:r>
          </a:p>
        </p:txBody>
      </p:sp>
      <p:sp>
        <p:nvSpPr>
          <p:cNvPr id="8195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smtClean="0"/>
              <a:t>Target completion date in WID: 06/2014 SP#64 </a:t>
            </a:r>
          </a:p>
          <a:p>
            <a:r>
              <a:rPr lang="en-GB" sz="2400" smtClean="0"/>
              <a:t>Current target completion date: 06/2014 SP#64</a:t>
            </a:r>
          </a:p>
          <a:p>
            <a:r>
              <a:rPr lang="en-GB" sz="2400" smtClean="0"/>
              <a:t>Will target completion date be met? Y</a:t>
            </a:r>
          </a:p>
          <a:p>
            <a:r>
              <a:rPr lang="en-GB" sz="2400" smtClean="0"/>
              <a:t>Expected date to send TR to SA plenary:</a:t>
            </a:r>
          </a:p>
          <a:p>
            <a:pPr lvl="1"/>
            <a:r>
              <a:rPr lang="en-GB" sz="2200" smtClean="0"/>
              <a:t>For information: SA1#65 (01/2014)</a:t>
            </a:r>
          </a:p>
          <a:p>
            <a:pPr lvl="1"/>
            <a:r>
              <a:rPr lang="en-GB" sz="2200" smtClean="0"/>
              <a:t>For approval: SA1#66 (05/2014)</a:t>
            </a:r>
          </a:p>
          <a:p>
            <a:pPr lvl="1"/>
            <a:endParaRPr lang="en-GB" sz="2200" smtClean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4AAFFC-BC2E-4C64-8040-FCADEF89E9D3}" type="slidenum">
              <a:rPr lang="en-GB" smtClean="0"/>
              <a:pPr/>
              <a:t>5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Planning/Progress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Topics to focus on at SA1#66 (May 2014):</a:t>
            </a:r>
          </a:p>
          <a:p>
            <a:pPr lvl="1"/>
            <a:r>
              <a:rPr lang="en-GB" smtClean="0"/>
              <a:t>Relations with other services</a:t>
            </a:r>
          </a:p>
          <a:p>
            <a:pPr lvl="1"/>
            <a:r>
              <a:rPr lang="en-GB" smtClean="0"/>
              <a:t>Other use cases</a:t>
            </a:r>
          </a:p>
          <a:p>
            <a:pPr lvl="1"/>
            <a:r>
              <a:rPr lang="en-GB" smtClean="0"/>
              <a:t>Conclusion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B96B9A-B3EA-426F-A15B-5E06B070DB5B}" type="slidenum">
              <a:rPr lang="en-GB" smtClean="0"/>
              <a:pPr/>
              <a:t>6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Email discussion</a:t>
            </a:r>
          </a:p>
          <a:p>
            <a:pPr lvl="1"/>
            <a:r>
              <a:rPr lang="en-GB" smtClean="0"/>
              <a:t>Focus on items in previous slide</a:t>
            </a:r>
          </a:p>
          <a:p>
            <a:pPr lvl="1"/>
            <a:r>
              <a:rPr lang="en-GB" smtClean="0"/>
              <a:t>Tentative start date: &lt;01/03/2014&gt;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8EEB199-0502-4164-9EA7-8A059FC0F0AF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Progress Estimate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Estimated percentage completion:</a:t>
            </a:r>
          </a:p>
          <a:p>
            <a:pPr lvl="1"/>
            <a:r>
              <a:rPr lang="en-GB" smtClean="0"/>
              <a:t>SA1#66 (May 2014):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5A3B0A-7D43-4454-80D8-F00842331367}" type="slidenum">
              <a:rPr lang="en-GB" smtClean="0"/>
              <a:pPr/>
              <a:t>8</a:t>
            </a:fld>
            <a:endParaRPr lang="en-GB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FS_ECIP Agreed documents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List of agreed documents at this meeting:</a:t>
            </a:r>
          </a:p>
          <a:p>
            <a:endParaRPr lang="en-GB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smtClean="0">
                <a:solidFill>
                  <a:schemeClr val="tx1"/>
                </a:solidFill>
              </a:rPr>
              <a:t>S1-140168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8C4771A-D3BD-4EA6-BB34-14C820CB0E59}" type="slidenum">
              <a:rPr lang="en-GB" smtClean="0"/>
              <a:pPr/>
              <a:t>9</a:t>
            </a:fld>
            <a:endParaRPr lang="en-GB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2541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S1-140316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zh-CN" alt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altLang="zh-CN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Mobile,</a:t>
                      </a:r>
                      <a:r>
                        <a:rPr lang="zh-CN" alt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altLang="zh-CN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ECIP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 on calling party side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S1-140317</a:t>
                      </a:r>
                      <a:endParaRPr lang="en-GB" sz="1400" b="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Mobile, China Unicom,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ECIP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 on called party side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5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u="none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S1-140306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Rapporteur</a:t>
                      </a:r>
                      <a:endParaRPr lang="nl-NL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TR22.810v0.2.0</a:t>
                      </a:r>
                      <a:endParaRPr lang="nl-NL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6363</TotalTime>
  <Words>300</Words>
  <Application>Microsoft Office PowerPoint</Application>
  <PresentationFormat>On-screen Show (4:3)</PresentationFormat>
  <Paragraphs>81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Times New Roman</vt:lpstr>
      <vt:lpstr>Bookman Old Style</vt:lpstr>
      <vt:lpstr>宋体</vt:lpstr>
      <vt:lpstr>MS Mincho</vt:lpstr>
      <vt:lpstr>Calibri</vt:lpstr>
      <vt:lpstr>Blank Presentation</vt:lpstr>
      <vt:lpstr>FS_ECIP Status Update</vt:lpstr>
      <vt:lpstr>FS_ECIP Status</vt:lpstr>
      <vt:lpstr>FS_ECIP Progress</vt:lpstr>
      <vt:lpstr>FS_ECIP Meeting Time</vt:lpstr>
      <vt:lpstr>FS_ECIP Completion Date</vt:lpstr>
      <vt:lpstr>FS_ECIP Planning/Progress</vt:lpstr>
      <vt:lpstr>Work plan between meetings</vt:lpstr>
      <vt:lpstr>FS_ECIP Progress Estimate</vt:lpstr>
      <vt:lpstr>FS_ECIP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</cp:lastModifiedBy>
  <cp:revision>297</cp:revision>
  <cp:lastPrinted>2000-01-14T10:02:55Z</cp:lastPrinted>
  <dcterms:created xsi:type="dcterms:W3CDTF">1999-11-22T09:19:47Z</dcterms:created>
  <dcterms:modified xsi:type="dcterms:W3CDTF">2014-01-24T01:32:20Z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1390527123</vt:lpwstr>
  </property>
</Properties>
</file>