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4162" r:id="rId7"/>
  </p:sldMasterIdLst>
  <p:notesMasterIdLst>
    <p:notesMasterId r:id="rId11"/>
  </p:notesMasterIdLst>
  <p:handoutMasterIdLst>
    <p:handoutMasterId r:id="rId12"/>
  </p:handoutMasterIdLst>
  <p:sldIdLst>
    <p:sldId id="1163" r:id="rId8"/>
    <p:sldId id="1250" r:id="rId9"/>
    <p:sldId id="1251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6EA02-6581-BCCA-78DA-02B5BF693D7B}" name="Nokia_LWG" initials="NOK" userId="Nokia_LWG" providerId="None"/>
  <p188:author id="{126E1E34-69A8-6550-E246-0BB266404452}" name="Feifei Lou (Nokia)" initials="FL" userId="S::feifei.lou@nokia.com::5a9d7bff-8e78-424d-b8d0-f913ded263e3" providerId="AD"/>
  <p188:author id="{30EF1C55-11AB-2D83-ED87-3E5FD8D886F7}" name="Feifei Lou" initials="FL" userId="Feifei Lou" providerId="None"/>
  <p188:author id="{B9497C81-942B-AC4E-8347-629AB7CA13FB}" name="Hideaki Takahashi (Nokia)" initials="H(" userId="S::hideaki.takahashi@nokia.com::42788fdf-2e17-4914-9a82-fe3b5b4191b2" providerId="AD"/>
  <p188:author id="{4269948B-D281-50B8-AF99-14C9D20151A9}" name="Laurent-Walter Goix (Nokia)" initials="NOK" userId="Laurent-Walter Goix (Nokia)" providerId="None"/>
  <p188:author id="{D76F55AB-EC4F-3397-04F2-6DB3C88DA4C8}" name="Nurit Sprecher (Nokia)" initials="NS(" userId="S::nurit.sprecher@nokia.com::e754c867-27fd-4760-87c9-140e5ebd247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880" y="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ifei Lou (Nokia)" userId="5a9d7bff-8e78-424d-b8d0-f913ded263e3" providerId="ADAL" clId="{49F88F8A-C019-4491-ACD5-1B1970A629CB}"/>
    <pc:docChg chg="">
      <pc:chgData name="Feifei Lou (Nokia)" userId="5a9d7bff-8e78-424d-b8d0-f913ded263e3" providerId="ADAL" clId="{49F88F8A-C019-4491-ACD5-1B1970A629CB}" dt="2024-07-19T11:05:33.355" v="3"/>
      <pc:docMkLst>
        <pc:docMk/>
      </pc:docMkLst>
      <pc:sldChg chg="addCm">
        <pc:chgData name="Feifei Lou (Nokia)" userId="5a9d7bff-8e78-424d-b8d0-f913ded263e3" providerId="ADAL" clId="{49F88F8A-C019-4491-ACD5-1B1970A629CB}" dt="2024-07-19T11:05:33.355" v="3"/>
        <pc:sldMkLst>
          <pc:docMk/>
          <pc:sldMk cId="385233704" sldId="124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Feifei Lou (Nokia)" userId="5a9d7bff-8e78-424d-b8d0-f913ded263e3" providerId="ADAL" clId="{49F88F8A-C019-4491-ACD5-1B1970A629CB}" dt="2024-07-19T11:05:33.355" v="3"/>
              <pc2:cmMkLst xmlns:pc2="http://schemas.microsoft.com/office/powerpoint/2019/9/main/command">
                <pc:docMk/>
                <pc:sldMk cId="385233704" sldId="1243"/>
                <pc2:cmMk id="{508A053A-0434-4E26-994B-BA7B01918726}"/>
              </pc2:cmMkLst>
            </pc226:cmChg>
            <pc226:cmChg xmlns:pc226="http://schemas.microsoft.com/office/powerpoint/2022/06/main/command" chg="add">
              <pc226:chgData name="Feifei Lou (Nokia)" userId="5a9d7bff-8e78-424d-b8d0-f913ded263e3" providerId="ADAL" clId="{49F88F8A-C019-4491-ACD5-1B1970A629CB}" dt="2024-07-16T09:38:05.824" v="2"/>
              <pc2:cmMkLst xmlns:pc2="http://schemas.microsoft.com/office/powerpoint/2019/9/main/command">
                <pc:docMk/>
                <pc:sldMk cId="385233704" sldId="1243"/>
                <pc2:cmMk id="{139C4660-21D1-41F6-BB83-3381753D9284}"/>
              </pc2:cmMkLst>
            </pc226:cmChg>
            <pc226:cmChg xmlns:pc226="http://schemas.microsoft.com/office/powerpoint/2022/06/main/command" chg="add">
              <pc226:chgData name="Feifei Lou (Nokia)" userId="5a9d7bff-8e78-424d-b8d0-f913ded263e3" providerId="ADAL" clId="{49F88F8A-C019-4491-ACD5-1B1970A629CB}" dt="2024-07-16T08:59:17.309" v="0"/>
              <pc2:cmMkLst xmlns:pc2="http://schemas.microsoft.com/office/powerpoint/2019/9/main/command">
                <pc:docMk/>
                <pc:sldMk cId="385233704" sldId="1243"/>
                <pc2:cmMk id="{574E20CC-2BC1-4D5C-8D25-BDFB132C9C6F}"/>
              </pc2:cmMkLst>
            </pc226:cmChg>
            <pc226:cmChg xmlns:pc226="http://schemas.microsoft.com/office/powerpoint/2022/06/main/command" chg="add">
              <pc226:chgData name="Feifei Lou (Nokia)" userId="5a9d7bff-8e78-424d-b8d0-f913ded263e3" providerId="ADAL" clId="{49F88F8A-C019-4491-ACD5-1B1970A629CB}" dt="2024-07-16T09:07:51.682" v="1"/>
              <pc2:cmMkLst xmlns:pc2="http://schemas.microsoft.com/office/powerpoint/2019/9/main/command">
                <pc:docMk/>
                <pc:sldMk cId="385233704" sldId="1243"/>
                <pc2:cmMk id="{1002F1D8-0881-4421-B3F2-F3742A364601}"/>
              </pc2:cmMkLst>
            </pc226:cmChg>
          </p:ext>
        </pc:extLst>
      </pc:sldChg>
    </pc:docChg>
  </pc:docChgLst>
  <pc:docChgLst>
    <pc:chgData name="Laurent-Walter Goix (Nokia)" userId="9ff40d73-f4ab-4eaa-b919-9a91c319482c" providerId="ADAL" clId="{ADB7EDC9-EB88-4940-B51E-7FE4217E4590}"/>
    <pc:docChg chg="undo custSel modSld">
      <pc:chgData name="Laurent-Walter Goix (Nokia)" userId="9ff40d73-f4ab-4eaa-b919-9a91c319482c" providerId="ADAL" clId="{ADB7EDC9-EB88-4940-B51E-7FE4217E4590}" dt="2024-08-02T13:41:54.349" v="185" actId="20577"/>
      <pc:docMkLst>
        <pc:docMk/>
      </pc:docMkLst>
      <pc:sldChg chg="modSp mod addCm modCm">
        <pc:chgData name="Laurent-Walter Goix (Nokia)" userId="9ff40d73-f4ab-4eaa-b919-9a91c319482c" providerId="ADAL" clId="{ADB7EDC9-EB88-4940-B51E-7FE4217E4590}" dt="2024-07-15T09:29:56.356" v="87" actId="121"/>
        <pc:sldMkLst>
          <pc:docMk/>
          <pc:sldMk cId="385233704" sldId="1243"/>
        </pc:sldMkLst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43" creationId="{A9A58B0D-434D-D82A-EA87-53C0C053FB38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46" creationId="{CF5303FE-9465-70A2-A20C-9C2B7C4B91BA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47" creationId="{81E644B5-9776-DDCD-655B-51636BAE2CE7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49" creationId="{78BED9F0-2C60-DCCC-0894-FEE07B5B4446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50" creationId="{47329CA8-23EB-E03E-7E31-46BE41D21D74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52" creationId="{3EFBA217-7AB8-499D-7B07-F2A61264656F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53" creationId="{F6EA3B7C-FADD-B9D4-ED1D-5E48BB5ED7BF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55" creationId="{51597DBA-20F3-BD8A-C30F-3F5DDEE42C16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56" creationId="{AC553504-9719-6A56-4E83-85EC2C875F6B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58" creationId="{BAEE6354-CE47-C417-8947-05A9D824B333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59" creationId="{EA8B8768-9CAE-ACAA-5EE0-7AD8F34DA26C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61" creationId="{92247CD5-A8F3-671A-5387-D03BFF6F02DD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62" creationId="{9EA1D676-A0F1-78E8-72FE-967EC7BDED3D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64" creationId="{5DF1DC09-2F3A-F10A-946F-9A5EE4C53163}"/>
          </ac:spMkLst>
        </pc:spChg>
        <pc:spChg chg="mod">
          <ac:chgData name="Laurent-Walter Goix (Nokia)" userId="9ff40d73-f4ab-4eaa-b919-9a91c319482c" providerId="ADAL" clId="{ADB7EDC9-EB88-4940-B51E-7FE4217E4590}" dt="2024-07-15T09:29:33.966" v="85" actId="20577"/>
          <ac:spMkLst>
            <pc:docMk/>
            <pc:sldMk cId="385233704" sldId="1243"/>
            <ac:spMk id="65" creationId="{AF9D6918-64CA-2D86-ACE3-67964AC8315C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67" creationId="{E9C82C37-7C25-FD9A-5B05-45FE73984FA5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68" creationId="{FCBF6D57-2D18-6379-4DA1-8CBB3E158797}"/>
          </ac:spMkLst>
        </pc:spChg>
        <pc:spChg chg="mod">
          <ac:chgData name="Laurent-Walter Goix (Nokia)" userId="9ff40d73-f4ab-4eaa-b919-9a91c319482c" providerId="ADAL" clId="{ADB7EDC9-EB88-4940-B51E-7FE4217E4590}" dt="2024-07-15T09:29:55.088" v="86" actId="14100"/>
          <ac:spMkLst>
            <pc:docMk/>
            <pc:sldMk cId="385233704" sldId="1243"/>
            <ac:spMk id="70" creationId="{E904410A-3658-2867-FE4A-2A6E9644FC38}"/>
          </ac:spMkLst>
        </pc:spChg>
        <pc:spChg chg="mod">
          <ac:chgData name="Laurent-Walter Goix (Nokia)" userId="9ff40d73-f4ab-4eaa-b919-9a91c319482c" providerId="ADAL" clId="{ADB7EDC9-EB88-4940-B51E-7FE4217E4590}" dt="2024-07-15T09:29:55.088" v="86" actId="14100"/>
          <ac:spMkLst>
            <pc:docMk/>
            <pc:sldMk cId="385233704" sldId="1243"/>
            <ac:spMk id="71" creationId="{664D6C06-F58D-A909-5496-1EA3B70C1869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73" creationId="{6070780B-6DCE-DE98-6DAC-90999485497F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74" creationId="{B9D2A443-75E1-C000-BACF-00DC9E50742B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76" creationId="{15D1E654-0E8F-42F5-6C7A-63DF2AA153F2}"/>
          </ac:spMkLst>
        </pc:spChg>
        <pc:spChg chg="mod">
          <ac:chgData name="Laurent-Walter Goix (Nokia)" userId="9ff40d73-f4ab-4eaa-b919-9a91c319482c" providerId="ADAL" clId="{ADB7EDC9-EB88-4940-B51E-7FE4217E4590}" dt="2024-07-15T09:27:11.174" v="29" actId="1076"/>
          <ac:spMkLst>
            <pc:docMk/>
            <pc:sldMk cId="385233704" sldId="1243"/>
            <ac:spMk id="77" creationId="{38B1519A-A4F3-5DA5-1AAC-7B654F209266}"/>
          </ac:spMkLst>
        </pc:spChg>
        <pc:spChg chg="mod">
          <ac:chgData name="Laurent-Walter Goix (Nokia)" userId="9ff40d73-f4ab-4eaa-b919-9a91c319482c" providerId="ADAL" clId="{ADB7EDC9-EB88-4940-B51E-7FE4217E4590}" dt="2024-07-15T09:28:50.171" v="82" actId="14100"/>
          <ac:spMkLst>
            <pc:docMk/>
            <pc:sldMk cId="385233704" sldId="1243"/>
            <ac:spMk id="79" creationId="{F6C8BD46-83E9-25A7-5432-E028CB46AFB7}"/>
          </ac:spMkLst>
        </pc:spChg>
        <pc:spChg chg="mod">
          <ac:chgData name="Laurent-Walter Goix (Nokia)" userId="9ff40d73-f4ab-4eaa-b919-9a91c319482c" providerId="ADAL" clId="{ADB7EDC9-EB88-4940-B51E-7FE4217E4590}" dt="2024-07-15T09:28:50.171" v="82" actId="14100"/>
          <ac:spMkLst>
            <pc:docMk/>
            <pc:sldMk cId="385233704" sldId="1243"/>
            <ac:spMk id="80" creationId="{76AAE115-D4BA-E393-4DF8-E7046527D0BD}"/>
          </ac:spMkLst>
        </pc:spChg>
        <pc:grpChg chg="mod">
          <ac:chgData name="Laurent-Walter Goix (Nokia)" userId="9ff40d73-f4ab-4eaa-b919-9a91c319482c" providerId="ADAL" clId="{ADB7EDC9-EB88-4940-B51E-7FE4217E4590}" dt="2024-07-15T09:27:11.174" v="29" actId="1076"/>
          <ac:grpSpMkLst>
            <pc:docMk/>
            <pc:sldMk cId="385233704" sldId="1243"/>
            <ac:grpSpMk id="45" creationId="{D5068A75-3EE9-A20A-3EB4-1A5E24AAFC09}"/>
          </ac:grpSpMkLst>
        </pc:grpChg>
        <pc:grpChg chg="mod">
          <ac:chgData name="Laurent-Walter Goix (Nokia)" userId="9ff40d73-f4ab-4eaa-b919-9a91c319482c" providerId="ADAL" clId="{ADB7EDC9-EB88-4940-B51E-7FE4217E4590}" dt="2024-07-15T09:27:11.174" v="29" actId="1076"/>
          <ac:grpSpMkLst>
            <pc:docMk/>
            <pc:sldMk cId="385233704" sldId="1243"/>
            <ac:grpSpMk id="48" creationId="{525C4E12-372E-29D3-E190-AF5A09C41FAF}"/>
          </ac:grpSpMkLst>
        </pc:grpChg>
        <pc:grpChg chg="mod">
          <ac:chgData name="Laurent-Walter Goix (Nokia)" userId="9ff40d73-f4ab-4eaa-b919-9a91c319482c" providerId="ADAL" clId="{ADB7EDC9-EB88-4940-B51E-7FE4217E4590}" dt="2024-07-15T09:27:11.174" v="29" actId="1076"/>
          <ac:grpSpMkLst>
            <pc:docMk/>
            <pc:sldMk cId="385233704" sldId="1243"/>
            <ac:grpSpMk id="51" creationId="{96D002E2-B343-D491-82AD-98ED85DB49D1}"/>
          </ac:grpSpMkLst>
        </pc:grpChg>
        <pc:grpChg chg="mod">
          <ac:chgData name="Laurent-Walter Goix (Nokia)" userId="9ff40d73-f4ab-4eaa-b919-9a91c319482c" providerId="ADAL" clId="{ADB7EDC9-EB88-4940-B51E-7FE4217E4590}" dt="2024-07-15T09:27:11.174" v="29" actId="1076"/>
          <ac:grpSpMkLst>
            <pc:docMk/>
            <pc:sldMk cId="385233704" sldId="1243"/>
            <ac:grpSpMk id="54" creationId="{8C14CBC4-F9FF-91E6-5E15-1F51BC1EEBD6}"/>
          </ac:grpSpMkLst>
        </pc:grpChg>
        <pc:grpChg chg="mod">
          <ac:chgData name="Laurent-Walter Goix (Nokia)" userId="9ff40d73-f4ab-4eaa-b919-9a91c319482c" providerId="ADAL" clId="{ADB7EDC9-EB88-4940-B51E-7FE4217E4590}" dt="2024-07-15T09:27:11.174" v="29" actId="1076"/>
          <ac:grpSpMkLst>
            <pc:docMk/>
            <pc:sldMk cId="385233704" sldId="1243"/>
            <ac:grpSpMk id="57" creationId="{528ACA5C-5938-C4B2-694E-63F23D4D7B69}"/>
          </ac:grpSpMkLst>
        </pc:grpChg>
        <pc:grpChg chg="mod">
          <ac:chgData name="Laurent-Walter Goix (Nokia)" userId="9ff40d73-f4ab-4eaa-b919-9a91c319482c" providerId="ADAL" clId="{ADB7EDC9-EB88-4940-B51E-7FE4217E4590}" dt="2024-07-15T09:27:11.174" v="29" actId="1076"/>
          <ac:grpSpMkLst>
            <pc:docMk/>
            <pc:sldMk cId="385233704" sldId="1243"/>
            <ac:grpSpMk id="60" creationId="{6E25DF3A-1E23-F515-FEF7-0EF702932203}"/>
          </ac:grpSpMkLst>
        </pc:grpChg>
        <pc:grpChg chg="mod">
          <ac:chgData name="Laurent-Walter Goix (Nokia)" userId="9ff40d73-f4ab-4eaa-b919-9a91c319482c" providerId="ADAL" clId="{ADB7EDC9-EB88-4940-B51E-7FE4217E4590}" dt="2024-07-15T09:27:11.174" v="29" actId="1076"/>
          <ac:grpSpMkLst>
            <pc:docMk/>
            <pc:sldMk cId="385233704" sldId="1243"/>
            <ac:grpSpMk id="63" creationId="{0D1F82D8-F960-4F43-EED1-47FB32656E9E}"/>
          </ac:grpSpMkLst>
        </pc:grpChg>
        <pc:grpChg chg="mod">
          <ac:chgData name="Laurent-Walter Goix (Nokia)" userId="9ff40d73-f4ab-4eaa-b919-9a91c319482c" providerId="ADAL" clId="{ADB7EDC9-EB88-4940-B51E-7FE4217E4590}" dt="2024-07-15T09:27:11.174" v="29" actId="1076"/>
          <ac:grpSpMkLst>
            <pc:docMk/>
            <pc:sldMk cId="385233704" sldId="1243"/>
            <ac:grpSpMk id="66" creationId="{55CEDF79-3936-D86A-01C5-5776F1AB5CFF}"/>
          </ac:grpSpMkLst>
        </pc:grpChg>
        <pc:grpChg chg="mod">
          <ac:chgData name="Laurent-Walter Goix (Nokia)" userId="9ff40d73-f4ab-4eaa-b919-9a91c319482c" providerId="ADAL" clId="{ADB7EDC9-EB88-4940-B51E-7FE4217E4590}" dt="2024-07-15T09:29:56.356" v="87" actId="121"/>
          <ac:grpSpMkLst>
            <pc:docMk/>
            <pc:sldMk cId="385233704" sldId="1243"/>
            <ac:grpSpMk id="69" creationId="{DC21DAC0-FB06-C085-57BE-1691A89A7C78}"/>
          </ac:grpSpMkLst>
        </pc:grpChg>
        <pc:grpChg chg="mod">
          <ac:chgData name="Laurent-Walter Goix (Nokia)" userId="9ff40d73-f4ab-4eaa-b919-9a91c319482c" providerId="ADAL" clId="{ADB7EDC9-EB88-4940-B51E-7FE4217E4590}" dt="2024-07-15T09:27:11.174" v="29" actId="1076"/>
          <ac:grpSpMkLst>
            <pc:docMk/>
            <pc:sldMk cId="385233704" sldId="1243"/>
            <ac:grpSpMk id="72" creationId="{5B407313-0F7F-1BAC-81A3-FE7FF60EE655}"/>
          </ac:grpSpMkLst>
        </pc:grpChg>
        <pc:grpChg chg="mod">
          <ac:chgData name="Laurent-Walter Goix (Nokia)" userId="9ff40d73-f4ab-4eaa-b919-9a91c319482c" providerId="ADAL" clId="{ADB7EDC9-EB88-4940-B51E-7FE4217E4590}" dt="2024-07-15T09:27:11.174" v="29" actId="1076"/>
          <ac:grpSpMkLst>
            <pc:docMk/>
            <pc:sldMk cId="385233704" sldId="1243"/>
            <ac:grpSpMk id="75" creationId="{14E72D21-7AC5-6032-170A-2FB8D93C353D}"/>
          </ac:grpSpMkLst>
        </pc:grpChg>
        <pc:grpChg chg="mod">
          <ac:chgData name="Laurent-Walter Goix (Nokia)" userId="9ff40d73-f4ab-4eaa-b919-9a91c319482c" providerId="ADAL" clId="{ADB7EDC9-EB88-4940-B51E-7FE4217E4590}" dt="2024-07-15T09:28:50.171" v="82" actId="14100"/>
          <ac:grpSpMkLst>
            <pc:docMk/>
            <pc:sldMk cId="385233704" sldId="1243"/>
            <ac:grpSpMk id="78" creationId="{887F69DF-7976-3FAF-ED92-DBD7EB561ACD}"/>
          </ac:grpSpMkLst>
        </pc:grpChg>
        <pc:picChg chg="mod">
          <ac:chgData name="Laurent-Walter Goix (Nokia)" userId="9ff40d73-f4ab-4eaa-b919-9a91c319482c" providerId="ADAL" clId="{ADB7EDC9-EB88-4940-B51E-7FE4217E4590}" dt="2024-07-15T09:27:11.174" v="29" actId="1076"/>
          <ac:picMkLst>
            <pc:docMk/>
            <pc:sldMk cId="385233704" sldId="1243"/>
            <ac:picMk id="44" creationId="{B36074CB-E90E-E82E-A87B-C0BBDAA873FD}"/>
          </ac:picMkLst>
        </pc:picChg>
        <pc:picChg chg="mod">
          <ac:chgData name="Laurent-Walter Goix (Nokia)" userId="9ff40d73-f4ab-4eaa-b919-9a91c319482c" providerId="ADAL" clId="{ADB7EDC9-EB88-4940-B51E-7FE4217E4590}" dt="2024-07-15T09:27:11.174" v="29" actId="1076"/>
          <ac:picMkLst>
            <pc:docMk/>
            <pc:sldMk cId="385233704" sldId="1243"/>
            <ac:picMk id="81" creationId="{CBE61D89-84ED-44FB-7955-125B52C91C7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Laurent-Walter Goix (Nokia)" userId="9ff40d73-f4ab-4eaa-b919-9a91c319482c" providerId="ADAL" clId="{ADB7EDC9-EB88-4940-B51E-7FE4217E4590}" dt="2024-07-15T09:29:33.966" v="85" actId="20577"/>
              <pc2:cmMkLst xmlns:pc2="http://schemas.microsoft.com/office/powerpoint/2019/9/main/command">
                <pc:docMk/>
                <pc:sldMk cId="385233704" sldId="1243"/>
                <pc2:cmMk id="{9893C846-AD3B-416A-AC6D-6D84F9107695}"/>
              </pc2:cmMkLst>
            </pc226:cmChg>
            <pc226:cmChg xmlns:pc226="http://schemas.microsoft.com/office/powerpoint/2022/06/main/command" chg="add">
              <pc226:chgData name="Laurent-Walter Goix (Nokia)" userId="9ff40d73-f4ab-4eaa-b919-9a91c319482c" providerId="ADAL" clId="{ADB7EDC9-EB88-4940-B51E-7FE4217E4590}" dt="2024-07-15T09:29:03.466" v="83"/>
              <pc2:cmMkLst xmlns:pc2="http://schemas.microsoft.com/office/powerpoint/2019/9/main/command">
                <pc:docMk/>
                <pc:sldMk cId="385233704" sldId="1243"/>
                <pc2:cmMk id="{F03629C0-8726-4368-83C3-4E0F765FB5DE}"/>
              </pc2:cmMkLst>
            </pc226:cmChg>
          </p:ext>
        </pc:extLst>
      </pc:sldChg>
      <pc:sldChg chg="modSp mod">
        <pc:chgData name="Laurent-Walter Goix (Nokia)" userId="9ff40d73-f4ab-4eaa-b919-9a91c319482c" providerId="ADAL" clId="{ADB7EDC9-EB88-4940-B51E-7FE4217E4590}" dt="2024-08-02T13:41:54.349" v="185" actId="20577"/>
        <pc:sldMkLst>
          <pc:docMk/>
          <pc:sldMk cId="2206043381" sldId="1244"/>
        </pc:sldMkLst>
        <pc:spChg chg="mod">
          <ac:chgData name="Laurent-Walter Goix (Nokia)" userId="9ff40d73-f4ab-4eaa-b919-9a91c319482c" providerId="ADAL" clId="{ADB7EDC9-EB88-4940-B51E-7FE4217E4590}" dt="2024-08-02T13:41:54.349" v="185" actId="20577"/>
          <ac:spMkLst>
            <pc:docMk/>
            <pc:sldMk cId="2206043381" sldId="1244"/>
            <ac:spMk id="4" creationId="{27348C7D-2D4B-BA64-DCB8-016271623828}"/>
          </ac:spMkLst>
        </pc:spChg>
        <pc:spChg chg="mod">
          <ac:chgData name="Laurent-Walter Goix (Nokia)" userId="9ff40d73-f4ab-4eaa-b919-9a91c319482c" providerId="ADAL" clId="{ADB7EDC9-EB88-4940-B51E-7FE4217E4590}" dt="2024-07-25T06:26:12.858" v="107" actId="20577"/>
          <ac:spMkLst>
            <pc:docMk/>
            <pc:sldMk cId="2206043381" sldId="1244"/>
            <ac:spMk id="5" creationId="{A76955C9-6773-35DE-A309-9BCF4125C0F8}"/>
          </ac:spMkLst>
        </pc:spChg>
      </pc:sldChg>
      <pc:sldChg chg="modSp mod modCm">
        <pc:chgData name="Laurent-Walter Goix (Nokia)" userId="9ff40d73-f4ab-4eaa-b919-9a91c319482c" providerId="ADAL" clId="{ADB7EDC9-EB88-4940-B51E-7FE4217E4590}" dt="2024-07-25T06:43:31.222" v="129" actId="20577"/>
        <pc:sldMkLst>
          <pc:docMk/>
          <pc:sldMk cId="2229345129" sldId="1247"/>
        </pc:sldMkLst>
        <pc:spChg chg="mod">
          <ac:chgData name="Laurent-Walter Goix (Nokia)" userId="9ff40d73-f4ab-4eaa-b919-9a91c319482c" providerId="ADAL" clId="{ADB7EDC9-EB88-4940-B51E-7FE4217E4590}" dt="2024-07-25T06:43:31.222" v="129" actId="20577"/>
          <ac:spMkLst>
            <pc:docMk/>
            <pc:sldMk cId="2229345129" sldId="1247"/>
            <ac:spMk id="61" creationId="{92247CD5-A8F3-671A-5387-D03BFF6F02D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aurent-Walter Goix (Nokia)" userId="9ff40d73-f4ab-4eaa-b919-9a91c319482c" providerId="ADAL" clId="{ADB7EDC9-EB88-4940-B51E-7FE4217E4590}" dt="2024-07-25T06:43:30.369" v="122" actId="20577"/>
              <pc2:cmMkLst xmlns:pc2="http://schemas.microsoft.com/office/powerpoint/2019/9/main/command">
                <pc:docMk/>
                <pc:sldMk cId="2229345129" sldId="1247"/>
                <pc2:cmMk id="{4C02BC2F-B434-4812-82CB-9FDD6B2A0B1B}"/>
              </pc2:cmMkLst>
            </pc226:cmChg>
            <pc226:cmChg xmlns:pc226="http://schemas.microsoft.com/office/powerpoint/2022/06/main/command" chg="mod">
              <pc226:chgData name="Laurent-Walter Goix (Nokia)" userId="9ff40d73-f4ab-4eaa-b919-9a91c319482c" providerId="ADAL" clId="{ADB7EDC9-EB88-4940-B51E-7FE4217E4590}" dt="2024-07-25T06:43:30.369" v="122" actId="20577"/>
              <pc2:cmMkLst xmlns:pc2="http://schemas.microsoft.com/office/powerpoint/2019/9/main/command">
                <pc:docMk/>
                <pc:sldMk cId="2229345129" sldId="1247"/>
                <pc2:cmMk id="{74B08D3C-A4B8-47EE-B2F9-D919DB8C30CE}"/>
              </pc2:cmMkLst>
            </pc226:cmChg>
          </p:ext>
        </pc:extLst>
      </pc:sldChg>
    </pc:docChg>
  </pc:docChgLst>
  <pc:docChgLst>
    <pc:chgData name="Hideaki Takahashi (Nokia)" userId="S::hideaki.takahashi@nokia.com::42788fdf-2e17-4914-9a82-fe3b5b4191b2" providerId="AD" clId="Web-{EAFEFA0C-C83F-2133-2CD5-DD216589B629}"/>
    <pc:docChg chg="modSld">
      <pc:chgData name="Hideaki Takahashi (Nokia)" userId="S::hideaki.takahashi@nokia.com::42788fdf-2e17-4914-9a82-fe3b5b4191b2" providerId="AD" clId="Web-{EAFEFA0C-C83F-2133-2CD5-DD216589B629}" dt="2024-08-09T13:22:39.760" v="6" actId="20577"/>
      <pc:docMkLst>
        <pc:docMk/>
      </pc:docMkLst>
      <pc:sldChg chg="modSp">
        <pc:chgData name="Hideaki Takahashi (Nokia)" userId="S::hideaki.takahashi@nokia.com::42788fdf-2e17-4914-9a82-fe3b5b4191b2" providerId="AD" clId="Web-{EAFEFA0C-C83F-2133-2CD5-DD216589B629}" dt="2024-08-09T13:22:39.760" v="6" actId="20577"/>
        <pc:sldMkLst>
          <pc:docMk/>
          <pc:sldMk cId="0" sldId="1163"/>
        </pc:sldMkLst>
        <pc:spChg chg="mod">
          <ac:chgData name="Hideaki Takahashi (Nokia)" userId="S::hideaki.takahashi@nokia.com::42788fdf-2e17-4914-9a82-fe3b5b4191b2" providerId="AD" clId="Web-{EAFEFA0C-C83F-2133-2CD5-DD216589B629}" dt="2024-08-09T13:22:39.760" v="6" actId="20577"/>
          <ac:spMkLst>
            <pc:docMk/>
            <pc:sldMk cId="0" sldId="1163"/>
            <ac:spMk id="7173" creationId="{B1137736-AD02-A3E6-721C-B1A3A3F41ECC}"/>
          </ac:spMkLst>
        </pc:spChg>
      </pc:sldChg>
    </pc:docChg>
  </pc:docChgLst>
  <pc:docChgLst>
    <pc:chgData name="Feifei Lou (Nokia)" userId="5a9d7bff-8e78-424d-b8d0-f913ded263e3" providerId="ADAL" clId="{85075078-C0A1-4BA6-A1C6-157225BA1A27}"/>
    <pc:docChg chg="undo custSel addSld delSld modSld">
      <pc:chgData name="Feifei Lou (Nokia)" userId="5a9d7bff-8e78-424d-b8d0-f913ded263e3" providerId="ADAL" clId="{85075078-C0A1-4BA6-A1C6-157225BA1A27}" dt="2024-11-08T18:38:14.444" v="1361" actId="20577"/>
      <pc:docMkLst>
        <pc:docMk/>
      </pc:docMkLst>
      <pc:sldChg chg="modSp mod">
        <pc:chgData name="Feifei Lou (Nokia)" userId="5a9d7bff-8e78-424d-b8d0-f913ded263e3" providerId="ADAL" clId="{85075078-C0A1-4BA6-A1C6-157225BA1A27}" dt="2024-11-08T18:38:14.444" v="1361" actId="20577"/>
        <pc:sldMkLst>
          <pc:docMk/>
          <pc:sldMk cId="0" sldId="1163"/>
        </pc:sldMkLst>
        <pc:spChg chg="mod">
          <ac:chgData name="Feifei Lou (Nokia)" userId="5a9d7bff-8e78-424d-b8d0-f913ded263e3" providerId="ADAL" clId="{85075078-C0A1-4BA6-A1C6-157225BA1A27}" dt="2024-11-08T09:28:21.230" v="32" actId="20577"/>
          <ac:spMkLst>
            <pc:docMk/>
            <pc:sldMk cId="0" sldId="1163"/>
            <ac:spMk id="5" creationId="{D66E9357-C26F-E53F-8F25-15AA78429A98}"/>
          </ac:spMkLst>
        </pc:spChg>
        <pc:spChg chg="mod">
          <ac:chgData name="Feifei Lou (Nokia)" userId="5a9d7bff-8e78-424d-b8d0-f913ded263e3" providerId="ADAL" clId="{85075078-C0A1-4BA6-A1C6-157225BA1A27}" dt="2024-11-08T09:33:50.893" v="90" actId="20577"/>
          <ac:spMkLst>
            <pc:docMk/>
            <pc:sldMk cId="0" sldId="1163"/>
            <ac:spMk id="7171" creationId="{E48F4C2E-F028-D0DB-99E2-8E3F980705C4}"/>
          </ac:spMkLst>
        </pc:spChg>
        <pc:spChg chg="mod">
          <ac:chgData name="Feifei Lou (Nokia)" userId="5a9d7bff-8e78-424d-b8d0-f913ded263e3" providerId="ADAL" clId="{85075078-C0A1-4BA6-A1C6-157225BA1A27}" dt="2024-11-08T18:38:14.444" v="1361" actId="20577"/>
          <ac:spMkLst>
            <pc:docMk/>
            <pc:sldMk cId="0" sldId="1163"/>
            <ac:spMk id="7173" creationId="{B1137736-AD02-A3E6-721C-B1A3A3F41ECC}"/>
          </ac:spMkLst>
        </pc:spChg>
      </pc:sldChg>
      <pc:sldChg chg="del">
        <pc:chgData name="Feifei Lou (Nokia)" userId="5a9d7bff-8e78-424d-b8d0-f913ded263e3" providerId="ADAL" clId="{85075078-C0A1-4BA6-A1C6-157225BA1A27}" dt="2024-11-08T09:28:28.060" v="33" actId="47"/>
        <pc:sldMkLst>
          <pc:docMk/>
          <pc:sldMk cId="385233704" sldId="1243"/>
        </pc:sldMkLst>
      </pc:sldChg>
      <pc:sldChg chg="del">
        <pc:chgData name="Feifei Lou (Nokia)" userId="5a9d7bff-8e78-424d-b8d0-f913ded263e3" providerId="ADAL" clId="{85075078-C0A1-4BA6-A1C6-157225BA1A27}" dt="2024-11-08T09:28:37.419" v="39" actId="47"/>
        <pc:sldMkLst>
          <pc:docMk/>
          <pc:sldMk cId="2206043381" sldId="1244"/>
        </pc:sldMkLst>
      </pc:sldChg>
      <pc:sldChg chg="del">
        <pc:chgData name="Feifei Lou (Nokia)" userId="5a9d7bff-8e78-424d-b8d0-f913ded263e3" providerId="ADAL" clId="{85075078-C0A1-4BA6-A1C6-157225BA1A27}" dt="2024-11-08T09:28:28.775" v="34" actId="47"/>
        <pc:sldMkLst>
          <pc:docMk/>
          <pc:sldMk cId="3339483227" sldId="1245"/>
        </pc:sldMkLst>
      </pc:sldChg>
      <pc:sldChg chg="del">
        <pc:chgData name="Feifei Lou (Nokia)" userId="5a9d7bff-8e78-424d-b8d0-f913ded263e3" providerId="ADAL" clId="{85075078-C0A1-4BA6-A1C6-157225BA1A27}" dt="2024-11-08T09:28:29.795" v="36" actId="47"/>
        <pc:sldMkLst>
          <pc:docMk/>
          <pc:sldMk cId="757674988" sldId="1246"/>
        </pc:sldMkLst>
      </pc:sldChg>
      <pc:sldChg chg="del">
        <pc:chgData name="Feifei Lou (Nokia)" userId="5a9d7bff-8e78-424d-b8d0-f913ded263e3" providerId="ADAL" clId="{85075078-C0A1-4BA6-A1C6-157225BA1A27}" dt="2024-11-08T09:28:29.142" v="35" actId="47"/>
        <pc:sldMkLst>
          <pc:docMk/>
          <pc:sldMk cId="2229345129" sldId="1247"/>
        </pc:sldMkLst>
      </pc:sldChg>
      <pc:sldChg chg="del">
        <pc:chgData name="Feifei Lou (Nokia)" userId="5a9d7bff-8e78-424d-b8d0-f913ded263e3" providerId="ADAL" clId="{85075078-C0A1-4BA6-A1C6-157225BA1A27}" dt="2024-11-08T09:28:34.432" v="38" actId="47"/>
        <pc:sldMkLst>
          <pc:docMk/>
          <pc:sldMk cId="3927444838" sldId="1248"/>
        </pc:sldMkLst>
      </pc:sldChg>
      <pc:sldChg chg="modSp new del mod">
        <pc:chgData name="Feifei Lou (Nokia)" userId="5a9d7bff-8e78-424d-b8d0-f913ded263e3" providerId="ADAL" clId="{85075078-C0A1-4BA6-A1C6-157225BA1A27}" dt="2024-11-08T09:36:51.875" v="132" actId="47"/>
        <pc:sldMkLst>
          <pc:docMk/>
          <pc:sldMk cId="3390893156" sldId="1249"/>
        </pc:sldMkLst>
        <pc:spChg chg="mod">
          <ac:chgData name="Feifei Lou (Nokia)" userId="5a9d7bff-8e78-424d-b8d0-f913ded263e3" providerId="ADAL" clId="{85075078-C0A1-4BA6-A1C6-157225BA1A27}" dt="2024-11-08T09:36:24.262" v="129" actId="313"/>
          <ac:spMkLst>
            <pc:docMk/>
            <pc:sldMk cId="3390893156" sldId="1249"/>
            <ac:spMk id="2" creationId="{6B1BB718-4963-B6DF-D070-D370BF42A15D}"/>
          </ac:spMkLst>
        </pc:spChg>
      </pc:sldChg>
      <pc:sldChg chg="modSp new mod">
        <pc:chgData name="Feifei Lou (Nokia)" userId="5a9d7bff-8e78-424d-b8d0-f913ded263e3" providerId="ADAL" clId="{85075078-C0A1-4BA6-A1C6-157225BA1A27}" dt="2024-11-08T10:02:00.535" v="1087" actId="20577"/>
        <pc:sldMkLst>
          <pc:docMk/>
          <pc:sldMk cId="1102186332" sldId="1250"/>
        </pc:sldMkLst>
        <pc:spChg chg="mod">
          <ac:chgData name="Feifei Lou (Nokia)" userId="5a9d7bff-8e78-424d-b8d0-f913ded263e3" providerId="ADAL" clId="{85075078-C0A1-4BA6-A1C6-157225BA1A27}" dt="2024-11-08T10:02:00.535" v="1087" actId="20577"/>
          <ac:spMkLst>
            <pc:docMk/>
            <pc:sldMk cId="1102186332" sldId="1250"/>
            <ac:spMk id="2" creationId="{D03FE99D-EB1D-63EC-D92F-49BBA6B81B9C}"/>
          </ac:spMkLst>
        </pc:spChg>
        <pc:spChg chg="mod">
          <ac:chgData name="Feifei Lou (Nokia)" userId="5a9d7bff-8e78-424d-b8d0-f913ded263e3" providerId="ADAL" clId="{85075078-C0A1-4BA6-A1C6-157225BA1A27}" dt="2024-11-08T09:44:05.501" v="487" actId="20577"/>
          <ac:spMkLst>
            <pc:docMk/>
            <pc:sldMk cId="1102186332" sldId="1250"/>
            <ac:spMk id="3" creationId="{C454F00F-650D-95D1-2A55-BE3128B1A3F4}"/>
          </ac:spMkLst>
        </pc:spChg>
      </pc:sldChg>
      <pc:sldChg chg="modSp new mod">
        <pc:chgData name="Feifei Lou (Nokia)" userId="5a9d7bff-8e78-424d-b8d0-f913ded263e3" providerId="ADAL" clId="{85075078-C0A1-4BA6-A1C6-157225BA1A27}" dt="2024-11-08T13:01:19.840" v="1351" actId="20577"/>
        <pc:sldMkLst>
          <pc:docMk/>
          <pc:sldMk cId="542233415" sldId="1251"/>
        </pc:sldMkLst>
        <pc:spChg chg="mod">
          <ac:chgData name="Feifei Lou (Nokia)" userId="5a9d7bff-8e78-424d-b8d0-f913ded263e3" providerId="ADAL" clId="{85075078-C0A1-4BA6-A1C6-157225BA1A27}" dt="2024-11-08T10:01:14.916" v="1079" actId="20577"/>
          <ac:spMkLst>
            <pc:docMk/>
            <pc:sldMk cId="542233415" sldId="1251"/>
            <ac:spMk id="2" creationId="{8CDBB7A7-3738-23F0-9867-F3CD2D7F6DED}"/>
          </ac:spMkLst>
        </pc:spChg>
        <pc:spChg chg="mod">
          <ac:chgData name="Feifei Lou (Nokia)" userId="5a9d7bff-8e78-424d-b8d0-f913ded263e3" providerId="ADAL" clId="{85075078-C0A1-4BA6-A1C6-157225BA1A27}" dt="2024-11-08T13:01:19.840" v="1351" actId="20577"/>
          <ac:spMkLst>
            <pc:docMk/>
            <pc:sldMk cId="542233415" sldId="1251"/>
            <ac:spMk id="3" creationId="{28F6DAF1-E714-7923-5FE9-6CE7AC4F7D8B}"/>
          </ac:spMkLst>
        </pc:spChg>
      </pc:sldChg>
    </pc:docChg>
  </pc:docChgLst>
  <pc:docChgLst>
    <pc:chgData name="Nurit Sprecher (Nokia)" userId="e754c867-27fd-4760-87c9-140e5ebd2479" providerId="ADAL" clId="{93A108EA-F797-4783-A9EE-FC0DA7235ABD}"/>
    <pc:docChg chg="">
      <pc:chgData name="Nurit Sprecher (Nokia)" userId="e754c867-27fd-4760-87c9-140e5ebd2479" providerId="ADAL" clId="{93A108EA-F797-4783-A9EE-FC0DA7235ABD}" dt="2024-08-06T04:14:59.734" v="3"/>
      <pc:docMkLst>
        <pc:docMk/>
      </pc:docMkLst>
      <pc:sldChg chg="addCm">
        <pc:chgData name="Nurit Sprecher (Nokia)" userId="e754c867-27fd-4760-87c9-140e5ebd2479" providerId="ADAL" clId="{93A108EA-F797-4783-A9EE-FC0DA7235ABD}" dt="2024-08-05T17:16:46.206" v="2"/>
        <pc:sldMkLst>
          <pc:docMk/>
          <pc:sldMk cId="2206043381" sldId="124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Nurit Sprecher (Nokia)" userId="e754c867-27fd-4760-87c9-140e5ebd2479" providerId="ADAL" clId="{93A108EA-F797-4783-A9EE-FC0DA7235ABD}" dt="2024-08-05T17:16:46.206" v="2"/>
              <pc2:cmMkLst xmlns:pc2="http://schemas.microsoft.com/office/powerpoint/2019/9/main/command">
                <pc:docMk/>
                <pc:sldMk cId="2206043381" sldId="1244"/>
                <pc2:cmMk id="{1CF3CBED-B18E-4D63-84AB-4F65F7431BC1}"/>
              </pc2:cmMkLst>
            </pc226:cmChg>
          </p:ext>
        </pc:extLst>
      </pc:sldChg>
      <pc:sldChg chg="addCm modCm">
        <pc:chgData name="Nurit Sprecher (Nokia)" userId="e754c867-27fd-4760-87c9-140e5ebd2479" providerId="ADAL" clId="{93A108EA-F797-4783-A9EE-FC0DA7235ABD}" dt="2024-08-06T04:14:59.734" v="3"/>
        <pc:sldMkLst>
          <pc:docMk/>
          <pc:sldMk cId="757674988" sldId="124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Nurit Sprecher (Nokia)" userId="e754c867-27fd-4760-87c9-140e5ebd2479" providerId="ADAL" clId="{93A108EA-F797-4783-A9EE-FC0DA7235ABD}" dt="2024-08-05T17:15:30.369" v="1"/>
              <pc2:cmMkLst xmlns:pc2="http://schemas.microsoft.com/office/powerpoint/2019/9/main/command">
                <pc:docMk/>
                <pc:sldMk cId="757674988" sldId="1246"/>
                <pc2:cmMk id="{0CAA7901-EE3B-4D0D-A157-5E6F4D9BF346}"/>
              </pc2:cmMkLst>
            </pc226:cmChg>
            <pc226:cmChg xmlns:pc226="http://schemas.microsoft.com/office/powerpoint/2022/06/main/command" chg="add mod">
              <pc226:chgData name="Nurit Sprecher (Nokia)" userId="e754c867-27fd-4760-87c9-140e5ebd2479" providerId="ADAL" clId="{93A108EA-F797-4783-A9EE-FC0DA7235ABD}" dt="2024-08-06T04:14:59.734" v="3"/>
              <pc2:cmMkLst xmlns:pc2="http://schemas.microsoft.com/office/powerpoint/2019/9/main/command">
                <pc:docMk/>
                <pc:sldMk cId="757674988" sldId="1246"/>
                <pc2:cmMk id="{08289D6D-DDEE-4A70-A3E4-195F1FFD2D20}"/>
              </pc2:cmMkLst>
            </pc226:cmChg>
          </p:ext>
        </pc:extLst>
      </pc:sldChg>
    </pc:docChg>
  </pc:docChgLst>
  <pc:docChgLst>
    <pc:chgData name="Hideaki Takahashi (Nokia)" userId="S::hideaki.takahashi@nokia.com::42788fdf-2e17-4914-9a82-fe3b5b4191b2" providerId="AD" clId="Web-{37A1266C-368C-BBE1-BB49-50C062534DDC}"/>
    <pc:docChg chg="addSld modSld">
      <pc:chgData name="Hideaki Takahashi (Nokia)" userId="S::hideaki.takahashi@nokia.com::42788fdf-2e17-4914-9a82-fe3b5b4191b2" providerId="AD" clId="Web-{37A1266C-368C-BBE1-BB49-50C062534DDC}" dt="2024-07-12T17:19:41.404" v="495" actId="1076"/>
      <pc:docMkLst>
        <pc:docMk/>
      </pc:docMkLst>
      <pc:sldChg chg="modSp">
        <pc:chgData name="Hideaki Takahashi (Nokia)" userId="S::hideaki.takahashi@nokia.com::42788fdf-2e17-4914-9a82-fe3b5b4191b2" providerId="AD" clId="Web-{37A1266C-368C-BBE1-BB49-50C062534DDC}" dt="2024-07-12T17:19:41.404" v="495" actId="1076"/>
        <pc:sldMkLst>
          <pc:docMk/>
          <pc:sldMk cId="385233704" sldId="1243"/>
        </pc:sldMkLst>
        <pc:spChg chg="mod">
          <ac:chgData name="Hideaki Takahashi (Nokia)" userId="S::hideaki.takahashi@nokia.com::42788fdf-2e17-4914-9a82-fe3b5b4191b2" providerId="AD" clId="Web-{37A1266C-368C-BBE1-BB49-50C062534DDC}" dt="2024-07-12T12:39:06.454" v="239" actId="20577"/>
          <ac:spMkLst>
            <pc:docMk/>
            <pc:sldMk cId="385233704" sldId="1243"/>
            <ac:spMk id="62" creationId="{9EA1D676-A0F1-78E8-72FE-967EC7BDED3D}"/>
          </ac:spMkLst>
        </pc:spChg>
        <pc:spChg chg="mod">
          <ac:chgData name="Hideaki Takahashi (Nokia)" userId="S::hideaki.takahashi@nokia.com::42788fdf-2e17-4914-9a82-fe3b5b4191b2" providerId="AD" clId="Web-{37A1266C-368C-BBE1-BB49-50C062534DDC}" dt="2024-07-12T12:49:58.408" v="324" actId="20577"/>
          <ac:spMkLst>
            <pc:docMk/>
            <pc:sldMk cId="385233704" sldId="1243"/>
            <ac:spMk id="64" creationId="{5DF1DC09-2F3A-F10A-946F-9A5EE4C53163}"/>
          </ac:spMkLst>
        </pc:spChg>
        <pc:spChg chg="mod">
          <ac:chgData name="Hideaki Takahashi (Nokia)" userId="S::hideaki.takahashi@nokia.com::42788fdf-2e17-4914-9a82-fe3b5b4191b2" providerId="AD" clId="Web-{37A1266C-368C-BBE1-BB49-50C062534DDC}" dt="2024-07-12T12:52:29.943" v="359" actId="20577"/>
          <ac:spMkLst>
            <pc:docMk/>
            <pc:sldMk cId="385233704" sldId="1243"/>
            <ac:spMk id="65" creationId="{AF9D6918-64CA-2D86-ACE3-67964AC8315C}"/>
          </ac:spMkLst>
        </pc:spChg>
        <pc:spChg chg="mod">
          <ac:chgData name="Hideaki Takahashi (Nokia)" userId="S::hideaki.takahashi@nokia.com::42788fdf-2e17-4914-9a82-fe3b5b4191b2" providerId="AD" clId="Web-{37A1266C-368C-BBE1-BB49-50C062534DDC}" dt="2024-07-12T16:53:07.924" v="467" actId="20577"/>
          <ac:spMkLst>
            <pc:docMk/>
            <pc:sldMk cId="385233704" sldId="1243"/>
            <ac:spMk id="68" creationId="{FCBF6D57-2D18-6379-4DA1-8CBB3E158797}"/>
          </ac:spMkLst>
        </pc:spChg>
        <pc:spChg chg="mod">
          <ac:chgData name="Hideaki Takahashi (Nokia)" userId="S::hideaki.takahashi@nokia.com::42788fdf-2e17-4914-9a82-fe3b5b4191b2" providerId="AD" clId="Web-{37A1266C-368C-BBE1-BB49-50C062534DDC}" dt="2024-07-12T12:44:49.447" v="282" actId="20577"/>
          <ac:spMkLst>
            <pc:docMk/>
            <pc:sldMk cId="385233704" sldId="1243"/>
            <ac:spMk id="70" creationId="{E904410A-3658-2867-FE4A-2A6E9644FC38}"/>
          </ac:spMkLst>
        </pc:spChg>
        <pc:spChg chg="mod">
          <ac:chgData name="Hideaki Takahashi (Nokia)" userId="S::hideaki.takahashi@nokia.com::42788fdf-2e17-4914-9a82-fe3b5b4191b2" providerId="AD" clId="Web-{37A1266C-368C-BBE1-BB49-50C062534DDC}" dt="2024-07-12T16:49:35.356" v="397" actId="1076"/>
          <ac:spMkLst>
            <pc:docMk/>
            <pc:sldMk cId="385233704" sldId="1243"/>
            <ac:spMk id="71" creationId="{664D6C06-F58D-A909-5496-1EA3B70C1869}"/>
          </ac:spMkLst>
        </pc:spChg>
        <pc:spChg chg="mod">
          <ac:chgData name="Hideaki Takahashi (Nokia)" userId="S::hideaki.takahashi@nokia.com::42788fdf-2e17-4914-9a82-fe3b5b4191b2" providerId="AD" clId="Web-{37A1266C-368C-BBE1-BB49-50C062534DDC}" dt="2024-07-12T06:46:19.968" v="74" actId="20577"/>
          <ac:spMkLst>
            <pc:docMk/>
            <pc:sldMk cId="385233704" sldId="1243"/>
            <ac:spMk id="76" creationId="{15D1E654-0E8F-42F5-6C7A-63DF2AA153F2}"/>
          </ac:spMkLst>
        </pc:spChg>
        <pc:spChg chg="mod">
          <ac:chgData name="Hideaki Takahashi (Nokia)" userId="S::hideaki.takahashi@nokia.com::42788fdf-2e17-4914-9a82-fe3b5b4191b2" providerId="AD" clId="Web-{37A1266C-368C-BBE1-BB49-50C062534DDC}" dt="2024-07-12T12:29:30.565" v="120" actId="20577"/>
          <ac:spMkLst>
            <pc:docMk/>
            <pc:sldMk cId="385233704" sldId="1243"/>
            <ac:spMk id="77" creationId="{38B1519A-A4F3-5DA5-1AAC-7B654F209266}"/>
          </ac:spMkLst>
        </pc:spChg>
        <pc:spChg chg="mod">
          <ac:chgData name="Hideaki Takahashi (Nokia)" userId="S::hideaki.takahashi@nokia.com::42788fdf-2e17-4914-9a82-fe3b5b4191b2" providerId="AD" clId="Web-{37A1266C-368C-BBE1-BB49-50C062534DDC}" dt="2024-07-12T17:18:57.574" v="480" actId="20577"/>
          <ac:spMkLst>
            <pc:docMk/>
            <pc:sldMk cId="385233704" sldId="1243"/>
            <ac:spMk id="79" creationId="{F6C8BD46-83E9-25A7-5432-E028CB46AFB7}"/>
          </ac:spMkLst>
        </pc:spChg>
        <pc:spChg chg="mod">
          <ac:chgData name="Hideaki Takahashi (Nokia)" userId="S::hideaki.takahashi@nokia.com::42788fdf-2e17-4914-9a82-fe3b5b4191b2" providerId="AD" clId="Web-{37A1266C-368C-BBE1-BB49-50C062534DDC}" dt="2024-07-12T17:19:29.403" v="494" actId="14100"/>
          <ac:spMkLst>
            <pc:docMk/>
            <pc:sldMk cId="385233704" sldId="1243"/>
            <ac:spMk id="80" creationId="{76AAE115-D4BA-E393-4DF8-E7046527D0BD}"/>
          </ac:spMkLst>
        </pc:spChg>
        <pc:grpChg chg="mod">
          <ac:chgData name="Hideaki Takahashi (Nokia)" userId="S::hideaki.takahashi@nokia.com::42788fdf-2e17-4914-9a82-fe3b5b4191b2" providerId="AD" clId="Web-{37A1266C-368C-BBE1-BB49-50C062534DDC}" dt="2024-07-12T16:54:00.285" v="473" actId="1076"/>
          <ac:grpSpMkLst>
            <pc:docMk/>
            <pc:sldMk cId="385233704" sldId="1243"/>
            <ac:grpSpMk id="63" creationId="{0D1F82D8-F960-4F43-EED1-47FB32656E9E}"/>
          </ac:grpSpMkLst>
        </pc:grpChg>
        <pc:grpChg chg="mod">
          <ac:chgData name="Hideaki Takahashi (Nokia)" userId="S::hideaki.takahashi@nokia.com::42788fdf-2e17-4914-9a82-fe3b5b4191b2" providerId="AD" clId="Web-{37A1266C-368C-BBE1-BB49-50C062534DDC}" dt="2024-07-12T16:53:33.894" v="471" actId="1076"/>
          <ac:grpSpMkLst>
            <pc:docMk/>
            <pc:sldMk cId="385233704" sldId="1243"/>
            <ac:grpSpMk id="66" creationId="{55CEDF79-3936-D86A-01C5-5776F1AB5CFF}"/>
          </ac:grpSpMkLst>
        </pc:grpChg>
        <pc:grpChg chg="mod">
          <ac:chgData name="Hideaki Takahashi (Nokia)" userId="S::hideaki.takahashi@nokia.com::42788fdf-2e17-4914-9a82-fe3b5b4191b2" providerId="AD" clId="Web-{37A1266C-368C-BBE1-BB49-50C062534DDC}" dt="2024-07-12T17:19:41.404" v="495" actId="1076"/>
          <ac:grpSpMkLst>
            <pc:docMk/>
            <pc:sldMk cId="385233704" sldId="1243"/>
            <ac:grpSpMk id="78" creationId="{887F69DF-7976-3FAF-ED92-DBD7EB561ACD}"/>
          </ac:grpSpMkLst>
        </pc:grpChg>
      </pc:sldChg>
      <pc:sldChg chg="addSp delSp modSp add replId">
        <pc:chgData name="Hideaki Takahashi (Nokia)" userId="S::hideaki.takahashi@nokia.com::42788fdf-2e17-4914-9a82-fe3b5b4191b2" providerId="AD" clId="Web-{37A1266C-368C-BBE1-BB49-50C062534DDC}" dt="2024-07-12T16:48:53.730" v="392" actId="20577"/>
        <pc:sldMkLst>
          <pc:docMk/>
          <pc:sldMk cId="795540138" sldId="1244"/>
        </pc:sldMkLst>
        <pc:spChg chg="add del mod">
          <ac:chgData name="Hideaki Takahashi (Nokia)" userId="S::hideaki.takahashi@nokia.com::42788fdf-2e17-4914-9a82-fe3b5b4191b2" providerId="AD" clId="Web-{37A1266C-368C-BBE1-BB49-50C062534DDC}" dt="2024-07-12T16:48:53.730" v="392" actId="20577"/>
          <ac:spMkLst>
            <pc:docMk/>
            <pc:sldMk cId="795540138" sldId="1244"/>
            <ac:spMk id="2" creationId="{E9B862E7-BAFD-B0F3-B1BB-09DB274643BF}"/>
          </ac:spMkLst>
        </pc:spChg>
        <pc:spChg chg="add del mod">
          <ac:chgData name="Hideaki Takahashi (Nokia)" userId="S::hideaki.takahashi@nokia.com::42788fdf-2e17-4914-9a82-fe3b5b4191b2" providerId="AD" clId="Web-{37A1266C-368C-BBE1-BB49-50C062534DDC}" dt="2024-07-12T12:30:09.144" v="140"/>
          <ac:spMkLst>
            <pc:docMk/>
            <pc:sldMk cId="795540138" sldId="1244"/>
            <ac:spMk id="4" creationId="{61DBD2BE-F62B-F5FB-49A2-9CB0907F6450}"/>
          </ac:spMkLst>
        </pc:spChg>
        <pc:spChg chg="add del">
          <ac:chgData name="Hideaki Takahashi (Nokia)" userId="S::hideaki.takahashi@nokia.com::42788fdf-2e17-4914-9a82-fe3b5b4191b2" providerId="AD" clId="Web-{37A1266C-368C-BBE1-BB49-50C062534DDC}" dt="2024-07-12T12:52:38.318" v="374"/>
          <ac:spMkLst>
            <pc:docMk/>
            <pc:sldMk cId="795540138" sldId="1244"/>
            <ac:spMk id="43" creationId="{A9A58B0D-434D-D82A-EA87-53C0C053FB38}"/>
          </ac:spMkLst>
        </pc:spChg>
        <pc:grpChg chg="add del">
          <ac:chgData name="Hideaki Takahashi (Nokia)" userId="S::hideaki.takahashi@nokia.com::42788fdf-2e17-4914-9a82-fe3b5b4191b2" providerId="AD" clId="Web-{37A1266C-368C-BBE1-BB49-50C062534DDC}" dt="2024-07-12T12:52:38.318" v="372"/>
          <ac:grpSpMkLst>
            <pc:docMk/>
            <pc:sldMk cId="795540138" sldId="1244"/>
            <ac:grpSpMk id="45" creationId="{D5068A75-3EE9-A20A-3EB4-1A5E24AAFC09}"/>
          </ac:grpSpMkLst>
        </pc:grpChg>
        <pc:grpChg chg="add del">
          <ac:chgData name="Hideaki Takahashi (Nokia)" userId="S::hideaki.takahashi@nokia.com::42788fdf-2e17-4914-9a82-fe3b5b4191b2" providerId="AD" clId="Web-{37A1266C-368C-BBE1-BB49-50C062534DDC}" dt="2024-07-12T12:52:38.318" v="371"/>
          <ac:grpSpMkLst>
            <pc:docMk/>
            <pc:sldMk cId="795540138" sldId="1244"/>
            <ac:grpSpMk id="48" creationId="{525C4E12-372E-29D3-E190-AF5A09C41FAF}"/>
          </ac:grpSpMkLst>
        </pc:grpChg>
        <pc:grpChg chg="add del">
          <ac:chgData name="Hideaki Takahashi (Nokia)" userId="S::hideaki.takahashi@nokia.com::42788fdf-2e17-4914-9a82-fe3b5b4191b2" providerId="AD" clId="Web-{37A1266C-368C-BBE1-BB49-50C062534DDC}" dt="2024-07-12T12:52:38.318" v="370"/>
          <ac:grpSpMkLst>
            <pc:docMk/>
            <pc:sldMk cId="795540138" sldId="1244"/>
            <ac:grpSpMk id="51" creationId="{96D002E2-B343-D491-82AD-98ED85DB49D1}"/>
          </ac:grpSpMkLst>
        </pc:grpChg>
        <pc:grpChg chg="add del">
          <ac:chgData name="Hideaki Takahashi (Nokia)" userId="S::hideaki.takahashi@nokia.com::42788fdf-2e17-4914-9a82-fe3b5b4191b2" providerId="AD" clId="Web-{37A1266C-368C-BBE1-BB49-50C062534DDC}" dt="2024-07-12T12:52:38.318" v="369"/>
          <ac:grpSpMkLst>
            <pc:docMk/>
            <pc:sldMk cId="795540138" sldId="1244"/>
            <ac:grpSpMk id="54" creationId="{8C14CBC4-F9FF-91E6-5E15-1F51BC1EEBD6}"/>
          </ac:grpSpMkLst>
        </pc:grpChg>
        <pc:grpChg chg="add del">
          <ac:chgData name="Hideaki Takahashi (Nokia)" userId="S::hideaki.takahashi@nokia.com::42788fdf-2e17-4914-9a82-fe3b5b4191b2" providerId="AD" clId="Web-{37A1266C-368C-BBE1-BB49-50C062534DDC}" dt="2024-07-12T12:52:38.318" v="368"/>
          <ac:grpSpMkLst>
            <pc:docMk/>
            <pc:sldMk cId="795540138" sldId="1244"/>
            <ac:grpSpMk id="57" creationId="{528ACA5C-5938-C4B2-694E-63F23D4D7B69}"/>
          </ac:grpSpMkLst>
        </pc:grpChg>
        <pc:grpChg chg="add del">
          <ac:chgData name="Hideaki Takahashi (Nokia)" userId="S::hideaki.takahashi@nokia.com::42788fdf-2e17-4914-9a82-fe3b5b4191b2" providerId="AD" clId="Web-{37A1266C-368C-BBE1-BB49-50C062534DDC}" dt="2024-07-12T12:52:38.318" v="367"/>
          <ac:grpSpMkLst>
            <pc:docMk/>
            <pc:sldMk cId="795540138" sldId="1244"/>
            <ac:grpSpMk id="60" creationId="{6E25DF3A-1E23-F515-FEF7-0EF702932203}"/>
          </ac:grpSpMkLst>
        </pc:grpChg>
        <pc:grpChg chg="add del">
          <ac:chgData name="Hideaki Takahashi (Nokia)" userId="S::hideaki.takahashi@nokia.com::42788fdf-2e17-4914-9a82-fe3b5b4191b2" providerId="AD" clId="Web-{37A1266C-368C-BBE1-BB49-50C062534DDC}" dt="2024-07-12T12:52:38.318" v="366"/>
          <ac:grpSpMkLst>
            <pc:docMk/>
            <pc:sldMk cId="795540138" sldId="1244"/>
            <ac:grpSpMk id="63" creationId="{0D1F82D8-F960-4F43-EED1-47FB32656E9E}"/>
          </ac:grpSpMkLst>
        </pc:grpChg>
        <pc:grpChg chg="add del">
          <ac:chgData name="Hideaki Takahashi (Nokia)" userId="S::hideaki.takahashi@nokia.com::42788fdf-2e17-4914-9a82-fe3b5b4191b2" providerId="AD" clId="Web-{37A1266C-368C-BBE1-BB49-50C062534DDC}" dt="2024-07-12T12:52:38.318" v="365"/>
          <ac:grpSpMkLst>
            <pc:docMk/>
            <pc:sldMk cId="795540138" sldId="1244"/>
            <ac:grpSpMk id="66" creationId="{55CEDF79-3936-D86A-01C5-5776F1AB5CFF}"/>
          </ac:grpSpMkLst>
        </pc:grpChg>
        <pc:grpChg chg="add del">
          <ac:chgData name="Hideaki Takahashi (Nokia)" userId="S::hideaki.takahashi@nokia.com::42788fdf-2e17-4914-9a82-fe3b5b4191b2" providerId="AD" clId="Web-{37A1266C-368C-BBE1-BB49-50C062534DDC}" dt="2024-07-12T12:52:38.318" v="364"/>
          <ac:grpSpMkLst>
            <pc:docMk/>
            <pc:sldMk cId="795540138" sldId="1244"/>
            <ac:grpSpMk id="69" creationId="{DC21DAC0-FB06-C085-57BE-1691A89A7C78}"/>
          </ac:grpSpMkLst>
        </pc:grpChg>
        <pc:grpChg chg="add del">
          <ac:chgData name="Hideaki Takahashi (Nokia)" userId="S::hideaki.takahashi@nokia.com::42788fdf-2e17-4914-9a82-fe3b5b4191b2" providerId="AD" clId="Web-{37A1266C-368C-BBE1-BB49-50C062534DDC}" dt="2024-07-12T12:52:38.318" v="363"/>
          <ac:grpSpMkLst>
            <pc:docMk/>
            <pc:sldMk cId="795540138" sldId="1244"/>
            <ac:grpSpMk id="72" creationId="{5B407313-0F7F-1BAC-81A3-FE7FF60EE655}"/>
          </ac:grpSpMkLst>
        </pc:grpChg>
        <pc:grpChg chg="add del">
          <ac:chgData name="Hideaki Takahashi (Nokia)" userId="S::hideaki.takahashi@nokia.com::42788fdf-2e17-4914-9a82-fe3b5b4191b2" providerId="AD" clId="Web-{37A1266C-368C-BBE1-BB49-50C062534DDC}" dt="2024-07-12T12:52:38.318" v="362"/>
          <ac:grpSpMkLst>
            <pc:docMk/>
            <pc:sldMk cId="795540138" sldId="1244"/>
            <ac:grpSpMk id="75" creationId="{14E72D21-7AC5-6032-170A-2FB8D93C353D}"/>
          </ac:grpSpMkLst>
        </pc:grpChg>
        <pc:grpChg chg="add del">
          <ac:chgData name="Hideaki Takahashi (Nokia)" userId="S::hideaki.takahashi@nokia.com::42788fdf-2e17-4914-9a82-fe3b5b4191b2" providerId="AD" clId="Web-{37A1266C-368C-BBE1-BB49-50C062534DDC}" dt="2024-07-12T12:52:38.318" v="361"/>
          <ac:grpSpMkLst>
            <pc:docMk/>
            <pc:sldMk cId="795540138" sldId="1244"/>
            <ac:grpSpMk id="78" creationId="{887F69DF-7976-3FAF-ED92-DBD7EB561ACD}"/>
          </ac:grpSpMkLst>
        </pc:grpChg>
        <pc:picChg chg="add del">
          <ac:chgData name="Hideaki Takahashi (Nokia)" userId="S::hideaki.takahashi@nokia.com::42788fdf-2e17-4914-9a82-fe3b5b4191b2" providerId="AD" clId="Web-{37A1266C-368C-BBE1-BB49-50C062534DDC}" dt="2024-07-12T12:52:38.318" v="373"/>
          <ac:picMkLst>
            <pc:docMk/>
            <pc:sldMk cId="795540138" sldId="1244"/>
            <ac:picMk id="44" creationId="{B36074CB-E90E-E82E-A87B-C0BBDAA873FD}"/>
          </ac:picMkLst>
        </pc:picChg>
        <pc:picChg chg="add del">
          <ac:chgData name="Hideaki Takahashi (Nokia)" userId="S::hideaki.takahashi@nokia.com::42788fdf-2e17-4914-9a82-fe3b5b4191b2" providerId="AD" clId="Web-{37A1266C-368C-BBE1-BB49-50C062534DDC}" dt="2024-07-12T12:52:38.318" v="360"/>
          <ac:picMkLst>
            <pc:docMk/>
            <pc:sldMk cId="795540138" sldId="1244"/>
            <ac:picMk id="81" creationId="{CBE61D89-84ED-44FB-7955-125B52C91C71}"/>
          </ac:picMkLst>
        </pc:picChg>
      </pc:sldChg>
    </pc:docChg>
  </pc:docChgLst>
  <pc:docChgLst>
    <pc:chgData name="Hideaki Takahashi (Nokia)" userId="S::hideaki.takahashi@nokia.com::42788fdf-2e17-4914-9a82-fe3b5b4191b2" providerId="AD" clId="Web-{687D814A-238E-3DC2-17F0-AE1E5F4CB2BA}"/>
    <pc:docChg chg="modSld">
      <pc:chgData name="Hideaki Takahashi (Nokia)" userId="S::hideaki.takahashi@nokia.com::42788fdf-2e17-4914-9a82-fe3b5b4191b2" providerId="AD" clId="Web-{687D814A-238E-3DC2-17F0-AE1E5F4CB2BA}" dt="2024-07-16T10:13:41.279" v="9"/>
      <pc:docMkLst>
        <pc:docMk/>
      </pc:docMkLst>
      <pc:sldChg chg="modSp modCm">
        <pc:chgData name="Hideaki Takahashi (Nokia)" userId="S::hideaki.takahashi@nokia.com::42788fdf-2e17-4914-9a82-fe3b5b4191b2" providerId="AD" clId="Web-{687D814A-238E-3DC2-17F0-AE1E5F4CB2BA}" dt="2024-07-16T10:13:41.279" v="9"/>
        <pc:sldMkLst>
          <pc:docMk/>
          <pc:sldMk cId="385233704" sldId="1243"/>
        </pc:sldMkLst>
        <pc:spChg chg="mod">
          <ac:chgData name="Hideaki Takahashi (Nokia)" userId="S::hideaki.takahashi@nokia.com::42788fdf-2e17-4914-9a82-fe3b5b4191b2" providerId="AD" clId="Web-{687D814A-238E-3DC2-17F0-AE1E5F4CB2BA}" dt="2024-07-16T10:13:28.559" v="8" actId="20577"/>
          <ac:spMkLst>
            <pc:docMk/>
            <pc:sldMk cId="385233704" sldId="1243"/>
            <ac:spMk id="77" creationId="{38B1519A-A4F3-5DA5-1AAC-7B654F20926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ideaki Takahashi (Nokia)" userId="S::hideaki.takahashi@nokia.com::42788fdf-2e17-4914-9a82-fe3b5b4191b2" providerId="AD" clId="Web-{687D814A-238E-3DC2-17F0-AE1E5F4CB2BA}" dt="2024-07-16T10:13:41.279" v="9"/>
              <pc2:cmMkLst xmlns:pc2="http://schemas.microsoft.com/office/powerpoint/2019/9/main/command">
                <pc:docMk/>
                <pc:sldMk cId="385233704" sldId="1243"/>
                <pc2:cmMk id="{1002F1D8-0881-4421-B3F2-F3742A364601}"/>
              </pc2:cmMkLst>
              <pc226:cmRplyChg chg="add">
                <pc226:chgData name="Hideaki Takahashi (Nokia)" userId="S::hideaki.takahashi@nokia.com::42788fdf-2e17-4914-9a82-fe3b5b4191b2" providerId="AD" clId="Web-{687D814A-238E-3DC2-17F0-AE1E5F4CB2BA}" dt="2024-07-16T10:13:41.279" v="9"/>
                <pc2:cmRplyMkLst xmlns:pc2="http://schemas.microsoft.com/office/powerpoint/2019/9/main/command">
                  <pc:docMk/>
                  <pc:sldMk cId="385233704" sldId="1243"/>
                  <pc2:cmMk id="{1002F1D8-0881-4421-B3F2-F3742A364601}"/>
                  <pc2:cmRplyMk id="{06599F31-E6BB-4CC7-80FF-A70752F16176}"/>
                </pc2:cmRplyMkLst>
              </pc226:cmRplyChg>
            </pc226:cmChg>
          </p:ext>
        </pc:extLst>
      </pc:sldChg>
    </pc:docChg>
  </pc:docChgLst>
  <pc:docChgLst>
    <pc:chgData name="Hideaki Takahashi (Nokia)" userId="S::hideaki.takahashi@nokia.com::42788fdf-2e17-4914-9a82-fe3b5b4191b2" providerId="AD" clId="Web-{96EA55C9-95F1-6676-88F1-72B50412BFF9}"/>
    <pc:docChg chg="mod modSld">
      <pc:chgData name="Hideaki Takahashi (Nokia)" userId="S::hideaki.takahashi@nokia.com::42788fdf-2e17-4914-9a82-fe3b5b4191b2" providerId="AD" clId="Web-{96EA55C9-95F1-6676-88F1-72B50412BFF9}" dt="2024-07-16T02:35:06.181" v="11" actId="14100"/>
      <pc:docMkLst>
        <pc:docMk/>
      </pc:docMkLst>
      <pc:sldChg chg="modSp modCm">
        <pc:chgData name="Hideaki Takahashi (Nokia)" userId="S::hideaki.takahashi@nokia.com::42788fdf-2e17-4914-9a82-fe3b5b4191b2" providerId="AD" clId="Web-{96EA55C9-95F1-6676-88F1-72B50412BFF9}" dt="2024-07-16T02:35:06.181" v="11" actId="14100"/>
        <pc:sldMkLst>
          <pc:docMk/>
          <pc:sldMk cId="385233704" sldId="1243"/>
        </pc:sldMkLst>
        <pc:spChg chg="mod">
          <ac:chgData name="Hideaki Takahashi (Nokia)" userId="S::hideaki.takahashi@nokia.com::42788fdf-2e17-4914-9a82-fe3b5b4191b2" providerId="AD" clId="Web-{96EA55C9-95F1-6676-88F1-72B50412BFF9}" dt="2024-07-16T02:35:06.181" v="11" actId="14100"/>
          <ac:spMkLst>
            <pc:docMk/>
            <pc:sldMk cId="385233704" sldId="1243"/>
            <ac:spMk id="65" creationId="{AF9D6918-64CA-2D86-ACE3-67964AC8315C}"/>
          </ac:spMkLst>
        </pc:spChg>
        <pc:spChg chg="mod">
          <ac:chgData name="Hideaki Takahashi (Nokia)" userId="S::hideaki.takahashi@nokia.com::42788fdf-2e17-4914-9a82-fe3b5b4191b2" providerId="AD" clId="Web-{96EA55C9-95F1-6676-88F1-72B50412BFF9}" dt="2024-07-16T02:34:37.117" v="5" actId="20577"/>
          <ac:spMkLst>
            <pc:docMk/>
            <pc:sldMk cId="385233704" sldId="1243"/>
            <ac:spMk id="71" creationId="{664D6C06-F58D-A909-5496-1EA3B70C1869}"/>
          </ac:spMkLst>
        </pc:spChg>
        <pc:spChg chg="mod">
          <ac:chgData name="Hideaki Takahashi (Nokia)" userId="S::hideaki.takahashi@nokia.com::42788fdf-2e17-4914-9a82-fe3b5b4191b2" providerId="AD" clId="Web-{96EA55C9-95F1-6676-88F1-72B50412BFF9}" dt="2024-07-16T02:34:48.508" v="10" actId="20577"/>
          <ac:spMkLst>
            <pc:docMk/>
            <pc:sldMk cId="385233704" sldId="1243"/>
            <ac:spMk id="80" creationId="{76AAE115-D4BA-E393-4DF8-E7046527D0B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Hideaki Takahashi (Nokia)" userId="S::hideaki.takahashi@nokia.com::42788fdf-2e17-4914-9a82-fe3b5b4191b2" providerId="AD" clId="Web-{96EA55C9-95F1-6676-88F1-72B50412BFF9}" dt="2024-07-16T02:34:14.648" v="2"/>
              <pc2:cmMkLst xmlns:pc2="http://schemas.microsoft.com/office/powerpoint/2019/9/main/command">
                <pc:docMk/>
                <pc:sldMk cId="385233704" sldId="1243"/>
                <pc2:cmMk id="{9893C846-AD3B-416A-AC6D-6D84F9107695}"/>
              </pc2:cmMkLst>
            </pc226:cmChg>
            <pc226:cmChg xmlns:pc226="http://schemas.microsoft.com/office/powerpoint/2022/06/main/command" chg="mod modRxn">
              <pc226:chgData name="Hideaki Takahashi (Nokia)" userId="S::hideaki.takahashi@nokia.com::42788fdf-2e17-4914-9a82-fe3b5b4191b2" providerId="AD" clId="Web-{96EA55C9-95F1-6676-88F1-72B50412BFF9}" dt="2024-07-16T02:34:48.414" v="9" actId="20577"/>
              <pc2:cmMkLst xmlns:pc2="http://schemas.microsoft.com/office/powerpoint/2019/9/main/command">
                <pc:docMk/>
                <pc:sldMk cId="385233704" sldId="1243"/>
                <pc2:cmMk id="{F03629C0-8726-4368-83C3-4E0F765FB5DE}"/>
              </pc2:cmMkLst>
            </pc226:cmChg>
          </p:ext>
        </pc:extLst>
      </pc:sldChg>
    </pc:docChg>
  </pc:docChgLst>
  <pc:docChgLst>
    <pc:chgData name="Hideaki Takahashi (Nokia)" userId="S::hideaki.takahashi@nokia.com::42788fdf-2e17-4914-9a82-fe3b5b4191b2" providerId="AD" clId="Web-{CE087BE6-83DD-14F0-2D90-7ABDB9C53AE9}"/>
    <pc:docChg chg="addSld modSld">
      <pc:chgData name="Hideaki Takahashi (Nokia)" userId="S::hideaki.takahashi@nokia.com::42788fdf-2e17-4914-9a82-fe3b5b4191b2" providerId="AD" clId="Web-{CE087BE6-83DD-14F0-2D90-7ABDB9C53AE9}" dt="2024-07-22T15:46:12.686" v="233" actId="20577"/>
      <pc:docMkLst>
        <pc:docMk/>
      </pc:docMkLst>
      <pc:sldChg chg="addSp delSp modSp mod modShow">
        <pc:chgData name="Hideaki Takahashi (Nokia)" userId="S::hideaki.takahashi@nokia.com::42788fdf-2e17-4914-9a82-fe3b5b4191b2" providerId="AD" clId="Web-{CE087BE6-83DD-14F0-2D90-7ABDB9C53AE9}" dt="2024-07-22T15:32:36.391" v="232"/>
        <pc:sldMkLst>
          <pc:docMk/>
          <pc:sldMk cId="757674988" sldId="1246"/>
        </pc:sldMkLst>
        <pc:spChg chg="add del mod">
          <ac:chgData name="Hideaki Takahashi (Nokia)" userId="S::hideaki.takahashi@nokia.com::42788fdf-2e17-4914-9a82-fe3b5b4191b2" providerId="AD" clId="Web-{CE087BE6-83DD-14F0-2D90-7ABDB9C53AE9}" dt="2024-07-22T10:13:36.527" v="3"/>
          <ac:spMkLst>
            <pc:docMk/>
            <pc:sldMk cId="757674988" sldId="1246"/>
            <ac:spMk id="12" creationId="{4010145F-C821-2FF5-1DC2-8200F7B878D1}"/>
          </ac:spMkLst>
        </pc:spChg>
      </pc:sldChg>
      <pc:sldChg chg="modSp add replId">
        <pc:chgData name="Hideaki Takahashi (Nokia)" userId="S::hideaki.takahashi@nokia.com::42788fdf-2e17-4914-9a82-fe3b5b4191b2" providerId="AD" clId="Web-{CE087BE6-83DD-14F0-2D90-7ABDB9C53AE9}" dt="2024-07-22T15:46:12.686" v="233" actId="20577"/>
        <pc:sldMkLst>
          <pc:docMk/>
          <pc:sldMk cId="2229345129" sldId="1247"/>
        </pc:sldMkLst>
        <pc:spChg chg="mod">
          <ac:chgData name="Hideaki Takahashi (Nokia)" userId="S::hideaki.takahashi@nokia.com::42788fdf-2e17-4914-9a82-fe3b5b4191b2" providerId="AD" clId="Web-{CE087BE6-83DD-14F0-2D90-7ABDB9C53AE9}" dt="2024-07-22T15:46:12.686" v="233" actId="20577"/>
          <ac:spMkLst>
            <pc:docMk/>
            <pc:sldMk cId="2229345129" sldId="1247"/>
            <ac:spMk id="62" creationId="{9EA1D676-A0F1-78E8-72FE-967EC7BDED3D}"/>
          </ac:spMkLst>
        </pc:spChg>
      </pc:sldChg>
    </pc:docChg>
  </pc:docChgLst>
  <pc:docChgLst>
    <pc:chgData name="Hideaki Takahashi (Nokia)" userId="S::hideaki.takahashi@nokia.com::42788fdf-2e17-4914-9a82-fe3b5b4191b2" providerId="AD" clId="Web-{6D8E1AC6-0CBD-BC39-4CBB-AFF6FBF3FDFA}"/>
    <pc:docChg chg="modSld">
      <pc:chgData name="Hideaki Takahashi (Nokia)" userId="S::hideaki.takahashi@nokia.com::42788fdf-2e17-4914-9a82-fe3b5b4191b2" providerId="AD" clId="Web-{6D8E1AC6-0CBD-BC39-4CBB-AFF6FBF3FDFA}" dt="2024-07-22T09:32:15.568" v="1" actId="20577"/>
      <pc:docMkLst>
        <pc:docMk/>
      </pc:docMkLst>
      <pc:sldChg chg="modSp">
        <pc:chgData name="Hideaki Takahashi (Nokia)" userId="S::hideaki.takahashi@nokia.com::42788fdf-2e17-4914-9a82-fe3b5b4191b2" providerId="AD" clId="Web-{6D8E1AC6-0CBD-BC39-4CBB-AFF6FBF3FDFA}" dt="2024-07-22T09:32:15.568" v="1" actId="20577"/>
        <pc:sldMkLst>
          <pc:docMk/>
          <pc:sldMk cId="757674988" sldId="1246"/>
        </pc:sldMkLst>
        <pc:spChg chg="mod">
          <ac:chgData name="Hideaki Takahashi (Nokia)" userId="S::hideaki.takahashi@nokia.com::42788fdf-2e17-4914-9a82-fe3b5b4191b2" providerId="AD" clId="Web-{6D8E1AC6-0CBD-BC39-4CBB-AFF6FBF3FDFA}" dt="2024-07-22T09:32:15.568" v="1" actId="20577"/>
          <ac:spMkLst>
            <pc:docMk/>
            <pc:sldMk cId="757674988" sldId="1246"/>
            <ac:spMk id="61" creationId="{92247CD5-A8F3-671A-5387-D03BFF6F02DD}"/>
          </ac:spMkLst>
        </pc:spChg>
      </pc:sldChg>
    </pc:docChg>
  </pc:docChgLst>
  <pc:docChgLst>
    <pc:chgData name="Hideaki Takahashi (Nokia)" userId="S::hideaki.takahashi@nokia.com::42788fdf-2e17-4914-9a82-fe3b5b4191b2" providerId="AD" clId="Web-{B12CD1FB-18C1-DA61-96E1-46AA947DE886}"/>
    <pc:docChg chg="modSld">
      <pc:chgData name="Hideaki Takahashi (Nokia)" userId="S::hideaki.takahashi@nokia.com::42788fdf-2e17-4914-9a82-fe3b5b4191b2" providerId="AD" clId="Web-{B12CD1FB-18C1-DA61-96E1-46AA947DE886}" dt="2024-07-19T12:33:56.268" v="91" actId="20577"/>
      <pc:docMkLst>
        <pc:docMk/>
      </pc:docMkLst>
      <pc:sldChg chg="mod modShow">
        <pc:chgData name="Hideaki Takahashi (Nokia)" userId="S::hideaki.takahashi@nokia.com::42788fdf-2e17-4914-9a82-fe3b5b4191b2" providerId="AD" clId="Web-{B12CD1FB-18C1-DA61-96E1-46AA947DE886}" dt="2024-07-19T12:21:21.401" v="0"/>
        <pc:sldMkLst>
          <pc:docMk/>
          <pc:sldMk cId="385233704" sldId="1243"/>
        </pc:sldMkLst>
      </pc:sldChg>
      <pc:sldChg chg="modSp modCm">
        <pc:chgData name="Hideaki Takahashi (Nokia)" userId="S::hideaki.takahashi@nokia.com::42788fdf-2e17-4914-9a82-fe3b5b4191b2" providerId="AD" clId="Web-{B12CD1FB-18C1-DA61-96E1-46AA947DE886}" dt="2024-07-19T12:33:56.268" v="91" actId="20577"/>
        <pc:sldMkLst>
          <pc:docMk/>
          <pc:sldMk cId="3339483227" sldId="1245"/>
        </pc:sldMkLst>
        <pc:spChg chg="mod">
          <ac:chgData name="Hideaki Takahashi (Nokia)" userId="S::hideaki.takahashi@nokia.com::42788fdf-2e17-4914-9a82-fe3b5b4191b2" providerId="AD" clId="Web-{B12CD1FB-18C1-DA61-96E1-46AA947DE886}" dt="2024-07-19T12:29:06.447" v="87" actId="20577"/>
          <ac:spMkLst>
            <pc:docMk/>
            <pc:sldMk cId="3339483227" sldId="1245"/>
            <ac:spMk id="6" creationId="{CF164A92-EA62-BAF0-DEF4-25694BA02ED1}"/>
          </ac:spMkLst>
        </pc:spChg>
        <pc:spChg chg="mod">
          <ac:chgData name="Hideaki Takahashi (Nokia)" userId="S::hideaki.takahashi@nokia.com::42788fdf-2e17-4914-9a82-fe3b5b4191b2" providerId="AD" clId="Web-{B12CD1FB-18C1-DA61-96E1-46AA947DE886}" dt="2024-07-19T12:33:56.268" v="91" actId="20577"/>
          <ac:spMkLst>
            <pc:docMk/>
            <pc:sldMk cId="3339483227" sldId="1245"/>
            <ac:spMk id="9" creationId="{762C1E1C-F167-53F2-C4C8-7C1820B94C0A}"/>
          </ac:spMkLst>
        </pc:spChg>
        <pc:spChg chg="mod">
          <ac:chgData name="Hideaki Takahashi (Nokia)" userId="S::hideaki.takahashi@nokia.com::42788fdf-2e17-4914-9a82-fe3b5b4191b2" providerId="AD" clId="Web-{B12CD1FB-18C1-DA61-96E1-46AA947DE886}" dt="2024-07-19T12:28:00.210" v="60" actId="20577"/>
          <ac:spMkLst>
            <pc:docMk/>
            <pc:sldMk cId="3339483227" sldId="1245"/>
            <ac:spMk id="10" creationId="{EB851257-5B3C-F81A-3F31-68DEA315CD40}"/>
          </ac:spMkLst>
        </pc:spChg>
        <pc:spChg chg="mod">
          <ac:chgData name="Hideaki Takahashi (Nokia)" userId="S::hideaki.takahashi@nokia.com::42788fdf-2e17-4914-9a82-fe3b5b4191b2" providerId="AD" clId="Web-{B12CD1FB-18C1-DA61-96E1-46AA947DE886}" dt="2024-07-19T12:24:17.797" v="15" actId="20577"/>
          <ac:spMkLst>
            <pc:docMk/>
            <pc:sldMk cId="3339483227" sldId="1245"/>
            <ac:spMk id="62" creationId="{9EA1D676-A0F1-78E8-72FE-967EC7BDED3D}"/>
          </ac:spMkLst>
        </pc:spChg>
        <pc:spChg chg="mod">
          <ac:chgData name="Hideaki Takahashi (Nokia)" userId="S::hideaki.takahashi@nokia.com::42788fdf-2e17-4914-9a82-fe3b5b4191b2" providerId="AD" clId="Web-{B12CD1FB-18C1-DA61-96E1-46AA947DE886}" dt="2024-07-19T12:26:02.410" v="47" actId="20577"/>
          <ac:spMkLst>
            <pc:docMk/>
            <pc:sldMk cId="3339483227" sldId="1245"/>
            <ac:spMk id="71" creationId="{664D6C06-F58D-A909-5496-1EA3B70C18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ideaki Takahashi (Nokia)" userId="S::hideaki.takahashi@nokia.com::42788fdf-2e17-4914-9a82-fe3b5b4191b2" providerId="AD" clId="Web-{B12CD1FB-18C1-DA61-96E1-46AA947DE886}" dt="2024-07-19T12:25:58.159" v="46" actId="20577"/>
              <pc2:cmMkLst xmlns:pc2="http://schemas.microsoft.com/office/powerpoint/2019/9/main/command">
                <pc:docMk/>
                <pc:sldMk cId="3339483227" sldId="1245"/>
                <pc2:cmMk id="{831F3B88-70AD-4F70-93F9-AECE5E594456}"/>
              </pc2:cmMkLst>
            </pc226:cmChg>
          </p:ext>
        </pc:extLst>
      </pc:sldChg>
    </pc:docChg>
  </pc:docChgLst>
  <pc:docChgLst>
    <pc:chgData name="Hideaki Takahashi (Nokia)" userId="42788fdf-2e17-4914-9a82-fe3b5b4191b2" providerId="ADAL" clId="{34C5E902-7F0A-4A59-AD90-F0D19E8014B5}"/>
    <pc:docChg chg="custSel addSld delSld modSld">
      <pc:chgData name="Hideaki Takahashi (Nokia)" userId="42788fdf-2e17-4914-9a82-fe3b5b4191b2" providerId="ADAL" clId="{34C5E902-7F0A-4A59-AD90-F0D19E8014B5}" dt="2024-07-08T08:45:41.600" v="1133" actId="20577"/>
      <pc:docMkLst>
        <pc:docMk/>
      </pc:docMkLst>
      <pc:sldChg chg="del">
        <pc:chgData name="Hideaki Takahashi (Nokia)" userId="42788fdf-2e17-4914-9a82-fe3b5b4191b2" providerId="ADAL" clId="{34C5E902-7F0A-4A59-AD90-F0D19E8014B5}" dt="2024-07-08T07:32:31.049" v="253" actId="47"/>
        <pc:sldMkLst>
          <pc:docMk/>
          <pc:sldMk cId="0" sldId="1105"/>
        </pc:sldMkLst>
      </pc:sldChg>
      <pc:sldChg chg="del">
        <pc:chgData name="Hideaki Takahashi (Nokia)" userId="42788fdf-2e17-4914-9a82-fe3b5b4191b2" providerId="ADAL" clId="{34C5E902-7F0A-4A59-AD90-F0D19E8014B5}" dt="2024-07-08T07:32:28.702" v="252" actId="47"/>
        <pc:sldMkLst>
          <pc:docMk/>
          <pc:sldMk cId="1120552430" sldId="1159"/>
        </pc:sldMkLst>
      </pc:sldChg>
      <pc:sldChg chg="modSp mod">
        <pc:chgData name="Hideaki Takahashi (Nokia)" userId="42788fdf-2e17-4914-9a82-fe3b5b4191b2" providerId="ADAL" clId="{34C5E902-7F0A-4A59-AD90-F0D19E8014B5}" dt="2024-07-08T07:08:32.794" v="181" actId="20577"/>
        <pc:sldMkLst>
          <pc:docMk/>
          <pc:sldMk cId="0" sldId="1163"/>
        </pc:sldMkLst>
        <pc:spChg chg="mod">
          <ac:chgData name="Hideaki Takahashi (Nokia)" userId="42788fdf-2e17-4914-9a82-fe3b5b4191b2" providerId="ADAL" clId="{34C5E902-7F0A-4A59-AD90-F0D19E8014B5}" dt="2024-07-08T07:08:32.794" v="181" actId="20577"/>
          <ac:spMkLst>
            <pc:docMk/>
            <pc:sldMk cId="0" sldId="1163"/>
            <ac:spMk id="5" creationId="{D66E9357-C26F-E53F-8F25-15AA78429A98}"/>
          </ac:spMkLst>
        </pc:spChg>
        <pc:spChg chg="mod">
          <ac:chgData name="Hideaki Takahashi (Nokia)" userId="42788fdf-2e17-4914-9a82-fe3b5b4191b2" providerId="ADAL" clId="{34C5E902-7F0A-4A59-AD90-F0D19E8014B5}" dt="2024-07-08T07:07:52.751" v="133" actId="20577"/>
          <ac:spMkLst>
            <pc:docMk/>
            <pc:sldMk cId="0" sldId="1163"/>
            <ac:spMk id="7171" creationId="{E48F4C2E-F028-D0DB-99E2-8E3F980705C4}"/>
          </ac:spMkLst>
        </pc:spChg>
        <pc:spChg chg="mod">
          <ac:chgData name="Hideaki Takahashi (Nokia)" userId="42788fdf-2e17-4914-9a82-fe3b5b4191b2" providerId="ADAL" clId="{34C5E902-7F0A-4A59-AD90-F0D19E8014B5}" dt="2024-07-08T07:05:22.554" v="3" actId="20577"/>
          <ac:spMkLst>
            <pc:docMk/>
            <pc:sldMk cId="0" sldId="1163"/>
            <ac:spMk id="7173" creationId="{B1137736-AD02-A3E6-721C-B1A3A3F41ECC}"/>
          </ac:spMkLst>
        </pc:spChg>
      </pc:sldChg>
      <pc:sldChg chg="del">
        <pc:chgData name="Hideaki Takahashi (Nokia)" userId="42788fdf-2e17-4914-9a82-fe3b5b4191b2" providerId="ADAL" clId="{34C5E902-7F0A-4A59-AD90-F0D19E8014B5}" dt="2024-07-08T07:30:33.115" v="183" actId="47"/>
        <pc:sldMkLst>
          <pc:docMk/>
          <pc:sldMk cId="3476052069" sldId="1222"/>
        </pc:sldMkLst>
      </pc:sldChg>
      <pc:sldChg chg="del">
        <pc:chgData name="Hideaki Takahashi (Nokia)" userId="42788fdf-2e17-4914-9a82-fe3b5b4191b2" providerId="ADAL" clId="{34C5E902-7F0A-4A59-AD90-F0D19E8014B5}" dt="2024-07-08T07:32:28.702" v="252" actId="47"/>
        <pc:sldMkLst>
          <pc:docMk/>
          <pc:sldMk cId="1152353911" sldId="1231"/>
        </pc:sldMkLst>
      </pc:sldChg>
      <pc:sldChg chg="del">
        <pc:chgData name="Hideaki Takahashi (Nokia)" userId="42788fdf-2e17-4914-9a82-fe3b5b4191b2" providerId="ADAL" clId="{34C5E902-7F0A-4A59-AD90-F0D19E8014B5}" dt="2024-07-08T07:32:28.702" v="252" actId="47"/>
        <pc:sldMkLst>
          <pc:docMk/>
          <pc:sldMk cId="4174116144" sldId="1233"/>
        </pc:sldMkLst>
      </pc:sldChg>
      <pc:sldChg chg="del">
        <pc:chgData name="Hideaki Takahashi (Nokia)" userId="42788fdf-2e17-4914-9a82-fe3b5b4191b2" providerId="ADAL" clId="{34C5E902-7F0A-4A59-AD90-F0D19E8014B5}" dt="2024-07-08T07:32:28.702" v="252" actId="47"/>
        <pc:sldMkLst>
          <pc:docMk/>
          <pc:sldMk cId="155687094" sldId="1239"/>
        </pc:sldMkLst>
      </pc:sldChg>
      <pc:sldChg chg="del">
        <pc:chgData name="Hideaki Takahashi (Nokia)" userId="42788fdf-2e17-4914-9a82-fe3b5b4191b2" providerId="ADAL" clId="{34C5E902-7F0A-4A59-AD90-F0D19E8014B5}" dt="2024-07-08T07:32:28.702" v="252" actId="47"/>
        <pc:sldMkLst>
          <pc:docMk/>
          <pc:sldMk cId="2415857008" sldId="1240"/>
        </pc:sldMkLst>
      </pc:sldChg>
      <pc:sldChg chg="del">
        <pc:chgData name="Hideaki Takahashi (Nokia)" userId="42788fdf-2e17-4914-9a82-fe3b5b4191b2" providerId="ADAL" clId="{34C5E902-7F0A-4A59-AD90-F0D19E8014B5}" dt="2024-07-08T07:32:28.702" v="252" actId="47"/>
        <pc:sldMkLst>
          <pc:docMk/>
          <pc:sldMk cId="385630894" sldId="1241"/>
        </pc:sldMkLst>
      </pc:sldChg>
      <pc:sldChg chg="del">
        <pc:chgData name="Hideaki Takahashi (Nokia)" userId="42788fdf-2e17-4914-9a82-fe3b5b4191b2" providerId="ADAL" clId="{34C5E902-7F0A-4A59-AD90-F0D19E8014B5}" dt="2024-07-08T07:32:31.049" v="253" actId="47"/>
        <pc:sldMkLst>
          <pc:docMk/>
          <pc:sldMk cId="2105807005" sldId="1242"/>
        </pc:sldMkLst>
      </pc:sldChg>
      <pc:sldChg chg="addSp delSp modSp new mod modClrScheme chgLayout">
        <pc:chgData name="Hideaki Takahashi (Nokia)" userId="42788fdf-2e17-4914-9a82-fe3b5b4191b2" providerId="ADAL" clId="{34C5E902-7F0A-4A59-AD90-F0D19E8014B5}" dt="2024-07-08T08:45:41.600" v="1133" actId="20577"/>
        <pc:sldMkLst>
          <pc:docMk/>
          <pc:sldMk cId="385233704" sldId="1243"/>
        </pc:sldMkLst>
        <pc:spChg chg="mod ord">
          <ac:chgData name="Hideaki Takahashi (Nokia)" userId="42788fdf-2e17-4914-9a82-fe3b5b4191b2" providerId="ADAL" clId="{34C5E902-7F0A-4A59-AD90-F0D19E8014B5}" dt="2024-07-08T07:31:32.828" v="230" actId="700"/>
          <ac:spMkLst>
            <pc:docMk/>
            <pc:sldMk cId="385233704" sldId="1243"/>
            <ac:spMk id="2" creationId="{E9B862E7-BAFD-B0F3-B1BB-09DB274643BF}"/>
          </ac:spMkLst>
        </pc:spChg>
        <pc:spChg chg="del">
          <ac:chgData name="Hideaki Takahashi (Nokia)" userId="42788fdf-2e17-4914-9a82-fe3b5b4191b2" providerId="ADAL" clId="{34C5E902-7F0A-4A59-AD90-F0D19E8014B5}" dt="2024-07-08T07:31:32.828" v="230" actId="700"/>
          <ac:spMkLst>
            <pc:docMk/>
            <pc:sldMk cId="385233704" sldId="1243"/>
            <ac:spMk id="3" creationId="{40D054B9-D40A-25C7-3832-F95F546F9BB9}"/>
          </ac:spMkLst>
        </pc:spChg>
        <pc:spChg chg="add 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4" creationId="{E1F729CA-739F-7C9D-8DCA-971895349A0F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7" creationId="{D1E079CB-4B7C-EB69-265D-8C19892FF637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8" creationId="{42065E0A-6BB4-FD25-779D-EE7AC7C22431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10" creationId="{2018EC26-91AC-677E-ABDF-A860CCBA1BF2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11" creationId="{F082D48F-4A8D-F830-8185-817783806625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13" creationId="{3C18D9A0-8DC1-DB18-D29B-831D6FCAAB2C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14" creationId="{C7A448EF-66EF-DE8D-5EDA-7B31A0791E20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16" creationId="{025EDE3A-426A-6477-60D9-D94117735A42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17" creationId="{C12F8D90-A819-7A84-CB2F-7A99C4A68C69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19" creationId="{3489ED9B-D1BF-B484-2239-E0918717EC2B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20" creationId="{ECC6E97D-F7C9-62DC-8A46-58DBD6062299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22" creationId="{5EEECDE1-602D-7B4C-72EA-D559FC2B7A6B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23" creationId="{52D87C7F-F4C0-80AD-3924-61F68F4B8915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25" creationId="{DDACF748-F26B-26E9-87F9-C32B83656518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26" creationId="{589FFA79-56B5-2013-0779-FCD1BFE21220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28" creationId="{B364ED7D-13DB-7583-2579-1900E5B26DAB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29" creationId="{F4648A96-5BA4-8FEA-2C10-3E2D353DEF6F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31" creationId="{E005E529-B0D8-033C-2A9D-9FC55EB85EFA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32" creationId="{91A1A3E2-0A70-F7AD-EDE6-7662B2854FC5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34" creationId="{80066DF7-A1EB-3941-533C-E27C5D66E230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35" creationId="{A8FEC9C0-A0CC-CD6C-96EE-FB513264266E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37" creationId="{B903DEB3-5A7D-FA91-DAE8-19860547C29A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38" creationId="{A0CE2E65-F484-B506-E6E9-7B767D435837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40" creationId="{2A398192-74D0-1C57-C2C5-178CCC0680AA}"/>
          </ac:spMkLst>
        </pc:spChg>
        <pc:spChg chg="mod">
          <ac:chgData name="Hideaki Takahashi (Nokia)" userId="42788fdf-2e17-4914-9a82-fe3b5b4191b2" providerId="ADAL" clId="{34C5E902-7F0A-4A59-AD90-F0D19E8014B5}" dt="2024-07-08T07:31:47.102" v="231"/>
          <ac:spMkLst>
            <pc:docMk/>
            <pc:sldMk cId="385233704" sldId="1243"/>
            <ac:spMk id="41" creationId="{12D3C58C-1CC0-2A4F-7D6C-9BAB222DE6DC}"/>
          </ac:spMkLst>
        </pc:spChg>
        <pc:spChg chg="add 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43" creationId="{A9A58B0D-434D-D82A-EA87-53C0C053FB38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46" creationId="{CF5303FE-9465-70A2-A20C-9C2B7C4B91BA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47" creationId="{81E644B5-9776-DDCD-655B-51636BAE2CE7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49" creationId="{78BED9F0-2C60-DCCC-0894-FEE07B5B4446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50" creationId="{47329CA8-23EB-E03E-7E31-46BE41D21D74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52" creationId="{3EFBA217-7AB8-499D-7B07-F2A61264656F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53" creationId="{F6EA3B7C-FADD-B9D4-ED1D-5E48BB5ED7BF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55" creationId="{51597DBA-20F3-BD8A-C30F-3F5DDEE42C16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56" creationId="{AC553504-9719-6A56-4E83-85EC2C875F6B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58" creationId="{BAEE6354-CE47-C417-8947-05A9D824B333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59" creationId="{EA8B8768-9CAE-ACAA-5EE0-7AD8F34DA26C}"/>
          </ac:spMkLst>
        </pc:spChg>
        <pc:spChg chg="mod">
          <ac:chgData name="Hideaki Takahashi (Nokia)" userId="42788fdf-2e17-4914-9a82-fe3b5b4191b2" providerId="ADAL" clId="{34C5E902-7F0A-4A59-AD90-F0D19E8014B5}" dt="2024-07-08T08:12:42.063" v="569" actId="20577"/>
          <ac:spMkLst>
            <pc:docMk/>
            <pc:sldMk cId="385233704" sldId="1243"/>
            <ac:spMk id="61" creationId="{92247CD5-A8F3-671A-5387-D03BFF6F02DD}"/>
          </ac:spMkLst>
        </pc:spChg>
        <pc:spChg chg="mod">
          <ac:chgData name="Hideaki Takahashi (Nokia)" userId="42788fdf-2e17-4914-9a82-fe3b5b4191b2" providerId="ADAL" clId="{34C5E902-7F0A-4A59-AD90-F0D19E8014B5}" dt="2024-07-08T08:13:14.431" v="723" actId="20577"/>
          <ac:spMkLst>
            <pc:docMk/>
            <pc:sldMk cId="385233704" sldId="1243"/>
            <ac:spMk id="62" creationId="{9EA1D676-A0F1-78E8-72FE-967EC7BDED3D}"/>
          </ac:spMkLst>
        </pc:spChg>
        <pc:spChg chg="mod">
          <ac:chgData name="Hideaki Takahashi (Nokia)" userId="42788fdf-2e17-4914-9a82-fe3b5b4191b2" providerId="ADAL" clId="{34C5E902-7F0A-4A59-AD90-F0D19E8014B5}" dt="2024-07-08T08:44:43.691" v="1058" actId="20577"/>
          <ac:spMkLst>
            <pc:docMk/>
            <pc:sldMk cId="385233704" sldId="1243"/>
            <ac:spMk id="64" creationId="{5DF1DC09-2F3A-F10A-946F-9A5EE4C53163}"/>
          </ac:spMkLst>
        </pc:spChg>
        <pc:spChg chg="mod">
          <ac:chgData name="Hideaki Takahashi (Nokia)" userId="42788fdf-2e17-4914-9a82-fe3b5b4191b2" providerId="ADAL" clId="{34C5E902-7F0A-4A59-AD90-F0D19E8014B5}" dt="2024-07-08T08:45:41.600" v="1133" actId="20577"/>
          <ac:spMkLst>
            <pc:docMk/>
            <pc:sldMk cId="385233704" sldId="1243"/>
            <ac:spMk id="65" creationId="{AF9D6918-64CA-2D86-ACE3-67964AC8315C}"/>
          </ac:spMkLst>
        </pc:spChg>
        <pc:spChg chg="mod">
          <ac:chgData name="Hideaki Takahashi (Nokia)" userId="42788fdf-2e17-4914-9a82-fe3b5b4191b2" providerId="ADAL" clId="{34C5E902-7F0A-4A59-AD90-F0D19E8014B5}" dt="2024-07-08T08:15:36.136" v="764" actId="14100"/>
          <ac:spMkLst>
            <pc:docMk/>
            <pc:sldMk cId="385233704" sldId="1243"/>
            <ac:spMk id="67" creationId="{E9C82C37-7C25-FD9A-5B05-45FE73984FA5}"/>
          </ac:spMkLst>
        </pc:spChg>
        <pc:spChg chg="mod">
          <ac:chgData name="Hideaki Takahashi (Nokia)" userId="42788fdf-2e17-4914-9a82-fe3b5b4191b2" providerId="ADAL" clId="{34C5E902-7F0A-4A59-AD90-F0D19E8014B5}" dt="2024-07-08T08:17:34.314" v="888" actId="20577"/>
          <ac:spMkLst>
            <pc:docMk/>
            <pc:sldMk cId="385233704" sldId="1243"/>
            <ac:spMk id="68" creationId="{FCBF6D57-2D18-6379-4DA1-8CBB3E158797}"/>
          </ac:spMkLst>
        </pc:spChg>
        <pc:spChg chg="mod">
          <ac:chgData name="Hideaki Takahashi (Nokia)" userId="42788fdf-2e17-4914-9a82-fe3b5b4191b2" providerId="ADAL" clId="{34C5E902-7F0A-4A59-AD90-F0D19E8014B5}" dt="2024-07-08T08:43:39.273" v="954" actId="20577"/>
          <ac:spMkLst>
            <pc:docMk/>
            <pc:sldMk cId="385233704" sldId="1243"/>
            <ac:spMk id="70" creationId="{E904410A-3658-2867-FE4A-2A6E9644FC38}"/>
          </ac:spMkLst>
        </pc:spChg>
        <pc:spChg chg="mod">
          <ac:chgData name="Hideaki Takahashi (Nokia)" userId="42788fdf-2e17-4914-9a82-fe3b5b4191b2" providerId="ADAL" clId="{34C5E902-7F0A-4A59-AD90-F0D19E8014B5}" dt="2024-07-08T08:44:32.505" v="1025" actId="20577"/>
          <ac:spMkLst>
            <pc:docMk/>
            <pc:sldMk cId="385233704" sldId="1243"/>
            <ac:spMk id="71" creationId="{664D6C06-F58D-A909-5496-1EA3B70C1869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73" creationId="{6070780B-6DCE-DE98-6DAC-90999485497F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74" creationId="{B9D2A443-75E1-C000-BACF-00DC9E50742B}"/>
          </ac:spMkLst>
        </pc:spChg>
        <pc:spChg chg="mod">
          <ac:chgData name="Hideaki Takahashi (Nokia)" userId="42788fdf-2e17-4914-9a82-fe3b5b4191b2" providerId="ADAL" clId="{34C5E902-7F0A-4A59-AD90-F0D19E8014B5}" dt="2024-07-08T07:35:59.093" v="290" actId="20577"/>
          <ac:spMkLst>
            <pc:docMk/>
            <pc:sldMk cId="385233704" sldId="1243"/>
            <ac:spMk id="76" creationId="{15D1E654-0E8F-42F5-6C7A-63DF2AA153F2}"/>
          </ac:spMkLst>
        </pc:spChg>
        <pc:spChg chg="mod">
          <ac:chgData name="Hideaki Takahashi (Nokia)" userId="42788fdf-2e17-4914-9a82-fe3b5b4191b2" providerId="ADAL" clId="{34C5E902-7F0A-4A59-AD90-F0D19E8014B5}" dt="2024-07-08T08:09:55.480" v="511" actId="20577"/>
          <ac:spMkLst>
            <pc:docMk/>
            <pc:sldMk cId="385233704" sldId="1243"/>
            <ac:spMk id="77" creationId="{38B1519A-A4F3-5DA5-1AAC-7B654F209266}"/>
          </ac:spMkLst>
        </pc:spChg>
        <pc:spChg chg="mod">
          <ac:chgData name="Hideaki Takahashi (Nokia)" userId="42788fdf-2e17-4914-9a82-fe3b5b4191b2" providerId="ADAL" clId="{34C5E902-7F0A-4A59-AD90-F0D19E8014B5}" dt="2024-07-08T07:32:21.289" v="251" actId="1035"/>
          <ac:spMkLst>
            <pc:docMk/>
            <pc:sldMk cId="385233704" sldId="1243"/>
            <ac:spMk id="79" creationId="{F6C8BD46-83E9-25A7-5432-E028CB46AFB7}"/>
          </ac:spMkLst>
        </pc:spChg>
        <pc:spChg chg="mod">
          <ac:chgData name="Hideaki Takahashi (Nokia)" userId="42788fdf-2e17-4914-9a82-fe3b5b4191b2" providerId="ADAL" clId="{34C5E902-7F0A-4A59-AD90-F0D19E8014B5}" dt="2024-07-08T08:08:56.068" v="462" actId="20577"/>
          <ac:spMkLst>
            <pc:docMk/>
            <pc:sldMk cId="385233704" sldId="1243"/>
            <ac:spMk id="80" creationId="{76AAE115-D4BA-E393-4DF8-E7046527D0BD}"/>
          </ac:spMkLst>
        </pc:s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6" creationId="{D8A3A5D1-47B2-1E7F-DB58-237D0708081E}"/>
          </ac:grpSpMkLst>
        </pc:gr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9" creationId="{AD3307EE-544F-49C8-877D-5FB637DC37A1}"/>
          </ac:grpSpMkLst>
        </pc:gr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12" creationId="{E12F3A9A-472B-6E64-89B8-8E0BFD0A6DA1}"/>
          </ac:grpSpMkLst>
        </pc:gr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15" creationId="{7390D02F-A93B-4E73-2135-28DEB28C9605}"/>
          </ac:grpSpMkLst>
        </pc:gr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18" creationId="{1E83937D-B1B9-9209-F677-2B25D6042049}"/>
          </ac:grpSpMkLst>
        </pc:gr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21" creationId="{C94D9404-83AA-2B10-861A-009D9D4E52EC}"/>
          </ac:grpSpMkLst>
        </pc:gr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24" creationId="{D60D8272-F1CE-BA44-F71E-B86BD4482CA8}"/>
          </ac:grpSpMkLst>
        </pc:gr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27" creationId="{C344F37F-C8D0-6CEC-A43E-60163BC2FD2C}"/>
          </ac:grpSpMkLst>
        </pc:gr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30" creationId="{582BA40D-9400-6686-FFDD-4CD97045B2E1}"/>
          </ac:grpSpMkLst>
        </pc:gr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33" creationId="{A39313E8-FD50-D497-99C4-343DA87C17EB}"/>
          </ac:grpSpMkLst>
        </pc:gr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36" creationId="{4B83CDE6-94B3-2709-4A97-E8E2A48FE05D}"/>
          </ac:grpSpMkLst>
        </pc:grpChg>
        <pc:grpChg chg="add mod">
          <ac:chgData name="Hideaki Takahashi (Nokia)" userId="42788fdf-2e17-4914-9a82-fe3b5b4191b2" providerId="ADAL" clId="{34C5E902-7F0A-4A59-AD90-F0D19E8014B5}" dt="2024-07-08T07:31:47.102" v="231"/>
          <ac:grpSpMkLst>
            <pc:docMk/>
            <pc:sldMk cId="385233704" sldId="1243"/>
            <ac:grpSpMk id="39" creationId="{8140B8FD-1CB3-01BF-DA0B-15C52A96EE02}"/>
          </ac:grpSpMkLst>
        </pc:grpChg>
        <pc:grpChg chg="add mod">
          <ac:chgData name="Hideaki Takahashi (Nokia)" userId="42788fdf-2e17-4914-9a82-fe3b5b4191b2" providerId="ADAL" clId="{34C5E902-7F0A-4A59-AD90-F0D19E8014B5}" dt="2024-07-08T07:32:21.289" v="251" actId="1035"/>
          <ac:grpSpMkLst>
            <pc:docMk/>
            <pc:sldMk cId="385233704" sldId="1243"/>
            <ac:grpSpMk id="45" creationId="{D5068A75-3EE9-A20A-3EB4-1A5E24AAFC09}"/>
          </ac:grpSpMkLst>
        </pc:grpChg>
        <pc:grpChg chg="add mod">
          <ac:chgData name="Hideaki Takahashi (Nokia)" userId="42788fdf-2e17-4914-9a82-fe3b5b4191b2" providerId="ADAL" clId="{34C5E902-7F0A-4A59-AD90-F0D19E8014B5}" dt="2024-07-08T07:32:21.289" v="251" actId="1035"/>
          <ac:grpSpMkLst>
            <pc:docMk/>
            <pc:sldMk cId="385233704" sldId="1243"/>
            <ac:grpSpMk id="48" creationId="{525C4E12-372E-29D3-E190-AF5A09C41FAF}"/>
          </ac:grpSpMkLst>
        </pc:grpChg>
        <pc:grpChg chg="add mod">
          <ac:chgData name="Hideaki Takahashi (Nokia)" userId="42788fdf-2e17-4914-9a82-fe3b5b4191b2" providerId="ADAL" clId="{34C5E902-7F0A-4A59-AD90-F0D19E8014B5}" dt="2024-07-08T07:32:21.289" v="251" actId="1035"/>
          <ac:grpSpMkLst>
            <pc:docMk/>
            <pc:sldMk cId="385233704" sldId="1243"/>
            <ac:grpSpMk id="51" creationId="{96D002E2-B343-D491-82AD-98ED85DB49D1}"/>
          </ac:grpSpMkLst>
        </pc:grpChg>
        <pc:grpChg chg="add mod">
          <ac:chgData name="Hideaki Takahashi (Nokia)" userId="42788fdf-2e17-4914-9a82-fe3b5b4191b2" providerId="ADAL" clId="{34C5E902-7F0A-4A59-AD90-F0D19E8014B5}" dt="2024-07-08T07:32:21.289" v="251" actId="1035"/>
          <ac:grpSpMkLst>
            <pc:docMk/>
            <pc:sldMk cId="385233704" sldId="1243"/>
            <ac:grpSpMk id="54" creationId="{8C14CBC4-F9FF-91E6-5E15-1F51BC1EEBD6}"/>
          </ac:grpSpMkLst>
        </pc:grpChg>
        <pc:grpChg chg="add mod">
          <ac:chgData name="Hideaki Takahashi (Nokia)" userId="42788fdf-2e17-4914-9a82-fe3b5b4191b2" providerId="ADAL" clId="{34C5E902-7F0A-4A59-AD90-F0D19E8014B5}" dt="2024-07-08T07:32:21.289" v="251" actId="1035"/>
          <ac:grpSpMkLst>
            <pc:docMk/>
            <pc:sldMk cId="385233704" sldId="1243"/>
            <ac:grpSpMk id="57" creationId="{528ACA5C-5938-C4B2-694E-63F23D4D7B69}"/>
          </ac:grpSpMkLst>
        </pc:grpChg>
        <pc:grpChg chg="add mod">
          <ac:chgData name="Hideaki Takahashi (Nokia)" userId="42788fdf-2e17-4914-9a82-fe3b5b4191b2" providerId="ADAL" clId="{34C5E902-7F0A-4A59-AD90-F0D19E8014B5}" dt="2024-07-08T07:32:21.289" v="251" actId="1035"/>
          <ac:grpSpMkLst>
            <pc:docMk/>
            <pc:sldMk cId="385233704" sldId="1243"/>
            <ac:grpSpMk id="60" creationId="{6E25DF3A-1E23-F515-FEF7-0EF702932203}"/>
          </ac:grpSpMkLst>
        </pc:grpChg>
        <pc:grpChg chg="add mod">
          <ac:chgData name="Hideaki Takahashi (Nokia)" userId="42788fdf-2e17-4914-9a82-fe3b5b4191b2" providerId="ADAL" clId="{34C5E902-7F0A-4A59-AD90-F0D19E8014B5}" dt="2024-07-08T07:32:21.289" v="251" actId="1035"/>
          <ac:grpSpMkLst>
            <pc:docMk/>
            <pc:sldMk cId="385233704" sldId="1243"/>
            <ac:grpSpMk id="63" creationId="{0D1F82D8-F960-4F43-EED1-47FB32656E9E}"/>
          </ac:grpSpMkLst>
        </pc:grpChg>
        <pc:grpChg chg="add mod">
          <ac:chgData name="Hideaki Takahashi (Nokia)" userId="42788fdf-2e17-4914-9a82-fe3b5b4191b2" providerId="ADAL" clId="{34C5E902-7F0A-4A59-AD90-F0D19E8014B5}" dt="2024-07-08T08:15:36.136" v="764" actId="14100"/>
          <ac:grpSpMkLst>
            <pc:docMk/>
            <pc:sldMk cId="385233704" sldId="1243"/>
            <ac:grpSpMk id="66" creationId="{55CEDF79-3936-D86A-01C5-5776F1AB5CFF}"/>
          </ac:grpSpMkLst>
        </pc:grpChg>
        <pc:grpChg chg="add mod">
          <ac:chgData name="Hideaki Takahashi (Nokia)" userId="42788fdf-2e17-4914-9a82-fe3b5b4191b2" providerId="ADAL" clId="{34C5E902-7F0A-4A59-AD90-F0D19E8014B5}" dt="2024-07-08T07:32:21.289" v="251" actId="1035"/>
          <ac:grpSpMkLst>
            <pc:docMk/>
            <pc:sldMk cId="385233704" sldId="1243"/>
            <ac:grpSpMk id="69" creationId="{DC21DAC0-FB06-C085-57BE-1691A89A7C78}"/>
          </ac:grpSpMkLst>
        </pc:grpChg>
        <pc:grpChg chg="add mod">
          <ac:chgData name="Hideaki Takahashi (Nokia)" userId="42788fdf-2e17-4914-9a82-fe3b5b4191b2" providerId="ADAL" clId="{34C5E902-7F0A-4A59-AD90-F0D19E8014B5}" dt="2024-07-08T07:32:21.289" v="251" actId="1035"/>
          <ac:grpSpMkLst>
            <pc:docMk/>
            <pc:sldMk cId="385233704" sldId="1243"/>
            <ac:grpSpMk id="72" creationId="{5B407313-0F7F-1BAC-81A3-FE7FF60EE655}"/>
          </ac:grpSpMkLst>
        </pc:grpChg>
        <pc:grpChg chg="add mod">
          <ac:chgData name="Hideaki Takahashi (Nokia)" userId="42788fdf-2e17-4914-9a82-fe3b5b4191b2" providerId="ADAL" clId="{34C5E902-7F0A-4A59-AD90-F0D19E8014B5}" dt="2024-07-08T07:35:55.146" v="280" actId="14100"/>
          <ac:grpSpMkLst>
            <pc:docMk/>
            <pc:sldMk cId="385233704" sldId="1243"/>
            <ac:grpSpMk id="75" creationId="{14E72D21-7AC5-6032-170A-2FB8D93C353D}"/>
          </ac:grpSpMkLst>
        </pc:grpChg>
        <pc:grpChg chg="add mod">
          <ac:chgData name="Hideaki Takahashi (Nokia)" userId="42788fdf-2e17-4914-9a82-fe3b5b4191b2" providerId="ADAL" clId="{34C5E902-7F0A-4A59-AD90-F0D19E8014B5}" dt="2024-07-08T07:32:21.289" v="251" actId="1035"/>
          <ac:grpSpMkLst>
            <pc:docMk/>
            <pc:sldMk cId="385233704" sldId="1243"/>
            <ac:grpSpMk id="78" creationId="{887F69DF-7976-3FAF-ED92-DBD7EB561ACD}"/>
          </ac:grpSpMkLst>
        </pc:grpChg>
        <pc:picChg chg="add mod">
          <ac:chgData name="Hideaki Takahashi (Nokia)" userId="42788fdf-2e17-4914-9a82-fe3b5b4191b2" providerId="ADAL" clId="{34C5E902-7F0A-4A59-AD90-F0D19E8014B5}" dt="2024-07-08T07:31:47.102" v="231"/>
          <ac:picMkLst>
            <pc:docMk/>
            <pc:sldMk cId="385233704" sldId="1243"/>
            <ac:picMk id="5" creationId="{50908669-FA01-000E-4895-B1328C747927}"/>
          </ac:picMkLst>
        </pc:picChg>
        <pc:picChg chg="add mod">
          <ac:chgData name="Hideaki Takahashi (Nokia)" userId="42788fdf-2e17-4914-9a82-fe3b5b4191b2" providerId="ADAL" clId="{34C5E902-7F0A-4A59-AD90-F0D19E8014B5}" dt="2024-07-08T07:31:47.102" v="231"/>
          <ac:picMkLst>
            <pc:docMk/>
            <pc:sldMk cId="385233704" sldId="1243"/>
            <ac:picMk id="42" creationId="{16810F6B-A363-7E08-00E2-4B57E55B033E}"/>
          </ac:picMkLst>
        </pc:picChg>
        <pc:picChg chg="add mod">
          <ac:chgData name="Hideaki Takahashi (Nokia)" userId="42788fdf-2e17-4914-9a82-fe3b5b4191b2" providerId="ADAL" clId="{34C5E902-7F0A-4A59-AD90-F0D19E8014B5}" dt="2024-07-08T07:32:21.289" v="251" actId="1035"/>
          <ac:picMkLst>
            <pc:docMk/>
            <pc:sldMk cId="385233704" sldId="1243"/>
            <ac:picMk id="44" creationId="{B36074CB-E90E-E82E-A87B-C0BBDAA873FD}"/>
          </ac:picMkLst>
        </pc:picChg>
        <pc:picChg chg="add mod">
          <ac:chgData name="Hideaki Takahashi (Nokia)" userId="42788fdf-2e17-4914-9a82-fe3b5b4191b2" providerId="ADAL" clId="{34C5E902-7F0A-4A59-AD90-F0D19E8014B5}" dt="2024-07-08T07:32:21.289" v="251" actId="1035"/>
          <ac:picMkLst>
            <pc:docMk/>
            <pc:sldMk cId="385233704" sldId="1243"/>
            <ac:picMk id="81" creationId="{CBE61D89-84ED-44FB-7955-125B52C91C71}"/>
          </ac:picMkLst>
        </pc:picChg>
      </pc:sldChg>
    </pc:docChg>
  </pc:docChgLst>
  <pc:docChgLst>
    <pc:chgData name="Hideaki Takahashi (Nokia)" userId="S::hideaki.takahashi@nokia.com::42788fdf-2e17-4914-9a82-fe3b5b4191b2" providerId="AD" clId="Web-{FAB3E1DB-62C0-F1C1-E23C-A3F1E3154C55}"/>
    <pc:docChg chg="modSld">
      <pc:chgData name="Hideaki Takahashi (Nokia)" userId="S::hideaki.takahashi@nokia.com::42788fdf-2e17-4914-9a82-fe3b5b4191b2" providerId="AD" clId="Web-{FAB3E1DB-62C0-F1C1-E23C-A3F1E3154C55}" dt="2024-07-08T09:11:48.281" v="92" actId="20577"/>
      <pc:docMkLst>
        <pc:docMk/>
      </pc:docMkLst>
      <pc:sldChg chg="modSp">
        <pc:chgData name="Hideaki Takahashi (Nokia)" userId="S::hideaki.takahashi@nokia.com::42788fdf-2e17-4914-9a82-fe3b5b4191b2" providerId="AD" clId="Web-{FAB3E1DB-62C0-F1C1-E23C-A3F1E3154C55}" dt="2024-07-08T09:11:48.281" v="92" actId="20577"/>
        <pc:sldMkLst>
          <pc:docMk/>
          <pc:sldMk cId="385233704" sldId="1243"/>
        </pc:sldMkLst>
        <pc:spChg chg="mod">
          <ac:chgData name="Hideaki Takahashi (Nokia)" userId="S::hideaki.takahashi@nokia.com::42788fdf-2e17-4914-9a82-fe3b5b4191b2" providerId="AD" clId="Web-{FAB3E1DB-62C0-F1C1-E23C-A3F1E3154C55}" dt="2024-07-08T09:09:28.261" v="5" actId="20577"/>
          <ac:spMkLst>
            <pc:docMk/>
            <pc:sldMk cId="385233704" sldId="1243"/>
            <ac:spMk id="67" creationId="{E9C82C37-7C25-FD9A-5B05-45FE73984FA5}"/>
          </ac:spMkLst>
        </pc:spChg>
        <pc:spChg chg="mod">
          <ac:chgData name="Hideaki Takahashi (Nokia)" userId="S::hideaki.takahashi@nokia.com::42788fdf-2e17-4914-9a82-fe3b5b4191b2" providerId="AD" clId="Web-{FAB3E1DB-62C0-F1C1-E23C-A3F1E3154C55}" dt="2024-07-08T09:09:50.933" v="13" actId="20577"/>
          <ac:spMkLst>
            <pc:docMk/>
            <pc:sldMk cId="385233704" sldId="1243"/>
            <ac:spMk id="68" creationId="{FCBF6D57-2D18-6379-4DA1-8CBB3E158797}"/>
          </ac:spMkLst>
        </pc:spChg>
        <pc:spChg chg="mod">
          <ac:chgData name="Hideaki Takahashi (Nokia)" userId="S::hideaki.takahashi@nokia.com::42788fdf-2e17-4914-9a82-fe3b5b4191b2" providerId="AD" clId="Web-{FAB3E1DB-62C0-F1C1-E23C-A3F1E3154C55}" dt="2024-07-08T09:11:48.281" v="92" actId="20577"/>
          <ac:spMkLst>
            <pc:docMk/>
            <pc:sldMk cId="385233704" sldId="1243"/>
            <ac:spMk id="77" creationId="{38B1519A-A4F3-5DA5-1AAC-7B654F209266}"/>
          </ac:spMkLst>
        </pc:spChg>
      </pc:sldChg>
    </pc:docChg>
  </pc:docChgLst>
  <pc:docChgLst>
    <pc:chgData name="Hideaki Takahashi (Nokia)" userId="S::hideaki.takahashi@nokia.com::42788fdf-2e17-4914-9a82-fe3b5b4191b2" providerId="AD" clId="Web-{DC3946D3-E4F6-31C8-6ED1-4869FB924B27}"/>
    <pc:docChg chg="modSld">
      <pc:chgData name="Hideaki Takahashi (Nokia)" userId="S::hideaki.takahashi@nokia.com::42788fdf-2e17-4914-9a82-fe3b5b4191b2" providerId="AD" clId="Web-{DC3946D3-E4F6-31C8-6ED1-4869FB924B27}" dt="2024-07-22T09:00:05.376" v="30" actId="20577"/>
      <pc:docMkLst>
        <pc:docMk/>
      </pc:docMkLst>
      <pc:sldChg chg="modSp">
        <pc:chgData name="Hideaki Takahashi (Nokia)" userId="S::hideaki.takahashi@nokia.com::42788fdf-2e17-4914-9a82-fe3b5b4191b2" providerId="AD" clId="Web-{DC3946D3-E4F6-31C8-6ED1-4869FB924B27}" dt="2024-07-22T09:00:05.376" v="30" actId="20577"/>
        <pc:sldMkLst>
          <pc:docMk/>
          <pc:sldMk cId="757674988" sldId="1246"/>
        </pc:sldMkLst>
        <pc:spChg chg="mod">
          <ac:chgData name="Hideaki Takahashi (Nokia)" userId="S::hideaki.takahashi@nokia.com::42788fdf-2e17-4914-9a82-fe3b5b4191b2" providerId="AD" clId="Web-{DC3946D3-E4F6-31C8-6ED1-4869FB924B27}" dt="2024-07-22T09:00:05.376" v="30" actId="20577"/>
          <ac:spMkLst>
            <pc:docMk/>
            <pc:sldMk cId="757674988" sldId="1246"/>
            <ac:spMk id="62" creationId="{9EA1D676-A0F1-78E8-72FE-967EC7BDED3D}"/>
          </ac:spMkLst>
        </pc:spChg>
        <pc:spChg chg="mod">
          <ac:chgData name="Hideaki Takahashi (Nokia)" userId="S::hideaki.takahashi@nokia.com::42788fdf-2e17-4914-9a82-fe3b5b4191b2" providerId="AD" clId="Web-{DC3946D3-E4F6-31C8-6ED1-4869FB924B27}" dt="2024-07-22T08:59:58.923" v="29" actId="1076"/>
          <ac:spMkLst>
            <pc:docMk/>
            <pc:sldMk cId="757674988" sldId="1246"/>
            <ac:spMk id="67" creationId="{E9C82C37-7C25-FD9A-5B05-45FE73984FA5}"/>
          </ac:spMkLst>
        </pc:spChg>
      </pc:sldChg>
    </pc:docChg>
  </pc:docChgLst>
  <pc:docChgLst>
    <pc:chgData name="Hideaki Takahashi (Nokia)" userId="S::hideaki.takahashi@nokia.com::42788fdf-2e17-4914-9a82-fe3b5b4191b2" providerId="AD" clId="Web-{BCAB687F-A30C-6D08-98E5-1736241CF9AF}"/>
    <pc:docChg chg="modSld">
      <pc:chgData name="Hideaki Takahashi (Nokia)" userId="S::hideaki.takahashi@nokia.com::42788fdf-2e17-4914-9a82-fe3b5b4191b2" providerId="AD" clId="Web-{BCAB687F-A30C-6D08-98E5-1736241CF9AF}" dt="2024-07-22T09:28:56.721" v="62" actId="20577"/>
      <pc:docMkLst>
        <pc:docMk/>
      </pc:docMkLst>
      <pc:sldChg chg="modSp">
        <pc:chgData name="Hideaki Takahashi (Nokia)" userId="S::hideaki.takahashi@nokia.com::42788fdf-2e17-4914-9a82-fe3b5b4191b2" providerId="AD" clId="Web-{BCAB687F-A30C-6D08-98E5-1736241CF9AF}" dt="2024-07-22T09:28:56.721" v="62" actId="20577"/>
        <pc:sldMkLst>
          <pc:docMk/>
          <pc:sldMk cId="2206043381" sldId="1244"/>
        </pc:sldMkLst>
        <pc:spChg chg="mod">
          <ac:chgData name="Hideaki Takahashi (Nokia)" userId="S::hideaki.takahashi@nokia.com::42788fdf-2e17-4914-9a82-fe3b5b4191b2" providerId="AD" clId="Web-{BCAB687F-A30C-6D08-98E5-1736241CF9AF}" dt="2024-07-22T09:28:31.032" v="40" actId="20577"/>
          <ac:spMkLst>
            <pc:docMk/>
            <pc:sldMk cId="2206043381" sldId="1244"/>
            <ac:spMk id="4" creationId="{27348C7D-2D4B-BA64-DCB8-016271623828}"/>
          </ac:spMkLst>
        </pc:spChg>
        <pc:spChg chg="mod">
          <ac:chgData name="Hideaki Takahashi (Nokia)" userId="S::hideaki.takahashi@nokia.com::42788fdf-2e17-4914-9a82-fe3b5b4191b2" providerId="AD" clId="Web-{BCAB687F-A30C-6D08-98E5-1736241CF9AF}" dt="2024-07-22T09:28:56.721" v="62" actId="20577"/>
          <ac:spMkLst>
            <pc:docMk/>
            <pc:sldMk cId="2206043381" sldId="1244"/>
            <ac:spMk id="5" creationId="{A76955C9-6773-35DE-A309-9BCF4125C0F8}"/>
          </ac:spMkLst>
        </pc:spChg>
      </pc:sldChg>
      <pc:sldChg chg="modSp">
        <pc:chgData name="Hideaki Takahashi (Nokia)" userId="S::hideaki.takahashi@nokia.com::42788fdf-2e17-4914-9a82-fe3b5b4191b2" providerId="AD" clId="Web-{BCAB687F-A30C-6D08-98E5-1736241CF9AF}" dt="2024-07-22T09:24:28.023" v="7" actId="20577"/>
        <pc:sldMkLst>
          <pc:docMk/>
          <pc:sldMk cId="757674988" sldId="1246"/>
        </pc:sldMkLst>
        <pc:spChg chg="mod">
          <ac:chgData name="Hideaki Takahashi (Nokia)" userId="S::hideaki.takahashi@nokia.com::42788fdf-2e17-4914-9a82-fe3b5b4191b2" providerId="AD" clId="Web-{BCAB687F-A30C-6D08-98E5-1736241CF9AF}" dt="2024-07-22T09:24:28.023" v="7" actId="20577"/>
          <ac:spMkLst>
            <pc:docMk/>
            <pc:sldMk cId="757674988" sldId="1246"/>
            <ac:spMk id="61" creationId="{92247CD5-A8F3-671A-5387-D03BFF6F02DD}"/>
          </ac:spMkLst>
        </pc:spChg>
      </pc:sldChg>
    </pc:docChg>
  </pc:docChgLst>
  <pc:docChgLst>
    <pc:chgData name="Hideaki Takahashi (Nokia)" userId="S::hideaki.takahashi@nokia.com::42788fdf-2e17-4914-9a82-fe3b5b4191b2" providerId="AD" clId="Web-{B1FCCC8A-E031-79AC-8275-079ED3FA116E}"/>
    <pc:docChg chg="modSld">
      <pc:chgData name="Hideaki Takahashi (Nokia)" userId="S::hideaki.takahashi@nokia.com::42788fdf-2e17-4914-9a82-fe3b5b4191b2" providerId="AD" clId="Web-{B1FCCC8A-E031-79AC-8275-079ED3FA116E}" dt="2024-07-25T06:31:48.124" v="83" actId="14100"/>
      <pc:docMkLst>
        <pc:docMk/>
      </pc:docMkLst>
      <pc:sldChg chg="modSp">
        <pc:chgData name="Hideaki Takahashi (Nokia)" userId="S::hideaki.takahashi@nokia.com::42788fdf-2e17-4914-9a82-fe3b5b4191b2" providerId="AD" clId="Web-{B1FCCC8A-E031-79AC-8275-079ED3FA116E}" dt="2024-07-25T06:31:48.124" v="83" actId="14100"/>
        <pc:sldMkLst>
          <pc:docMk/>
          <pc:sldMk cId="2229345129" sldId="1247"/>
        </pc:sldMkLst>
        <pc:spChg chg="mod">
          <ac:chgData name="Hideaki Takahashi (Nokia)" userId="S::hideaki.takahashi@nokia.com::42788fdf-2e17-4914-9a82-fe3b5b4191b2" providerId="AD" clId="Web-{B1FCCC8A-E031-79AC-8275-079ED3FA116E}" dt="2024-07-25T06:31:48.124" v="83" actId="14100"/>
          <ac:spMkLst>
            <pc:docMk/>
            <pc:sldMk cId="2229345129" sldId="1247"/>
            <ac:spMk id="80" creationId="{76AAE115-D4BA-E393-4DF8-E7046527D0BD}"/>
          </ac:spMkLst>
        </pc:spChg>
      </pc:sldChg>
    </pc:docChg>
  </pc:docChgLst>
  <pc:docChgLst>
    <pc:chgData name="Hideaki Takahashi (Nokia)" userId="42788fdf-2e17-4914-9a82-fe3b5b4191b2" providerId="ADAL" clId="{D5D20CF8-A0B2-4397-9213-D5DA289A5C44}"/>
    <pc:docChg chg="undo custSel addSld delSld modSld sldOrd">
      <pc:chgData name="Hideaki Takahashi (Nokia)" userId="42788fdf-2e17-4914-9a82-fe3b5b4191b2" providerId="ADAL" clId="{D5D20CF8-A0B2-4397-9213-D5DA289A5C44}" dt="2024-08-06T09:59:32.654" v="3868"/>
      <pc:docMkLst>
        <pc:docMk/>
      </pc:docMkLst>
      <pc:sldChg chg="modCm">
        <pc:chgData name="Hideaki Takahashi (Nokia)" userId="42788fdf-2e17-4914-9a82-fe3b5b4191b2" providerId="ADAL" clId="{D5D20CF8-A0B2-4397-9213-D5DA289A5C44}" dt="2024-07-16T10:36:19.587" v="1488"/>
        <pc:sldMkLst>
          <pc:docMk/>
          <pc:sldMk cId="385233704" sldId="124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Hideaki Takahashi (Nokia)" userId="42788fdf-2e17-4914-9a82-fe3b5b4191b2" providerId="ADAL" clId="{D5D20CF8-A0B2-4397-9213-D5DA289A5C44}" dt="2024-07-16T10:36:19.587" v="1488"/>
              <pc2:cmMkLst xmlns:pc2="http://schemas.microsoft.com/office/powerpoint/2019/9/main/command">
                <pc:docMk/>
                <pc:sldMk cId="385233704" sldId="1243"/>
                <pc2:cmMk id="{139C4660-21D1-41F6-BB83-3381753D9284}"/>
              </pc2:cmMkLst>
              <pc226:cmRplyChg chg="add">
                <pc226:chgData name="Hideaki Takahashi (Nokia)" userId="42788fdf-2e17-4914-9a82-fe3b5b4191b2" providerId="ADAL" clId="{D5D20CF8-A0B2-4397-9213-D5DA289A5C44}" dt="2024-07-16T10:36:19.587" v="1488"/>
                <pc2:cmRplyMkLst xmlns:pc2="http://schemas.microsoft.com/office/powerpoint/2019/9/main/command">
                  <pc:docMk/>
                  <pc:sldMk cId="385233704" sldId="1243"/>
                  <pc2:cmMk id="{139C4660-21D1-41F6-BB83-3381753D9284}"/>
                  <pc2:cmRplyMk id="{17354AE3-1E8F-4278-B1B7-382E73634DB5}"/>
                </pc2:cmRplyMkLst>
              </pc226:cmRplyChg>
            </pc226:cmChg>
          </p:ext>
        </pc:extLst>
      </pc:sldChg>
      <pc:sldChg chg="addSp modSp del mod modClrScheme chgLayout">
        <pc:chgData name="Hideaki Takahashi (Nokia)" userId="42788fdf-2e17-4914-9a82-fe3b5b4191b2" providerId="ADAL" clId="{D5D20CF8-A0B2-4397-9213-D5DA289A5C44}" dt="2024-07-16T03:36:30.809" v="84" actId="47"/>
        <pc:sldMkLst>
          <pc:docMk/>
          <pc:sldMk cId="795540138" sldId="1244"/>
        </pc:sldMkLst>
        <pc:spChg chg="mod ord">
          <ac:chgData name="Hideaki Takahashi (Nokia)" userId="42788fdf-2e17-4914-9a82-fe3b5b4191b2" providerId="ADAL" clId="{D5D20CF8-A0B2-4397-9213-D5DA289A5C44}" dt="2024-07-16T03:35:47.496" v="0" actId="700"/>
          <ac:spMkLst>
            <pc:docMk/>
            <pc:sldMk cId="795540138" sldId="1244"/>
            <ac:spMk id="2" creationId="{E9B862E7-BAFD-B0F3-B1BB-09DB274643BF}"/>
          </ac:spMkLst>
        </pc:spChg>
        <pc:spChg chg="add mod ord">
          <ac:chgData name="Hideaki Takahashi (Nokia)" userId="42788fdf-2e17-4914-9a82-fe3b5b4191b2" providerId="ADAL" clId="{D5D20CF8-A0B2-4397-9213-D5DA289A5C44}" dt="2024-07-16T03:36:22.792" v="83" actId="20577"/>
          <ac:spMkLst>
            <pc:docMk/>
            <pc:sldMk cId="795540138" sldId="1244"/>
            <ac:spMk id="3" creationId="{0CC21FEE-9400-1C79-2AE2-FC8A2C4DDA10}"/>
          </ac:spMkLst>
        </pc:spChg>
        <pc:spChg chg="add mod ord">
          <ac:chgData name="Hideaki Takahashi (Nokia)" userId="42788fdf-2e17-4914-9a82-fe3b5b4191b2" providerId="ADAL" clId="{D5D20CF8-A0B2-4397-9213-D5DA289A5C44}" dt="2024-07-16T03:35:47.496" v="0" actId="700"/>
          <ac:spMkLst>
            <pc:docMk/>
            <pc:sldMk cId="795540138" sldId="1244"/>
            <ac:spMk id="4" creationId="{3DDE22D2-426E-72DA-EFF0-D269F2C948FF}"/>
          </ac:spMkLst>
        </pc:spChg>
      </pc:sldChg>
      <pc:sldChg chg="addSp delSp modSp new mod modClrScheme modCm chgLayout">
        <pc:chgData name="Hideaki Takahashi (Nokia)" userId="42788fdf-2e17-4914-9a82-fe3b5b4191b2" providerId="ADAL" clId="{D5D20CF8-A0B2-4397-9213-D5DA289A5C44}" dt="2024-08-06T09:59:32.654" v="3868"/>
        <pc:sldMkLst>
          <pc:docMk/>
          <pc:sldMk cId="2206043381" sldId="1244"/>
        </pc:sldMkLst>
        <pc:spChg chg="del mod ord">
          <ac:chgData name="Hideaki Takahashi (Nokia)" userId="42788fdf-2e17-4914-9a82-fe3b5b4191b2" providerId="ADAL" clId="{D5D20CF8-A0B2-4397-9213-D5DA289A5C44}" dt="2024-07-16T03:36:42.139" v="86" actId="700"/>
          <ac:spMkLst>
            <pc:docMk/>
            <pc:sldMk cId="2206043381" sldId="1244"/>
            <ac:spMk id="2" creationId="{3D377863-8B4C-E712-4240-7EF7124D9D55}"/>
          </ac:spMkLst>
        </pc:spChg>
        <pc:spChg chg="add mod ord">
          <ac:chgData name="Hideaki Takahashi (Nokia)" userId="42788fdf-2e17-4914-9a82-fe3b5b4191b2" providerId="ADAL" clId="{D5D20CF8-A0B2-4397-9213-D5DA289A5C44}" dt="2024-07-16T03:36:57.386" v="114" actId="20577"/>
          <ac:spMkLst>
            <pc:docMk/>
            <pc:sldMk cId="2206043381" sldId="1244"/>
            <ac:spMk id="3" creationId="{130A2CDC-4F38-AC49-8B6A-29A390ACBD01}"/>
          </ac:spMkLst>
        </pc:spChg>
        <pc:spChg chg="add mod ord">
          <ac:chgData name="Hideaki Takahashi (Nokia)" userId="42788fdf-2e17-4914-9a82-fe3b5b4191b2" providerId="ADAL" clId="{D5D20CF8-A0B2-4397-9213-D5DA289A5C44}" dt="2024-08-06T09:16:42.125" v="3865" actId="207"/>
          <ac:spMkLst>
            <pc:docMk/>
            <pc:sldMk cId="2206043381" sldId="1244"/>
            <ac:spMk id="4" creationId="{27348C7D-2D4B-BA64-DCB8-016271623828}"/>
          </ac:spMkLst>
        </pc:spChg>
        <pc:spChg chg="add mod">
          <ac:chgData name="Hideaki Takahashi (Nokia)" userId="42788fdf-2e17-4914-9a82-fe3b5b4191b2" providerId="ADAL" clId="{D5D20CF8-A0B2-4397-9213-D5DA289A5C44}" dt="2024-07-22T09:31:28.277" v="3189" actId="255"/>
          <ac:spMkLst>
            <pc:docMk/>
            <pc:sldMk cId="2206043381" sldId="1244"/>
            <ac:spMk id="5" creationId="{A76955C9-6773-35DE-A309-9BCF4125C0F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Hideaki Takahashi (Nokia)" userId="42788fdf-2e17-4914-9a82-fe3b5b4191b2" providerId="ADAL" clId="{D5D20CF8-A0B2-4397-9213-D5DA289A5C44}" dt="2024-08-06T09:59:32.654" v="3868"/>
              <pc2:cmMkLst xmlns:pc2="http://schemas.microsoft.com/office/powerpoint/2019/9/main/command">
                <pc:docMk/>
                <pc:sldMk cId="2206043381" sldId="1244"/>
                <pc2:cmMk id="{1CF3CBED-B18E-4D63-84AB-4F65F7431BC1}"/>
              </pc2:cmMkLst>
              <pc226:cmRplyChg chg="add">
                <pc226:chgData name="Hideaki Takahashi (Nokia)" userId="42788fdf-2e17-4914-9a82-fe3b5b4191b2" providerId="ADAL" clId="{D5D20CF8-A0B2-4397-9213-D5DA289A5C44}" dt="2024-08-06T09:59:32.654" v="3868"/>
                <pc2:cmRplyMkLst xmlns:pc2="http://schemas.microsoft.com/office/powerpoint/2019/9/main/command">
                  <pc:docMk/>
                  <pc:sldMk cId="2206043381" sldId="1244"/>
                  <pc2:cmMk id="{1CF3CBED-B18E-4D63-84AB-4F65F7431BC1}"/>
                  <pc2:cmRplyMk id="{29861E53-84E3-4040-BDD4-F0B93259C208}"/>
                </pc2:cmRplyMkLst>
              </pc226:cmRplyChg>
            </pc226:cmChg>
          </p:ext>
        </pc:extLst>
      </pc:sldChg>
      <pc:sldChg chg="addSp delSp modSp add mod modShow modCm">
        <pc:chgData name="Hideaki Takahashi (Nokia)" userId="42788fdf-2e17-4914-9a82-fe3b5b4191b2" providerId="ADAL" clId="{D5D20CF8-A0B2-4397-9213-D5DA289A5C44}" dt="2024-07-19T14:44:00.252" v="3101" actId="729"/>
        <pc:sldMkLst>
          <pc:docMk/>
          <pc:sldMk cId="3339483227" sldId="1245"/>
        </pc:sldMkLst>
        <pc:spChg chg="add del">
          <ac:chgData name="Hideaki Takahashi (Nokia)" userId="42788fdf-2e17-4914-9a82-fe3b5b4191b2" providerId="ADAL" clId="{D5D20CF8-A0B2-4397-9213-D5DA289A5C44}" dt="2024-07-19T14:13:18.383" v="1947" actId="11529"/>
          <ac:spMkLst>
            <pc:docMk/>
            <pc:sldMk cId="3339483227" sldId="1245"/>
            <ac:spMk id="3" creationId="{77F2D6C6-ED74-50FE-F5BB-ADA60322D679}"/>
          </ac:spMkLst>
        </pc:spChg>
        <pc:spChg chg="add del">
          <ac:chgData name="Hideaki Takahashi (Nokia)" userId="42788fdf-2e17-4914-9a82-fe3b5b4191b2" providerId="ADAL" clId="{D5D20CF8-A0B2-4397-9213-D5DA289A5C44}" dt="2024-07-16T10:20:04.062" v="946" actId="478"/>
          <ac:spMkLst>
            <pc:docMk/>
            <pc:sldMk cId="3339483227" sldId="1245"/>
            <ac:spMk id="3" creationId="{CF85136A-8251-898F-6400-EE3516FE4707}"/>
          </ac:spMkLst>
        </pc:spChg>
        <pc:spChg chg="add mod">
          <ac:chgData name="Hideaki Takahashi (Nokia)" userId="42788fdf-2e17-4914-9a82-fe3b5b4191b2" providerId="ADAL" clId="{D5D20CF8-A0B2-4397-9213-D5DA289A5C44}" dt="2024-07-16T10:20:05.459" v="947"/>
          <ac:spMkLst>
            <pc:docMk/>
            <pc:sldMk cId="3339483227" sldId="1245"/>
            <ac:spMk id="4" creationId="{B660BDC0-1B8B-0619-9A1F-F4B6A0DCF672}"/>
          </ac:spMkLst>
        </pc:spChg>
        <pc:spChg chg="add mod">
          <ac:chgData name="Hideaki Takahashi (Nokia)" userId="42788fdf-2e17-4914-9a82-fe3b5b4191b2" providerId="ADAL" clId="{D5D20CF8-A0B2-4397-9213-D5DA289A5C44}" dt="2024-07-19T14:19:13.170" v="1948"/>
          <ac:spMkLst>
            <pc:docMk/>
            <pc:sldMk cId="3339483227" sldId="1245"/>
            <ac:spMk id="4" creationId="{EB979730-E94B-9CC9-6281-4C222B003BB6}"/>
          </ac:spMkLst>
        </pc:spChg>
        <pc:spChg chg="add mod">
          <ac:chgData name="Hideaki Takahashi (Nokia)" userId="42788fdf-2e17-4914-9a82-fe3b5b4191b2" providerId="ADAL" clId="{D5D20CF8-A0B2-4397-9213-D5DA289A5C44}" dt="2024-07-19T13:47:50.079" v="1491" actId="1076"/>
          <ac:spMkLst>
            <pc:docMk/>
            <pc:sldMk cId="3339483227" sldId="1245"/>
            <ac:spMk id="5" creationId="{B4682B07-A050-F7E4-2519-BF1C8449B733}"/>
          </ac:spMkLst>
        </pc:spChg>
        <pc:spChg chg="add mod">
          <ac:chgData name="Hideaki Takahashi (Nokia)" userId="42788fdf-2e17-4914-9a82-fe3b5b4191b2" providerId="ADAL" clId="{D5D20CF8-A0B2-4397-9213-D5DA289A5C44}" dt="2024-07-16T10:22:57.921" v="1154" actId="1036"/>
          <ac:spMkLst>
            <pc:docMk/>
            <pc:sldMk cId="3339483227" sldId="1245"/>
            <ac:spMk id="6" creationId="{CF164A92-EA62-BAF0-DEF4-25694BA02ED1}"/>
          </ac:spMkLst>
        </pc:spChg>
        <pc:spChg chg="add mod">
          <ac:chgData name="Hideaki Takahashi (Nokia)" userId="42788fdf-2e17-4914-9a82-fe3b5b4191b2" providerId="ADAL" clId="{D5D20CF8-A0B2-4397-9213-D5DA289A5C44}" dt="2024-07-16T10:22:31.276" v="1066"/>
          <ac:spMkLst>
            <pc:docMk/>
            <pc:sldMk cId="3339483227" sldId="1245"/>
            <ac:spMk id="7" creationId="{6E7FF072-8FF7-9F65-1FB5-753FC7D64F6C}"/>
          </ac:spMkLst>
        </pc:spChg>
        <pc:spChg chg="add mod">
          <ac:chgData name="Hideaki Takahashi (Nokia)" userId="42788fdf-2e17-4914-9a82-fe3b5b4191b2" providerId="ADAL" clId="{D5D20CF8-A0B2-4397-9213-D5DA289A5C44}" dt="2024-07-16T10:22:31.276" v="1066"/>
          <ac:spMkLst>
            <pc:docMk/>
            <pc:sldMk cId="3339483227" sldId="1245"/>
            <ac:spMk id="8" creationId="{90F92A0D-BE27-29F1-7DE5-95AB03F0DDF3}"/>
          </ac:spMkLst>
        </pc:spChg>
        <pc:spChg chg="add mod">
          <ac:chgData name="Hideaki Takahashi (Nokia)" userId="42788fdf-2e17-4914-9a82-fe3b5b4191b2" providerId="ADAL" clId="{D5D20CF8-A0B2-4397-9213-D5DA289A5C44}" dt="2024-07-16T10:23:04.789" v="1170" actId="1036"/>
          <ac:spMkLst>
            <pc:docMk/>
            <pc:sldMk cId="3339483227" sldId="1245"/>
            <ac:spMk id="9" creationId="{762C1E1C-F167-53F2-C4C8-7C1820B94C0A}"/>
          </ac:spMkLst>
        </pc:spChg>
        <pc:spChg chg="add mod">
          <ac:chgData name="Hideaki Takahashi (Nokia)" userId="42788fdf-2e17-4914-9a82-fe3b5b4191b2" providerId="ADAL" clId="{D5D20CF8-A0B2-4397-9213-D5DA289A5C44}" dt="2024-07-16T10:23:25.522" v="1218" actId="20577"/>
          <ac:spMkLst>
            <pc:docMk/>
            <pc:sldMk cId="3339483227" sldId="1245"/>
            <ac:spMk id="10" creationId="{EB851257-5B3C-F81A-3F31-68DEA315CD40}"/>
          </ac:spMkLst>
        </pc:spChg>
        <pc:spChg chg="mod">
          <ac:chgData name="Hideaki Takahashi (Nokia)" userId="42788fdf-2e17-4914-9a82-fe3b5b4191b2" providerId="ADAL" clId="{D5D20CF8-A0B2-4397-9213-D5DA289A5C44}" dt="2024-07-16T10:26:32.618" v="1323" actId="1037"/>
          <ac:spMkLst>
            <pc:docMk/>
            <pc:sldMk cId="3339483227" sldId="1245"/>
            <ac:spMk id="61" creationId="{92247CD5-A8F3-671A-5387-D03BFF6F02DD}"/>
          </ac:spMkLst>
        </pc:spChg>
        <pc:spChg chg="mod">
          <ac:chgData name="Hideaki Takahashi (Nokia)" userId="42788fdf-2e17-4914-9a82-fe3b5b4191b2" providerId="ADAL" clId="{D5D20CF8-A0B2-4397-9213-D5DA289A5C44}" dt="2024-07-16T10:26:32.618" v="1323" actId="1037"/>
          <ac:spMkLst>
            <pc:docMk/>
            <pc:sldMk cId="3339483227" sldId="1245"/>
            <ac:spMk id="62" creationId="{9EA1D676-A0F1-78E8-72FE-967EC7BDED3D}"/>
          </ac:spMkLst>
        </pc:spChg>
        <pc:spChg chg="mod">
          <ac:chgData name="Hideaki Takahashi (Nokia)" userId="42788fdf-2e17-4914-9a82-fe3b5b4191b2" providerId="ADAL" clId="{D5D20CF8-A0B2-4397-9213-D5DA289A5C44}" dt="2024-07-19T14:05:19.818" v="1672" actId="20577"/>
          <ac:spMkLst>
            <pc:docMk/>
            <pc:sldMk cId="3339483227" sldId="1245"/>
            <ac:spMk id="64" creationId="{5DF1DC09-2F3A-F10A-946F-9A5EE4C53163}"/>
          </ac:spMkLst>
        </pc:spChg>
        <pc:spChg chg="mod">
          <ac:chgData name="Hideaki Takahashi (Nokia)" userId="42788fdf-2e17-4914-9a82-fe3b5b4191b2" providerId="ADAL" clId="{D5D20CF8-A0B2-4397-9213-D5DA289A5C44}" dt="2024-07-19T14:05:53.857" v="1874" actId="20577"/>
          <ac:spMkLst>
            <pc:docMk/>
            <pc:sldMk cId="3339483227" sldId="1245"/>
            <ac:spMk id="65" creationId="{AF9D6918-64CA-2D86-ACE3-67964AC8315C}"/>
          </ac:spMkLst>
        </pc:spChg>
        <pc:spChg chg="mod">
          <ac:chgData name="Hideaki Takahashi (Nokia)" userId="42788fdf-2e17-4914-9a82-fe3b5b4191b2" providerId="ADAL" clId="{D5D20CF8-A0B2-4397-9213-D5DA289A5C44}" dt="2024-07-16T10:26:17.925" v="1305" actId="1038"/>
          <ac:spMkLst>
            <pc:docMk/>
            <pc:sldMk cId="3339483227" sldId="1245"/>
            <ac:spMk id="67" creationId="{E9C82C37-7C25-FD9A-5B05-45FE73984FA5}"/>
          </ac:spMkLst>
        </pc:spChg>
        <pc:spChg chg="mod">
          <ac:chgData name="Hideaki Takahashi (Nokia)" userId="42788fdf-2e17-4914-9a82-fe3b5b4191b2" providerId="ADAL" clId="{D5D20CF8-A0B2-4397-9213-D5DA289A5C44}" dt="2024-07-16T10:26:17.925" v="1305" actId="1038"/>
          <ac:spMkLst>
            <pc:docMk/>
            <pc:sldMk cId="3339483227" sldId="1245"/>
            <ac:spMk id="68" creationId="{FCBF6D57-2D18-6379-4DA1-8CBB3E158797}"/>
          </ac:spMkLst>
        </pc:spChg>
        <pc:spChg chg="mod">
          <ac:chgData name="Hideaki Takahashi (Nokia)" userId="42788fdf-2e17-4914-9a82-fe3b5b4191b2" providerId="ADAL" clId="{D5D20CF8-A0B2-4397-9213-D5DA289A5C44}" dt="2024-07-19T14:01:07.698" v="1513" actId="20577"/>
          <ac:spMkLst>
            <pc:docMk/>
            <pc:sldMk cId="3339483227" sldId="1245"/>
            <ac:spMk id="70" creationId="{E904410A-3658-2867-FE4A-2A6E9644FC38}"/>
          </ac:spMkLst>
        </pc:spChg>
        <pc:spChg chg="mod">
          <ac:chgData name="Hideaki Takahashi (Nokia)" userId="42788fdf-2e17-4914-9a82-fe3b5b4191b2" providerId="ADAL" clId="{D5D20CF8-A0B2-4397-9213-D5DA289A5C44}" dt="2024-07-19T14:04:17.162" v="1628" actId="20577"/>
          <ac:spMkLst>
            <pc:docMk/>
            <pc:sldMk cId="3339483227" sldId="1245"/>
            <ac:spMk id="71" creationId="{664D6C06-F58D-A909-5496-1EA3B70C1869}"/>
          </ac:spMkLst>
        </pc:spChg>
        <pc:spChg chg="mod">
          <ac:chgData name="Hideaki Takahashi (Nokia)" userId="42788fdf-2e17-4914-9a82-fe3b5b4191b2" providerId="ADAL" clId="{D5D20CF8-A0B2-4397-9213-D5DA289A5C44}" dt="2024-07-19T13:48:04.339" v="1506" actId="1037"/>
          <ac:spMkLst>
            <pc:docMk/>
            <pc:sldMk cId="3339483227" sldId="1245"/>
            <ac:spMk id="76" creationId="{15D1E654-0E8F-42F5-6C7A-63DF2AA153F2}"/>
          </ac:spMkLst>
        </pc:spChg>
        <pc:spChg chg="mod">
          <ac:chgData name="Hideaki Takahashi (Nokia)" userId="42788fdf-2e17-4914-9a82-fe3b5b4191b2" providerId="ADAL" clId="{D5D20CF8-A0B2-4397-9213-D5DA289A5C44}" dt="2024-07-19T13:48:04.339" v="1506" actId="1037"/>
          <ac:spMkLst>
            <pc:docMk/>
            <pc:sldMk cId="3339483227" sldId="1245"/>
            <ac:spMk id="77" creationId="{38B1519A-A4F3-5DA5-1AAC-7B654F209266}"/>
          </ac:spMkLst>
        </pc:spChg>
        <pc:spChg chg="mod">
          <ac:chgData name="Hideaki Takahashi (Nokia)" userId="42788fdf-2e17-4914-9a82-fe3b5b4191b2" providerId="ADAL" clId="{D5D20CF8-A0B2-4397-9213-D5DA289A5C44}" dt="2024-07-19T14:06:01.776" v="1887" actId="20577"/>
          <ac:spMkLst>
            <pc:docMk/>
            <pc:sldMk cId="3339483227" sldId="1245"/>
            <ac:spMk id="79" creationId="{F6C8BD46-83E9-25A7-5432-E028CB46AFB7}"/>
          </ac:spMkLst>
        </pc:spChg>
        <pc:spChg chg="mod">
          <ac:chgData name="Hideaki Takahashi (Nokia)" userId="42788fdf-2e17-4914-9a82-fe3b5b4191b2" providerId="ADAL" clId="{D5D20CF8-A0B2-4397-9213-D5DA289A5C44}" dt="2024-07-19T14:06:08.919" v="1945" actId="20577"/>
          <ac:spMkLst>
            <pc:docMk/>
            <pc:sldMk cId="3339483227" sldId="1245"/>
            <ac:spMk id="80" creationId="{76AAE115-D4BA-E393-4DF8-E7046527D0BD}"/>
          </ac:spMkLst>
        </pc:spChg>
        <pc:grpChg chg="mod">
          <ac:chgData name="Hideaki Takahashi (Nokia)" userId="42788fdf-2e17-4914-9a82-fe3b5b4191b2" providerId="ADAL" clId="{D5D20CF8-A0B2-4397-9213-D5DA289A5C44}" dt="2024-07-16T10:26:32.618" v="1323" actId="1037"/>
          <ac:grpSpMkLst>
            <pc:docMk/>
            <pc:sldMk cId="3339483227" sldId="1245"/>
            <ac:grpSpMk id="60" creationId="{6E25DF3A-1E23-F515-FEF7-0EF702932203}"/>
          </ac:grpSpMkLst>
        </pc:grpChg>
        <pc:grpChg chg="mod">
          <ac:chgData name="Hideaki Takahashi (Nokia)" userId="42788fdf-2e17-4914-9a82-fe3b5b4191b2" providerId="ADAL" clId="{D5D20CF8-A0B2-4397-9213-D5DA289A5C44}" dt="2024-07-16T10:26:17.925" v="1305" actId="1038"/>
          <ac:grpSpMkLst>
            <pc:docMk/>
            <pc:sldMk cId="3339483227" sldId="1245"/>
            <ac:grpSpMk id="66" creationId="{55CEDF79-3936-D86A-01C5-5776F1AB5CFF}"/>
          </ac:grpSpMkLst>
        </pc:grpChg>
        <pc:grpChg chg="mod">
          <ac:chgData name="Hideaki Takahashi (Nokia)" userId="42788fdf-2e17-4914-9a82-fe3b5b4191b2" providerId="ADAL" clId="{D5D20CF8-A0B2-4397-9213-D5DA289A5C44}" dt="2024-07-16T10:34:47.375" v="1487" actId="1038"/>
          <ac:grpSpMkLst>
            <pc:docMk/>
            <pc:sldMk cId="3339483227" sldId="1245"/>
            <ac:grpSpMk id="69" creationId="{DC21DAC0-FB06-C085-57BE-1691A89A7C78}"/>
          </ac:grpSpMkLst>
        </pc:grpChg>
        <pc:grpChg chg="mod">
          <ac:chgData name="Hideaki Takahashi (Nokia)" userId="42788fdf-2e17-4914-9a82-fe3b5b4191b2" providerId="ADAL" clId="{D5D20CF8-A0B2-4397-9213-D5DA289A5C44}" dt="2024-07-19T13:48:04.339" v="1506" actId="1037"/>
          <ac:grpSpMkLst>
            <pc:docMk/>
            <pc:sldMk cId="3339483227" sldId="1245"/>
            <ac:grpSpMk id="75" creationId="{14E72D21-7AC5-6032-170A-2FB8D93C353D}"/>
          </ac:grpSpMkLst>
        </pc:grpChg>
        <pc:grpChg chg="mod">
          <ac:chgData name="Hideaki Takahashi (Nokia)" userId="42788fdf-2e17-4914-9a82-fe3b5b4191b2" providerId="ADAL" clId="{D5D20CF8-A0B2-4397-9213-D5DA289A5C44}" dt="2024-07-16T10:34:42.111" v="1463" actId="1076"/>
          <ac:grpSpMkLst>
            <pc:docMk/>
            <pc:sldMk cId="3339483227" sldId="1245"/>
            <ac:grpSpMk id="78" creationId="{887F69DF-7976-3FAF-ED92-DBD7EB561ACD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ideaki Takahashi (Nokia)" userId="42788fdf-2e17-4914-9a82-fe3b5b4191b2" providerId="ADAL" clId="{D5D20CF8-A0B2-4397-9213-D5DA289A5C44}" dt="2024-07-16T10:34:17.409" v="1458" actId="20577"/>
              <pc2:cmMkLst xmlns:pc2="http://schemas.microsoft.com/office/powerpoint/2019/9/main/command">
                <pc:docMk/>
                <pc:sldMk cId="3339483227" sldId="1245"/>
                <pc2:cmMk id="{DF3C3A6F-D65B-4B3F-9B87-19C3EAD8EACF}"/>
              </pc2:cmMkLst>
            </pc226:cmChg>
            <pc226:cmChg xmlns:pc226="http://schemas.microsoft.com/office/powerpoint/2022/06/main/command" chg="mod">
              <pc226:chgData name="Hideaki Takahashi (Nokia)" userId="42788fdf-2e17-4914-9a82-fe3b5b4191b2" providerId="ADAL" clId="{D5D20CF8-A0B2-4397-9213-D5DA289A5C44}" dt="2024-07-19T14:04:17.162" v="1628" actId="20577"/>
              <pc2:cmMkLst xmlns:pc2="http://schemas.microsoft.com/office/powerpoint/2019/9/main/command">
                <pc:docMk/>
                <pc:sldMk cId="3339483227" sldId="1245"/>
                <pc2:cmMk id="{831F3B88-70AD-4F70-93F9-AECE5E594456}"/>
              </pc2:cmMkLst>
            </pc226:cmChg>
            <pc226:cmChg xmlns:pc226="http://schemas.microsoft.com/office/powerpoint/2022/06/main/command" chg="mod">
              <pc226:chgData name="Hideaki Takahashi (Nokia)" userId="42788fdf-2e17-4914-9a82-fe3b5b4191b2" providerId="ADAL" clId="{D5D20CF8-A0B2-4397-9213-D5DA289A5C44}" dt="2024-07-16T10:34:17.409" v="1458" actId="20577"/>
              <pc2:cmMkLst xmlns:pc2="http://schemas.microsoft.com/office/powerpoint/2019/9/main/command">
                <pc:docMk/>
                <pc:sldMk cId="3339483227" sldId="1245"/>
                <pc2:cmMk id="{304569AD-64AF-45D1-9491-3B262F088FC6}"/>
              </pc2:cmMkLst>
            </pc226:cmChg>
            <pc226:cmChg xmlns:pc226="http://schemas.microsoft.com/office/powerpoint/2022/06/main/command" chg="mod">
              <pc226:chgData name="Hideaki Takahashi (Nokia)" userId="42788fdf-2e17-4914-9a82-fe3b5b4191b2" providerId="ADAL" clId="{D5D20CF8-A0B2-4397-9213-D5DA289A5C44}" dt="2024-07-19T14:05:53.857" v="1874" actId="20577"/>
              <pc2:cmMkLst xmlns:pc2="http://schemas.microsoft.com/office/powerpoint/2019/9/main/command">
                <pc:docMk/>
                <pc:sldMk cId="3339483227" sldId="1245"/>
                <pc2:cmMk id="{6E678DD2-1C56-4DCE-9DF3-E21551405BE4}"/>
              </pc2:cmMkLst>
            </pc226:cmChg>
          </p:ext>
        </pc:extLst>
      </pc:sldChg>
      <pc:sldChg chg="addSp delSp modSp add mod modShow modCm">
        <pc:chgData name="Hideaki Takahashi (Nokia)" userId="42788fdf-2e17-4914-9a82-fe3b5b4191b2" providerId="ADAL" clId="{D5D20CF8-A0B2-4397-9213-D5DA289A5C44}" dt="2024-08-06T09:16:28.272" v="3844" actId="729"/>
        <pc:sldMkLst>
          <pc:docMk/>
          <pc:sldMk cId="757674988" sldId="1246"/>
        </pc:sldMkLst>
        <pc:spChg chg="add mod">
          <ac:chgData name="Hideaki Takahashi (Nokia)" userId="42788fdf-2e17-4914-9a82-fe3b5b4191b2" providerId="ADAL" clId="{D5D20CF8-A0B2-4397-9213-D5DA289A5C44}" dt="2024-07-19T14:23:09.521" v="2147" actId="14100"/>
          <ac:spMkLst>
            <pc:docMk/>
            <pc:sldMk cId="757674988" sldId="1246"/>
            <ac:spMk id="3" creationId="{C2CCDA7D-E012-B829-B730-62B3016B534F}"/>
          </ac:spMkLst>
        </pc:spChg>
        <pc:spChg chg="add mod">
          <ac:chgData name="Hideaki Takahashi (Nokia)" userId="42788fdf-2e17-4914-9a82-fe3b5b4191b2" providerId="ADAL" clId="{D5D20CF8-A0B2-4397-9213-D5DA289A5C44}" dt="2024-07-19T14:24:16.544" v="2275" actId="1076"/>
          <ac:spMkLst>
            <pc:docMk/>
            <pc:sldMk cId="757674988" sldId="1246"/>
            <ac:spMk id="4" creationId="{1007AFB7-BC4D-8E19-1DBE-FE2880C0FD10}"/>
          </ac:spMkLst>
        </pc:spChg>
        <pc:spChg chg="mod">
          <ac:chgData name="Hideaki Takahashi (Nokia)" userId="42788fdf-2e17-4914-9a82-fe3b5b4191b2" providerId="ADAL" clId="{D5D20CF8-A0B2-4397-9213-D5DA289A5C44}" dt="2024-07-19T14:22:26.023" v="2138" actId="1037"/>
          <ac:spMkLst>
            <pc:docMk/>
            <pc:sldMk cId="757674988" sldId="1246"/>
            <ac:spMk id="5" creationId="{B4682B07-A050-F7E4-2519-BF1C8449B733}"/>
          </ac:spMkLst>
        </pc:spChg>
        <pc:spChg chg="add mod">
          <ac:chgData name="Hideaki Takahashi (Nokia)" userId="42788fdf-2e17-4914-9a82-fe3b5b4191b2" providerId="ADAL" clId="{D5D20CF8-A0B2-4397-9213-D5DA289A5C44}" dt="2024-07-19T14:23:51.896" v="2159" actId="688"/>
          <ac:spMkLst>
            <pc:docMk/>
            <pc:sldMk cId="757674988" sldId="1246"/>
            <ac:spMk id="7" creationId="{EE01EB12-ED8C-D2DF-7124-FB94F23718BD}"/>
          </ac:spMkLst>
        </pc:spChg>
        <pc:spChg chg="add mod">
          <ac:chgData name="Hideaki Takahashi (Nokia)" userId="42788fdf-2e17-4914-9a82-fe3b5b4191b2" providerId="ADAL" clId="{D5D20CF8-A0B2-4397-9213-D5DA289A5C44}" dt="2024-07-19T14:27:33.411" v="2515" actId="688"/>
          <ac:spMkLst>
            <pc:docMk/>
            <pc:sldMk cId="757674988" sldId="1246"/>
            <ac:spMk id="8" creationId="{4A2E37B0-B938-657D-0F97-0C06F98B3554}"/>
          </ac:spMkLst>
        </pc:spChg>
        <pc:spChg chg="add del mod">
          <ac:chgData name="Hideaki Takahashi (Nokia)" userId="42788fdf-2e17-4914-9a82-fe3b5b4191b2" providerId="ADAL" clId="{D5D20CF8-A0B2-4397-9213-D5DA289A5C44}" dt="2024-07-19T14:23:29.977" v="2154" actId="20577"/>
          <ac:spMkLst>
            <pc:docMk/>
            <pc:sldMk cId="757674988" sldId="1246"/>
            <ac:spMk id="9" creationId="{762C1E1C-F167-53F2-C4C8-7C1820B94C0A}"/>
          </ac:spMkLst>
        </pc:spChg>
        <pc:spChg chg="add mod">
          <ac:chgData name="Hideaki Takahashi (Nokia)" userId="42788fdf-2e17-4914-9a82-fe3b5b4191b2" providerId="ADAL" clId="{D5D20CF8-A0B2-4397-9213-D5DA289A5C44}" dt="2024-07-19T14:28:44.225" v="2641" actId="1035"/>
          <ac:spMkLst>
            <pc:docMk/>
            <pc:sldMk cId="757674988" sldId="1246"/>
            <ac:spMk id="11" creationId="{315F592F-564B-EE93-5110-8EA12BC89DF6}"/>
          </ac:spMkLst>
        </pc:spChg>
        <pc:spChg chg="mod">
          <ac:chgData name="Hideaki Takahashi (Nokia)" userId="42788fdf-2e17-4914-9a82-fe3b5b4191b2" providerId="ADAL" clId="{D5D20CF8-A0B2-4397-9213-D5DA289A5C44}" dt="2024-08-02T11:53:34.188" v="3612" actId="14100"/>
          <ac:spMkLst>
            <pc:docMk/>
            <pc:sldMk cId="757674988" sldId="1246"/>
            <ac:spMk id="13" creationId="{7CE6C8CD-0197-10C4-9067-E49011A90974}"/>
          </ac:spMkLst>
        </pc:spChg>
        <pc:spChg chg="mod">
          <ac:chgData name="Hideaki Takahashi (Nokia)" userId="42788fdf-2e17-4914-9a82-fe3b5b4191b2" providerId="ADAL" clId="{D5D20CF8-A0B2-4397-9213-D5DA289A5C44}" dt="2024-08-02T12:42:10.943" v="3664" actId="20577"/>
          <ac:spMkLst>
            <pc:docMk/>
            <pc:sldMk cId="757674988" sldId="1246"/>
            <ac:spMk id="14" creationId="{33E3EDC2-4A37-F40F-CB3B-E4F17B8AAF87}"/>
          </ac:spMkLst>
        </pc:spChg>
        <pc:spChg chg="mod">
          <ac:chgData name="Hideaki Takahashi (Nokia)" userId="42788fdf-2e17-4914-9a82-fe3b5b4191b2" providerId="ADAL" clId="{D5D20CF8-A0B2-4397-9213-D5DA289A5C44}" dt="2024-08-02T12:41:41.532" v="3658" actId="1076"/>
          <ac:spMkLst>
            <pc:docMk/>
            <pc:sldMk cId="757674988" sldId="1246"/>
            <ac:spMk id="16" creationId="{4C92361F-376C-E590-1E6A-F16569F874C5}"/>
          </ac:spMkLst>
        </pc:spChg>
        <pc:spChg chg="mod">
          <ac:chgData name="Hideaki Takahashi (Nokia)" userId="42788fdf-2e17-4914-9a82-fe3b5b4191b2" providerId="ADAL" clId="{D5D20CF8-A0B2-4397-9213-D5DA289A5C44}" dt="2024-08-02T12:41:41.532" v="3658" actId="1076"/>
          <ac:spMkLst>
            <pc:docMk/>
            <pc:sldMk cId="757674988" sldId="1246"/>
            <ac:spMk id="17" creationId="{B5DA1757-42BF-854B-7C8A-B44EB5888E74}"/>
          </ac:spMkLst>
        </pc:spChg>
        <pc:spChg chg="mod">
          <ac:chgData name="Hideaki Takahashi (Nokia)" userId="42788fdf-2e17-4914-9a82-fe3b5b4191b2" providerId="ADAL" clId="{D5D20CF8-A0B2-4397-9213-D5DA289A5C44}" dt="2024-08-02T12:41:10.724" v="3655" actId="1076"/>
          <ac:spMkLst>
            <pc:docMk/>
            <pc:sldMk cId="757674988" sldId="1246"/>
            <ac:spMk id="52" creationId="{3EFBA217-7AB8-499D-7B07-F2A61264656F}"/>
          </ac:spMkLst>
        </pc:spChg>
        <pc:spChg chg="mod">
          <ac:chgData name="Hideaki Takahashi (Nokia)" userId="42788fdf-2e17-4914-9a82-fe3b5b4191b2" providerId="ADAL" clId="{D5D20CF8-A0B2-4397-9213-D5DA289A5C44}" dt="2024-08-02T12:41:10.724" v="3655" actId="1076"/>
          <ac:spMkLst>
            <pc:docMk/>
            <pc:sldMk cId="757674988" sldId="1246"/>
            <ac:spMk id="53" creationId="{F6EA3B7C-FADD-B9D4-ED1D-5E48BB5ED7BF}"/>
          </ac:spMkLst>
        </pc:spChg>
        <pc:spChg chg="mod">
          <ac:chgData name="Hideaki Takahashi (Nokia)" userId="42788fdf-2e17-4914-9a82-fe3b5b4191b2" providerId="ADAL" clId="{D5D20CF8-A0B2-4397-9213-D5DA289A5C44}" dt="2024-08-02T11:58:06.293" v="3634" actId="20577"/>
          <ac:spMkLst>
            <pc:docMk/>
            <pc:sldMk cId="757674988" sldId="1246"/>
            <ac:spMk id="61" creationId="{92247CD5-A8F3-671A-5387-D03BFF6F02DD}"/>
          </ac:spMkLst>
        </pc:spChg>
        <pc:spChg chg="mod">
          <ac:chgData name="Hideaki Takahashi (Nokia)" userId="42788fdf-2e17-4914-9a82-fe3b5b4191b2" providerId="ADAL" clId="{D5D20CF8-A0B2-4397-9213-D5DA289A5C44}" dt="2024-07-22T09:33:00.811" v="3191" actId="207"/>
          <ac:spMkLst>
            <pc:docMk/>
            <pc:sldMk cId="757674988" sldId="1246"/>
            <ac:spMk id="62" creationId="{9EA1D676-A0F1-78E8-72FE-967EC7BDED3D}"/>
          </ac:spMkLst>
        </pc:spChg>
        <pc:spChg chg="mod">
          <ac:chgData name="Hideaki Takahashi (Nokia)" userId="42788fdf-2e17-4914-9a82-fe3b5b4191b2" providerId="ADAL" clId="{D5D20CF8-A0B2-4397-9213-D5DA289A5C44}" dt="2024-07-19T14:20:34.374" v="2125" actId="20577"/>
          <ac:spMkLst>
            <pc:docMk/>
            <pc:sldMk cId="757674988" sldId="1246"/>
            <ac:spMk id="64" creationId="{5DF1DC09-2F3A-F10A-946F-9A5EE4C53163}"/>
          </ac:spMkLst>
        </pc:spChg>
        <pc:spChg chg="mod">
          <ac:chgData name="Hideaki Takahashi (Nokia)" userId="42788fdf-2e17-4914-9a82-fe3b5b4191b2" providerId="ADAL" clId="{D5D20CF8-A0B2-4397-9213-D5DA289A5C44}" dt="2024-07-19T14:39:16.184" v="2952" actId="20577"/>
          <ac:spMkLst>
            <pc:docMk/>
            <pc:sldMk cId="757674988" sldId="1246"/>
            <ac:spMk id="65" creationId="{AF9D6918-64CA-2D86-ACE3-67964AC8315C}"/>
          </ac:spMkLst>
        </pc:spChg>
        <pc:spChg chg="mod">
          <ac:chgData name="Hideaki Takahashi (Nokia)" userId="42788fdf-2e17-4914-9a82-fe3b5b4191b2" providerId="ADAL" clId="{D5D20CF8-A0B2-4397-9213-D5DA289A5C44}" dt="2024-08-02T12:41:04.833" v="3654" actId="1076"/>
          <ac:spMkLst>
            <pc:docMk/>
            <pc:sldMk cId="757674988" sldId="1246"/>
            <ac:spMk id="70" creationId="{E904410A-3658-2867-FE4A-2A6E9644FC38}"/>
          </ac:spMkLst>
        </pc:spChg>
        <pc:spChg chg="mod">
          <ac:chgData name="Hideaki Takahashi (Nokia)" userId="42788fdf-2e17-4914-9a82-fe3b5b4191b2" providerId="ADAL" clId="{D5D20CF8-A0B2-4397-9213-D5DA289A5C44}" dt="2024-08-02T12:41:04.833" v="3654" actId="1076"/>
          <ac:spMkLst>
            <pc:docMk/>
            <pc:sldMk cId="757674988" sldId="1246"/>
            <ac:spMk id="71" creationId="{664D6C06-F58D-A909-5496-1EA3B70C1869}"/>
          </ac:spMkLst>
        </pc:spChg>
        <pc:spChg chg="mod">
          <ac:chgData name="Hideaki Takahashi (Nokia)" userId="42788fdf-2e17-4914-9a82-fe3b5b4191b2" providerId="ADAL" clId="{D5D20CF8-A0B2-4397-9213-D5DA289A5C44}" dt="2024-08-02T12:41:20.781" v="3656" actId="1076"/>
          <ac:spMkLst>
            <pc:docMk/>
            <pc:sldMk cId="757674988" sldId="1246"/>
            <ac:spMk id="73" creationId="{6070780B-6DCE-DE98-6DAC-90999485497F}"/>
          </ac:spMkLst>
        </pc:spChg>
        <pc:spChg chg="mod">
          <ac:chgData name="Hideaki Takahashi (Nokia)" userId="42788fdf-2e17-4914-9a82-fe3b5b4191b2" providerId="ADAL" clId="{D5D20CF8-A0B2-4397-9213-D5DA289A5C44}" dt="2024-08-02T12:41:20.781" v="3656" actId="1076"/>
          <ac:spMkLst>
            <pc:docMk/>
            <pc:sldMk cId="757674988" sldId="1246"/>
            <ac:spMk id="74" creationId="{B9D2A443-75E1-C000-BACF-00DC9E50742B}"/>
          </ac:spMkLst>
        </pc:spChg>
        <pc:spChg chg="mod">
          <ac:chgData name="Hideaki Takahashi (Nokia)" userId="42788fdf-2e17-4914-9a82-fe3b5b4191b2" providerId="ADAL" clId="{D5D20CF8-A0B2-4397-9213-D5DA289A5C44}" dt="2024-07-19T14:19:41.737" v="2004" actId="20577"/>
          <ac:spMkLst>
            <pc:docMk/>
            <pc:sldMk cId="757674988" sldId="1246"/>
            <ac:spMk id="76" creationId="{15D1E654-0E8F-42F5-6C7A-63DF2AA153F2}"/>
          </ac:spMkLst>
        </pc:spChg>
        <pc:spChg chg="mod">
          <ac:chgData name="Hideaki Takahashi (Nokia)" userId="42788fdf-2e17-4914-9a82-fe3b5b4191b2" providerId="ADAL" clId="{D5D20CF8-A0B2-4397-9213-D5DA289A5C44}" dt="2024-08-02T12:02:19.500" v="3644" actId="20577"/>
          <ac:spMkLst>
            <pc:docMk/>
            <pc:sldMk cId="757674988" sldId="1246"/>
            <ac:spMk id="77" creationId="{38B1519A-A4F3-5DA5-1AAC-7B654F209266}"/>
          </ac:spMkLst>
        </pc:spChg>
        <pc:spChg chg="mod">
          <ac:chgData name="Hideaki Takahashi (Nokia)" userId="42788fdf-2e17-4914-9a82-fe3b5b4191b2" providerId="ADAL" clId="{D5D20CF8-A0B2-4397-9213-D5DA289A5C44}" dt="2024-07-19T14:23:38.832" v="2156" actId="1076"/>
          <ac:spMkLst>
            <pc:docMk/>
            <pc:sldMk cId="757674988" sldId="1246"/>
            <ac:spMk id="79" creationId="{F6C8BD46-83E9-25A7-5432-E028CB46AFB7}"/>
          </ac:spMkLst>
        </pc:spChg>
        <pc:spChg chg="mod">
          <ac:chgData name="Hideaki Takahashi (Nokia)" userId="42788fdf-2e17-4914-9a82-fe3b5b4191b2" providerId="ADAL" clId="{D5D20CF8-A0B2-4397-9213-D5DA289A5C44}" dt="2024-08-02T12:40:04.549" v="3653" actId="20577"/>
          <ac:spMkLst>
            <pc:docMk/>
            <pc:sldMk cId="757674988" sldId="1246"/>
            <ac:spMk id="80" creationId="{76AAE115-D4BA-E393-4DF8-E7046527D0BD}"/>
          </ac:spMkLst>
        </pc:spChg>
        <pc:grpChg chg="add mod">
          <ac:chgData name="Hideaki Takahashi (Nokia)" userId="42788fdf-2e17-4914-9a82-fe3b5b4191b2" providerId="ADAL" clId="{D5D20CF8-A0B2-4397-9213-D5DA289A5C44}" dt="2024-08-02T11:53:34.188" v="3612" actId="14100"/>
          <ac:grpSpMkLst>
            <pc:docMk/>
            <pc:sldMk cId="757674988" sldId="1246"/>
            <ac:grpSpMk id="12" creationId="{67A7BDD4-BB56-71D3-E6A5-7197F965173A}"/>
          </ac:grpSpMkLst>
        </pc:grpChg>
        <pc:grpChg chg="add mod">
          <ac:chgData name="Hideaki Takahashi (Nokia)" userId="42788fdf-2e17-4914-9a82-fe3b5b4191b2" providerId="ADAL" clId="{D5D20CF8-A0B2-4397-9213-D5DA289A5C44}" dt="2024-08-02T12:41:41.532" v="3658" actId="1076"/>
          <ac:grpSpMkLst>
            <pc:docMk/>
            <pc:sldMk cId="757674988" sldId="1246"/>
            <ac:grpSpMk id="15" creationId="{00B281CD-0677-C8FE-FF8E-334BEC18D962}"/>
          </ac:grpSpMkLst>
        </pc:grpChg>
        <pc:grpChg chg="mod">
          <ac:chgData name="Hideaki Takahashi (Nokia)" userId="42788fdf-2e17-4914-9a82-fe3b5b4191b2" providerId="ADAL" clId="{D5D20CF8-A0B2-4397-9213-D5DA289A5C44}" dt="2024-08-02T12:41:10.724" v="3655" actId="1076"/>
          <ac:grpSpMkLst>
            <pc:docMk/>
            <pc:sldMk cId="757674988" sldId="1246"/>
            <ac:grpSpMk id="51" creationId="{96D002E2-B343-D491-82AD-98ED85DB49D1}"/>
          </ac:grpSpMkLst>
        </pc:grpChg>
        <pc:grpChg chg="mod">
          <ac:chgData name="Hideaki Takahashi (Nokia)" userId="42788fdf-2e17-4914-9a82-fe3b5b4191b2" providerId="ADAL" clId="{D5D20CF8-A0B2-4397-9213-D5DA289A5C44}" dt="2024-08-02T12:41:04.833" v="3654" actId="1076"/>
          <ac:grpSpMkLst>
            <pc:docMk/>
            <pc:sldMk cId="757674988" sldId="1246"/>
            <ac:grpSpMk id="69" creationId="{DC21DAC0-FB06-C085-57BE-1691A89A7C78}"/>
          </ac:grpSpMkLst>
        </pc:grpChg>
        <pc:grpChg chg="mod">
          <ac:chgData name="Hideaki Takahashi (Nokia)" userId="42788fdf-2e17-4914-9a82-fe3b5b4191b2" providerId="ADAL" clId="{D5D20CF8-A0B2-4397-9213-D5DA289A5C44}" dt="2024-08-02T12:41:20.781" v="3656" actId="1076"/>
          <ac:grpSpMkLst>
            <pc:docMk/>
            <pc:sldMk cId="757674988" sldId="1246"/>
            <ac:grpSpMk id="72" creationId="{5B407313-0F7F-1BAC-81A3-FE7FF60EE655}"/>
          </ac:grpSpMkLst>
        </pc:grpChg>
        <pc:grpChg chg="mod">
          <ac:chgData name="Hideaki Takahashi (Nokia)" userId="42788fdf-2e17-4914-9a82-fe3b5b4191b2" providerId="ADAL" clId="{D5D20CF8-A0B2-4397-9213-D5DA289A5C44}" dt="2024-07-19T14:23:38.832" v="2156" actId="1076"/>
          <ac:grpSpMkLst>
            <pc:docMk/>
            <pc:sldMk cId="757674988" sldId="1246"/>
            <ac:grpSpMk id="78" creationId="{887F69DF-7976-3FAF-ED92-DBD7EB561ACD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Hideaki Takahashi (Nokia)" userId="42788fdf-2e17-4914-9a82-fe3b5b4191b2" providerId="ADAL" clId="{D5D20CF8-A0B2-4397-9213-D5DA289A5C44}" dt="2024-08-02T12:02:19.500" v="3644" actId="20577"/>
              <pc2:cmMkLst xmlns:pc2="http://schemas.microsoft.com/office/powerpoint/2019/9/main/command">
                <pc:docMk/>
                <pc:sldMk cId="757674988" sldId="1246"/>
                <pc2:cmMk id="{C9DBD54D-E52B-40F6-9CED-DC698B72EDC7}"/>
              </pc2:cmMkLst>
            </pc226:cmChg>
            <pc226:cmChg xmlns:pc226="http://schemas.microsoft.com/office/powerpoint/2022/06/main/command" chg="mod">
              <pc226:chgData name="Hideaki Takahashi (Nokia)" userId="42788fdf-2e17-4914-9a82-fe3b5b4191b2" providerId="ADAL" clId="{D5D20CF8-A0B2-4397-9213-D5DA289A5C44}" dt="2024-07-19T14:39:16.184" v="2952" actId="20577"/>
              <pc2:cmMkLst xmlns:pc2="http://schemas.microsoft.com/office/powerpoint/2019/9/main/command">
                <pc:docMk/>
                <pc:sldMk cId="757674988" sldId="1246"/>
                <pc2:cmMk id="{5CB0E871-4469-4740-A7BC-1A7A18F3EE18}"/>
              </pc2:cmMkLst>
            </pc226:cmChg>
          </p:ext>
        </pc:extLst>
      </pc:sldChg>
      <pc:sldChg chg="mod ord modShow">
        <pc:chgData name="Hideaki Takahashi (Nokia)" userId="42788fdf-2e17-4914-9a82-fe3b5b4191b2" providerId="ADAL" clId="{D5D20CF8-A0B2-4397-9213-D5DA289A5C44}" dt="2024-08-02T12:39:48.667" v="3648" actId="729"/>
        <pc:sldMkLst>
          <pc:docMk/>
          <pc:sldMk cId="2229345129" sldId="1247"/>
        </pc:sldMkLst>
      </pc:sldChg>
      <pc:sldChg chg="modSp add mod modCm">
        <pc:chgData name="Hideaki Takahashi (Nokia)" userId="42788fdf-2e17-4914-9a82-fe3b5b4191b2" providerId="ADAL" clId="{D5D20CF8-A0B2-4397-9213-D5DA289A5C44}" dt="2024-08-06T09:52:55.758" v="3867"/>
        <pc:sldMkLst>
          <pc:docMk/>
          <pc:sldMk cId="3927444838" sldId="1248"/>
        </pc:sldMkLst>
        <pc:spChg chg="mod">
          <ac:chgData name="Hideaki Takahashi (Nokia)" userId="42788fdf-2e17-4914-9a82-fe3b5b4191b2" providerId="ADAL" clId="{D5D20CF8-A0B2-4397-9213-D5DA289A5C44}" dt="2024-08-06T08:31:07.029" v="3842" actId="207"/>
          <ac:spMkLst>
            <pc:docMk/>
            <pc:sldMk cId="3927444838" sldId="1248"/>
            <ac:spMk id="13" creationId="{7CE6C8CD-0197-10C4-9067-E49011A90974}"/>
          </ac:spMkLst>
        </pc:spChg>
        <pc:spChg chg="mod">
          <ac:chgData name="Hideaki Takahashi (Nokia)" userId="42788fdf-2e17-4914-9a82-fe3b5b4191b2" providerId="ADAL" clId="{D5D20CF8-A0B2-4397-9213-D5DA289A5C44}" dt="2024-08-06T08:31:10.932" v="3843" actId="207"/>
          <ac:spMkLst>
            <pc:docMk/>
            <pc:sldMk cId="3927444838" sldId="1248"/>
            <ac:spMk id="14" creationId="{33E3EDC2-4A37-F40F-CB3B-E4F17B8AAF87}"/>
          </ac:spMkLst>
        </pc:spChg>
        <pc:spChg chg="mod">
          <ac:chgData name="Hideaki Takahashi (Nokia)" userId="42788fdf-2e17-4914-9a82-fe3b5b4191b2" providerId="ADAL" clId="{D5D20CF8-A0B2-4397-9213-D5DA289A5C44}" dt="2024-08-06T08:30:43.874" v="3840" actId="14100"/>
          <ac:spMkLst>
            <pc:docMk/>
            <pc:sldMk cId="3927444838" sldId="1248"/>
            <ac:spMk id="79" creationId="{F6C8BD46-83E9-25A7-5432-E028CB46AFB7}"/>
          </ac:spMkLst>
        </pc:spChg>
        <pc:spChg chg="mod">
          <ac:chgData name="Hideaki Takahashi (Nokia)" userId="42788fdf-2e17-4914-9a82-fe3b5b4191b2" providerId="ADAL" clId="{D5D20CF8-A0B2-4397-9213-D5DA289A5C44}" dt="2024-08-06T08:30:52.373" v="3841" actId="207"/>
          <ac:spMkLst>
            <pc:docMk/>
            <pc:sldMk cId="3927444838" sldId="1248"/>
            <ac:spMk id="80" creationId="{76AAE115-D4BA-E393-4DF8-E7046527D0BD}"/>
          </ac:spMkLst>
        </pc:spChg>
        <pc:grpChg chg="mod">
          <ac:chgData name="Hideaki Takahashi (Nokia)" userId="42788fdf-2e17-4914-9a82-fe3b5b4191b2" providerId="ADAL" clId="{D5D20CF8-A0B2-4397-9213-D5DA289A5C44}" dt="2024-08-06T08:21:48.240" v="3789" actId="1076"/>
          <ac:grpSpMkLst>
            <pc:docMk/>
            <pc:sldMk cId="3927444838" sldId="1248"/>
            <ac:grpSpMk id="12" creationId="{67A7BDD4-BB56-71D3-E6A5-7197F965173A}"/>
          </ac:grpSpMkLst>
        </pc:grpChg>
        <pc:grpChg chg="mod">
          <ac:chgData name="Hideaki Takahashi (Nokia)" userId="42788fdf-2e17-4914-9a82-fe3b5b4191b2" providerId="ADAL" clId="{D5D20CF8-A0B2-4397-9213-D5DA289A5C44}" dt="2024-08-06T08:30:43.874" v="3840" actId="14100"/>
          <ac:grpSpMkLst>
            <pc:docMk/>
            <pc:sldMk cId="3927444838" sldId="1248"/>
            <ac:grpSpMk id="78" creationId="{887F69DF-7976-3FAF-ED92-DBD7EB561ACD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Hideaki Takahashi (Nokia)" userId="42788fdf-2e17-4914-9a82-fe3b5b4191b2" providerId="ADAL" clId="{D5D20CF8-A0B2-4397-9213-D5DA289A5C44}" dt="2024-08-06T09:52:55.758" v="3867"/>
              <pc2:cmMkLst xmlns:pc2="http://schemas.microsoft.com/office/powerpoint/2019/9/main/command">
                <pc:docMk/>
                <pc:sldMk cId="3927444838" sldId="1248"/>
                <pc2:cmMk id="{D70A4D30-D173-4CC4-856F-AE6F6ABBDA9D}"/>
              </pc2:cmMkLst>
              <pc226:cmRplyChg chg="add">
                <pc226:chgData name="Hideaki Takahashi (Nokia)" userId="42788fdf-2e17-4914-9a82-fe3b5b4191b2" providerId="ADAL" clId="{D5D20CF8-A0B2-4397-9213-D5DA289A5C44}" dt="2024-08-06T09:52:55.758" v="3867"/>
                <pc2:cmRplyMkLst xmlns:pc2="http://schemas.microsoft.com/office/powerpoint/2019/9/main/command">
                  <pc:docMk/>
                  <pc:sldMk cId="3927444838" sldId="1248"/>
                  <pc2:cmMk id="{D70A4D30-D173-4CC4-856F-AE6F6ABBDA9D}"/>
                  <pc2:cmRplyMk id="{F9C1742E-608B-4D2C-925F-E61A8FD1221B}"/>
                </pc2:cmRplyMkLst>
              </pc226:cmRplyChg>
            </pc226:cmChg>
            <pc226:cmChg xmlns:pc226="http://schemas.microsoft.com/office/powerpoint/2022/06/main/command" chg="mod">
              <pc226:chgData name="Hideaki Takahashi (Nokia)" userId="42788fdf-2e17-4914-9a82-fe3b5b4191b2" providerId="ADAL" clId="{D5D20CF8-A0B2-4397-9213-D5DA289A5C44}" dt="2024-08-06T09:41:16.881" v="3866"/>
              <pc2:cmMkLst xmlns:pc2="http://schemas.microsoft.com/office/powerpoint/2019/9/main/command">
                <pc:docMk/>
                <pc:sldMk cId="3927444838" sldId="1248"/>
                <pc2:cmMk id="{119E645C-0FD8-48DB-B0A6-6A0A4DD7A765}"/>
              </pc2:cmMkLst>
              <pc226:cmRplyChg chg="add">
                <pc226:chgData name="Hideaki Takahashi (Nokia)" userId="42788fdf-2e17-4914-9a82-fe3b5b4191b2" providerId="ADAL" clId="{D5D20CF8-A0B2-4397-9213-D5DA289A5C44}" dt="2024-08-06T09:41:16.881" v="3866"/>
                <pc2:cmRplyMkLst xmlns:pc2="http://schemas.microsoft.com/office/powerpoint/2019/9/main/command">
                  <pc:docMk/>
                  <pc:sldMk cId="3927444838" sldId="1248"/>
                  <pc2:cmMk id="{119E645C-0FD8-48DB-B0A6-6A0A4DD7A765}"/>
                  <pc2:cmRplyMk id="{14C3C4D0-DC41-4C2D-A0C5-08C3F3C5A0A5}"/>
                </pc2:cmRplyMkLst>
              </pc226:cmRplyChg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08-Nov-24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08-Nov-24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08/11/2024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Proposed way forward for AI and computing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2303" y="3848100"/>
            <a:ext cx="6400800" cy="1295400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en-US" altLang="nl-NL" sz="1600" dirty="0">
                <a:latin typeface="Arial" panose="020B0604020202020204" pitchFamily="34" charset="0"/>
              </a:rPr>
              <a:t>Source:		Nokia</a:t>
            </a:r>
          </a:p>
          <a:p>
            <a:pPr algn="l">
              <a:lnSpc>
                <a:spcPct val="80000"/>
              </a:lnSpc>
            </a:pPr>
            <a:r>
              <a:rPr lang="en-US" altLang="nl-NL" sz="1600" dirty="0">
                <a:latin typeface="Arial" panose="020B0604020202020204" pitchFamily="34" charset="0"/>
              </a:rPr>
              <a:t>Agenda item:	8.1.7</a:t>
            </a:r>
          </a:p>
          <a:p>
            <a:pPr algn="l">
              <a:lnSpc>
                <a:spcPct val="80000"/>
              </a:lnSpc>
            </a:pPr>
            <a:r>
              <a:rPr lang="en-US" altLang="nl-NL" sz="1600" dirty="0">
                <a:latin typeface="Arial" panose="020B0604020202020204" pitchFamily="34" charset="0"/>
              </a:rPr>
              <a:t>Document for:	Decision</a:t>
            </a: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/>
                <a:ea typeface="MS PGothic"/>
                <a:cs typeface="Arial"/>
              </a:rPr>
              <a:t>S1-244330 3GPP SA1#108, Orlando, 18-22 November </a:t>
            </a:r>
            <a:endParaRPr lang="en-GB" altLang="en-US" sz="1000" dirty="0">
              <a:solidFill>
                <a:schemeClr val="bg1"/>
              </a:solidFill>
              <a:highlight>
                <a:srgbClr val="FFFF00"/>
              </a:highlight>
              <a:latin typeface="Arial"/>
              <a:ea typeface="MS PGothic"/>
              <a:cs typeface="Arial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FE99D-EB1D-63EC-D92F-49BBA6B81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 after the call on Nov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4F00F-650D-95D1-2A55-BE3128B1A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new AI related clause is of common interest.</a:t>
            </a:r>
          </a:p>
          <a:p>
            <a:r>
              <a:rPr lang="en-US" dirty="0"/>
              <a:t>Divergent views on whether a new computing clause or a combined AI and computing clause is needed.</a:t>
            </a:r>
          </a:p>
          <a:p>
            <a:r>
              <a:rPr lang="en-US" dirty="0"/>
              <a:t>Divergent views on the title of the new AI related clause.</a:t>
            </a:r>
          </a:p>
          <a:p>
            <a:r>
              <a:rPr lang="en-US" dirty="0"/>
              <a:t>Acknowledge both AI and computing can be related and input to other associated clauses.</a:t>
            </a:r>
          </a:p>
        </p:txBody>
      </p:sp>
    </p:spTree>
    <p:extLst>
      <p:ext uri="{BB962C8B-B14F-4D97-AF65-F5344CB8AC3E}">
        <p14:creationId xmlns:p14="http://schemas.microsoft.com/office/powerpoint/2010/main" val="110218633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BB7A7-3738-23F0-9867-F3CD2D7F6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move forward…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6DAF1-E714-7923-5FE9-6CE7AC4F7D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15342"/>
          </a:xfrm>
        </p:spPr>
        <p:txBody>
          <a:bodyPr/>
          <a:lstStyle/>
          <a:p>
            <a:r>
              <a:rPr lang="en-US" sz="2000" dirty="0"/>
              <a:t>Add a new clause simply called “AI” with an EN “the exact title to be revisited after the use cases input”.</a:t>
            </a:r>
          </a:p>
          <a:p>
            <a:pPr lvl="1"/>
            <a:r>
              <a:rPr lang="en-US" sz="1800" dirty="0"/>
              <a:t>AI related UC can go to the new AI clause and other clauses depending on the scenario AI applies.</a:t>
            </a:r>
          </a:p>
          <a:p>
            <a:pPr lvl="1"/>
            <a:r>
              <a:rPr lang="en-US" sz="1800" dirty="0"/>
              <a:t>Computing related UC can go to the new AI clause and other clauses depending on the scenario computing applies.</a:t>
            </a:r>
          </a:p>
          <a:p>
            <a:pPr lvl="1"/>
            <a:r>
              <a:rPr lang="en-US" sz="1800" dirty="0"/>
              <a:t>Once we have all the UC, it will be clearer which AI aspects are more related, how computing is related in this new clause and whether a new clause on computing is needed.</a:t>
            </a:r>
          </a:p>
          <a:p>
            <a:pPr lvl="1"/>
            <a:r>
              <a:rPr lang="en-US" sz="1800" dirty="0"/>
              <a:t>With this, we should be able to avoid substantial AI and computing related UC going to the “other use cases” clause.</a:t>
            </a:r>
          </a:p>
          <a:p>
            <a:r>
              <a:rPr lang="en-US" sz="2000" dirty="0"/>
              <a:t>Leave to rapporteurs where to exactly place the new </a:t>
            </a:r>
            <a:r>
              <a:rPr lang="en-US" sz="2000"/>
              <a:t>AI clause in the TR.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422334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RBI5PAMIO524-1616901215-34485</_dlc_DocId>
    <_dlc_DocIdUrl xmlns="71c5aaf6-e6ce-465b-b873-5148d2a4c105">
      <Url>https://nokia.sharepoint.com/sites/gxp/_layouts/15/DocIdRedir.aspx?ID=RBI5PAMIO524-1616901215-34485</Url>
      <Description>RBI5PAMIO524-1616901215-34485</Description>
    </_dlc_DocIdUrl>
  </documentManagement>
</p:properties>
</file>

<file path=customXml/itemProps1.xml><?xml version="1.0" encoding="utf-8"?>
<ds:datastoreItem xmlns:ds="http://schemas.openxmlformats.org/officeDocument/2006/customXml" ds:itemID="{69FAC3DD-48D3-4568-9C95-228B233811C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3DDC95E-618B-4423-9B83-1FF3ED1569BF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030BB30-A27A-4CEE-B39D-B10F531EE0DF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purl.org/dc/dcmitype/"/>
    <ds:schemaRef ds:uri="http://www.w3.org/XML/1998/namespace"/>
    <ds:schemaRef ds:uri="http://purl.org/dc/elements/1.1/"/>
    <ds:schemaRef ds:uri="7275bb01-7583-478d-bc14-e839a2dd5989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3f2ce089-3858-4176-9a21-a30f9204848e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</TotalTime>
  <Words>241</Words>
  <Application>Microsoft Office PowerPoint</Application>
  <PresentationFormat>On-screen Show (16:9)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Observations after the call on Nov 6</vt:lpstr>
      <vt:lpstr>To move forward…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Feifei Lou</cp:lastModifiedBy>
  <cp:revision>5</cp:revision>
  <cp:lastPrinted>2017-02-24T12:37:51Z</cp:lastPrinted>
  <dcterms:created xsi:type="dcterms:W3CDTF">2008-08-30T09:32:10Z</dcterms:created>
  <dcterms:modified xsi:type="dcterms:W3CDTF">2024-11-08T18:38:17Z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d0a41de0-a37b-4af5-a1b1-d96c3d0060e6</vt:lpwstr>
  </property>
  <property fmtid="{D5CDD505-2E9C-101B-9397-08002B2CF9AE}" pid="4" name="MediaServiceImageTags">
    <vt:lpwstr/>
  </property>
</Properties>
</file>