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0"/>
  </p:notesMasterIdLst>
  <p:sldIdLst>
    <p:sldId id="303" r:id="rId7"/>
    <p:sldId id="2147478770" r:id="rId8"/>
    <p:sldId id="33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8/22/2024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3E4391-B736-453C-81CB-9D9D740B24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86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231FE3-1914-88EB-CEE8-AD4973C377C2}"/>
              </a:ext>
            </a:extLst>
          </p:cNvPr>
          <p:cNvSpPr txBox="1"/>
          <p:nvPr userDrawn="1"/>
        </p:nvSpPr>
        <p:spPr>
          <a:xfrm>
            <a:off x="64363" y="644473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S1-242500</a:t>
            </a:r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Proposed way forward on </a:t>
            </a:r>
            <a:br>
              <a:rPr lang="en-US" dirty="0"/>
            </a:br>
            <a:r>
              <a:rPr lang="en-US" dirty="0"/>
              <a:t>Key Values for SA1 6G Rel-20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S1-242500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SA1#107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19 – 23 Aug 2024, Maastricht, The Netherlands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741A29-0D75-2CD8-64CE-8CB17FCD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Proposal for endorsement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F0DAB74-CA0A-FAC0-9519-A6783E10D1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172817"/>
            <a:ext cx="11184400" cy="4253949"/>
          </a:xfrm>
        </p:spPr>
        <p:txBody>
          <a:bodyPr numCol="1"/>
          <a:lstStyle/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</a:rPr>
              <a:t>Endorse for SA1 to consider “key values” in the context of the SA1 6G study in a contribution driven way</a:t>
            </a: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</a:rPr>
              <a:t>Endorse the principle of addressing “key values” as part of the study in the following manner only:</a:t>
            </a:r>
          </a:p>
          <a:p>
            <a:pPr marL="1219181" lvl="1" indent="-457200">
              <a:buFont typeface="+mj-lt"/>
              <a:buAutoNum type="alphaLcParenR"/>
            </a:pPr>
            <a:r>
              <a:rPr lang="en-US" dirty="0">
                <a:solidFill>
                  <a:schemeClr val="tx1"/>
                </a:solidFill>
              </a:rPr>
              <a:t>“Key values” may be discussed at the use case granularity, based on input contribution</a:t>
            </a:r>
          </a:p>
          <a:p>
            <a:pPr marL="1219181" lvl="1" indent="-457200">
              <a:buFont typeface="+mj-lt"/>
              <a:buAutoNum type="alphaLcParenR"/>
            </a:pPr>
            <a:r>
              <a:rPr lang="en-US" sz="2400" dirty="0">
                <a:solidFill>
                  <a:schemeClr val="tx1"/>
                </a:solidFill>
              </a:rPr>
              <a:t>The “Key values” are at the contributor’s discretion</a:t>
            </a:r>
            <a:endParaRPr lang="en-US" dirty="0">
              <a:solidFill>
                <a:schemeClr val="tx1"/>
              </a:solidFill>
            </a:endParaRPr>
          </a:p>
          <a:p>
            <a:pPr marL="1219181" lvl="1" indent="-457200">
              <a:buFont typeface="+mj-lt"/>
              <a:buAutoNum type="alphaLcParenR"/>
            </a:pPr>
            <a:r>
              <a:rPr lang="en-US" dirty="0">
                <a:solidFill>
                  <a:schemeClr val="tx1"/>
                </a:solidFill>
              </a:rPr>
              <a:t>“Key values” may be included in the Description clause of a use case, hence documented in the TR, using format at the contributor’s discretion</a:t>
            </a:r>
          </a:p>
          <a:p>
            <a:pPr marL="1219181" lvl="1" indent="-457200">
              <a:buFont typeface="+mj-lt"/>
              <a:buAutoNum type="alphaLcParenR"/>
            </a:pPr>
            <a:r>
              <a:rPr lang="en-US" dirty="0">
                <a:solidFill>
                  <a:schemeClr val="tx1"/>
                </a:solidFill>
              </a:rPr>
              <a:t>“Key values” may be considered by delegates when searching for consensus on a use case</a:t>
            </a:r>
          </a:p>
          <a:p>
            <a:pPr>
              <a:buFont typeface="+mj-lt"/>
              <a:buAutoNum type="arabicPeriod"/>
            </a:pPr>
            <a:r>
              <a:rPr lang="en-US" sz="2400" dirty="0">
                <a:solidFill>
                  <a:schemeClr val="tx1"/>
                </a:solidFill>
              </a:rPr>
              <a:t>Further endorsements related to “key values” in the context of  SA1 6G study remain subject to consensus</a:t>
            </a:r>
          </a:p>
        </p:txBody>
      </p:sp>
    </p:spTree>
    <p:extLst>
      <p:ext uri="{BB962C8B-B14F-4D97-AF65-F5344CB8AC3E}">
        <p14:creationId xmlns:p14="http://schemas.microsoft.com/office/powerpoint/2010/main" val="3129334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RBI5PAMIO524-1616901215-28400</_dlc_DocId>
    <HideFromDelve xmlns="71c5aaf6-e6ce-465b-b873-5148d2a4c105">false</HideFromDelve>
    <_dlc_DocIdUrl xmlns="71c5aaf6-e6ce-465b-b873-5148d2a4c105">
      <Url>https://nokia.sharepoint.com/sites/gxp/_layouts/15/DocIdRedir.aspx?ID=RBI5PAMIO524-1616901215-28400</Url>
      <Description>RBI5PAMIO524-1616901215-28400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B91150F-6C29-4D01-9C2A-26DFE2253169}">
  <ds:schemaRefs>
    <ds:schemaRef ds:uri="http://schemas.microsoft.com/office/infopath/2007/PartnerControls"/>
    <ds:schemaRef ds:uri="http://purl.org/dc/elements/1.1/"/>
    <ds:schemaRef ds:uri="http://purl.org/dc/dcmitype/"/>
    <ds:schemaRef ds:uri="7275bb01-7583-478d-bc14-e839a2dd5989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3f2ce089-3858-4176-9a21-a30f9204848e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9C37E931-D0AA-427D-83C3-7B72F1DD0A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185</Words>
  <Application>Microsoft Office PowerPoint</Application>
  <PresentationFormat>Widescreen</PresentationFormat>
  <Paragraphs>17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2_Office Theme</vt:lpstr>
      <vt:lpstr>PowerPoint Presentation</vt:lpstr>
      <vt:lpstr>Proposal for endorsement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2024-08-22T15:25:56Z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af7e549e-ffb8-4c76-abac-99cc6d55fa0e</vt:lpwstr>
  </property>
</Properties>
</file>