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22/08/2024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nl-NL" sz="1800" dirty="0"/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35 contributions at beginning of the meeting</a:t>
            </a:r>
          </a:p>
          <a:p>
            <a:pPr marL="993775" lvl="2"/>
            <a:r>
              <a:rPr lang="en-US" sz="1600" dirty="0"/>
              <a:t>Agreed 12 New use case &amp; potential requirements</a:t>
            </a:r>
          </a:p>
          <a:p>
            <a:pPr marL="993775" lvl="2"/>
            <a:r>
              <a:rPr lang="en-US" sz="1600" dirty="0"/>
              <a:t>Agreed 6 Updates of existing use cases including potential requirements and KPIs</a:t>
            </a:r>
          </a:p>
          <a:p>
            <a:pPr marL="993775" lvl="2">
              <a:defRPr/>
            </a:pPr>
            <a:r>
              <a:rPr lang="en-GB" sz="1600" dirty="0"/>
              <a:t>Agreed overview</a:t>
            </a:r>
          </a:p>
          <a:p>
            <a:pPr marL="993775" lvl="2"/>
            <a:r>
              <a:rPr lang="en-US" sz="1600" dirty="0"/>
              <a:t>Added some definitions and acronyms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SA1#108 (18-22 Nov 24)</a:t>
            </a:r>
          </a:p>
          <a:p>
            <a:pPr marL="993775" lvl="2"/>
            <a:r>
              <a:rPr lang="en-US" sz="1600" dirty="0"/>
              <a:t>Scope &amp; Additional definitions</a:t>
            </a:r>
          </a:p>
          <a:p>
            <a:pPr marL="993775" lvl="2"/>
            <a:r>
              <a:rPr lang="en-US" sz="1600" dirty="0"/>
              <a:t>Cleaning up</a:t>
            </a:r>
          </a:p>
          <a:p>
            <a:pPr marL="993775" lvl="2"/>
            <a:r>
              <a:rPr lang="en-US" sz="1600" dirty="0"/>
              <a:t>New use case &amp; potential requirements</a:t>
            </a:r>
          </a:p>
          <a:p>
            <a:pPr marL="993775" lvl="2"/>
            <a:r>
              <a:rPr lang="en-US" sz="1600" dirty="0"/>
              <a:t>Updates/addition of potential requirements </a:t>
            </a:r>
          </a:p>
          <a:p>
            <a:pPr marL="993775" lvl="2"/>
            <a:r>
              <a:rPr lang="en-US" sz="1600" dirty="0"/>
              <a:t>First consolidation of potential requirements</a:t>
            </a:r>
          </a:p>
          <a:p>
            <a:pPr marL="993775" lvl="2"/>
            <a:r>
              <a:rPr lang="en-US" sz="1600" dirty="0"/>
              <a:t>TR sent for information to SA (SID ~80% complete)</a:t>
            </a:r>
          </a:p>
          <a:p>
            <a:pPr marL="536575" lvl="1"/>
            <a:r>
              <a:rPr lang="en-US" sz="1600" dirty="0"/>
              <a:t>SA1#109 (Feb ‘25)</a:t>
            </a:r>
          </a:p>
          <a:p>
            <a:pPr marL="993775" lvl="2"/>
            <a:r>
              <a:rPr lang="en-US" sz="1600" dirty="0"/>
              <a:t>End of consolidation </a:t>
            </a:r>
            <a:r>
              <a:rPr lang="en-US" sz="1600"/>
              <a:t>and conclusion</a:t>
            </a:r>
            <a:endParaRPr lang="en-US" sz="1600" dirty="0"/>
          </a:p>
          <a:p>
            <a:pPr marL="993775" lvl="2"/>
            <a:r>
              <a:rPr lang="en-US" sz="1600" dirty="0"/>
              <a:t>TR sent for approval to SA (SID 100% complete)</a:t>
            </a:r>
          </a:p>
          <a:p>
            <a:pPr marL="993775" lvl="2"/>
            <a:r>
              <a:rPr lang="en-US" sz="1600" dirty="0"/>
              <a:t>Approval of WID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39564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256300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60%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#107 - Maastricht, NL, 19-23 August 2024		 S1-242464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</TotalTime>
  <Words>197</Words>
  <Application>Microsoft Macintosh PowerPoint</Application>
  <PresentationFormat>Widescreen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Bérisot</cp:lastModifiedBy>
  <cp:revision>56</cp:revision>
  <dcterms:created xsi:type="dcterms:W3CDTF">2023-04-17T08:04:47Z</dcterms:created>
  <dcterms:modified xsi:type="dcterms:W3CDTF">2024-08-23T07:17:25Z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