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  <pc:spChg chg="mod">
          <ac:chgData name="NIKOLOPOULOU Vassiliki" userId="ada2d325-151a-468b-ad5e-d05a4c8e62ef" providerId="ADAL" clId="{6F4B5A46-F6D3-4A10-88D7-9941F11685F3}" dt="2024-05-31T03:51:16.343" v="29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6F4B5A46-F6D3-4A10-88D7-9941F11685F3}" dt="2024-05-31T03:57:55.501" v="70" actId="13926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6F4B5A46-F6D3-4A10-88D7-9941F11685F3}" dt="2024-05-31T03:57:37.593" v="69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NIKOLOPOULOU Vassiliki" userId="ada2d325-151a-468b-ad5e-d05a4c8e62ef" providerId="ADAL" clId="{297D5690-3003-47C2-A582-A9AE3D1B3876}"/>
    <pc:docChg chg="undo custSel modSld">
      <pc:chgData name="NIKOLOPOULOU Vassiliki" userId="ada2d325-151a-468b-ad5e-d05a4c8e62ef" providerId="ADAL" clId="{297D5690-3003-47C2-A582-A9AE3D1B3876}" dt="2024-08-23T10:20:09.387" v="774" actId="20577"/>
      <pc:docMkLst>
        <pc:docMk/>
      </pc:docMkLst>
      <pc:sldChg chg="modSp mod">
        <pc:chgData name="NIKOLOPOULOU Vassiliki" userId="ada2d325-151a-468b-ad5e-d05a4c8e62ef" providerId="ADAL" clId="{297D5690-3003-47C2-A582-A9AE3D1B3876}" dt="2024-08-23T10:20:09.387" v="774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297D5690-3003-47C2-A582-A9AE3D1B3876}" dt="2024-08-23T10:20:09.387" v="774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297D5690-3003-47C2-A582-A9AE3D1B3876}" dt="2024-08-22T21:36:36.479" v="17" actId="1076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297D5690-3003-47C2-A582-A9AE3D1B3876}" dt="2024-08-22T22:25:14.003" v="765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297D5690-3003-47C2-A582-A9AE3D1B3876}" dt="2024-08-22T21:44:06.680" v="49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FS_FRMCS_Ph6&gt;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</a:t>
            </a:r>
          </a:p>
          <a:p>
            <a:pPr marL="993775" lvl="2">
              <a:defRPr/>
            </a:pPr>
            <a:r>
              <a:rPr lang="en-GB" dirty="0"/>
              <a:t>Revised SID FS_FRMCS_Ph6 with additional topics</a:t>
            </a:r>
            <a:r>
              <a:rPr lang="en-GB"/>
              <a:t>, agreed.</a:t>
            </a:r>
            <a:endParaRPr lang="en-GB" dirty="0"/>
          </a:p>
          <a:p>
            <a:pPr marL="993775" lvl="2">
              <a:defRPr/>
            </a:pPr>
            <a:r>
              <a:rPr lang="en-GB" dirty="0"/>
              <a:t>Update of the existing multi-train voice communications in the TR22.989 with introduction of Ad hoc Group Calls in the Gap analysis.</a:t>
            </a:r>
          </a:p>
          <a:p>
            <a:pPr marL="993775" lvl="2">
              <a:defRPr/>
            </a:pPr>
            <a:r>
              <a:rPr lang="en-GB" dirty="0"/>
              <a:t>New use case in the TR22.989, as per revised SID FS_FRMCS_Ph6 : Merging of voice multi-train communications by Controller, using Ad hoc Group calls. </a:t>
            </a:r>
          </a:p>
          <a:p>
            <a:pPr marL="993775" lvl="2">
              <a:defRPr/>
            </a:pPr>
            <a:r>
              <a:rPr lang="en-GB" dirty="0"/>
              <a:t>CR on TS22.179 for Ad hoc Group calls interworking with GSM-R</a:t>
            </a:r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SA1#108(11/24): Study 70%</a:t>
            </a:r>
          </a:p>
          <a:p>
            <a:pPr marL="307975" lvl="1" indent="0">
              <a:buNone/>
            </a:pPr>
            <a:r>
              <a:rPr lang="en-US" sz="1600" dirty="0"/>
              <a:t>- Preparation of new use cases with other variants of ‘merging’, using Ad hoc Group Calls, notification information about status of the FRMCS users</a:t>
            </a:r>
          </a:p>
          <a:p>
            <a:pPr marL="536575" lvl="1"/>
            <a:r>
              <a:rPr lang="en-US" sz="1600" dirty="0"/>
              <a:t>SA1#109(02/25): Study 100% </a:t>
            </a:r>
          </a:p>
          <a:p>
            <a:pPr marL="307975" lvl="1" indent="0">
              <a:buNone/>
            </a:pPr>
            <a:r>
              <a:rPr lang="en-US" sz="1600" dirty="0"/>
              <a:t>- Other new use cases:  inform of temporary unavailability of a participant in an Ad hoc Group Call.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054787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Revised SID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#107 - </a:t>
            </a:r>
            <a:r>
              <a:rPr lang="en-US" b="1" dirty="0"/>
              <a:t>Maastricht, The Netherlands, 19-23 August 2024</a:t>
            </a:r>
            <a:r>
              <a:rPr lang="en-GB" b="1" dirty="0"/>
              <a:t>	S1-242462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230</Words>
  <Application>Microsoft Office PowerPoint</Application>
  <PresentationFormat>Grand écran</PresentationFormat>
  <Paragraphs>37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FS_FRMCS_Ph6&gt;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VN, VN1</cp:lastModifiedBy>
  <cp:revision>49</cp:revision>
  <dcterms:created xsi:type="dcterms:W3CDTF">2023-04-17T08:04:47Z</dcterms:created>
  <dcterms:modified xsi:type="dcterms:W3CDTF">2024-08-23T10:20:12Z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