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F047FC-297E-4AB0-9009-67AD8E262180}" v="3" dt="2024-08-22T19:40:42.5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E2BA4C69-B63D-49CE-BBBE-D2392D446BC0}"/>
    <pc:docChg chg="modSld">
      <pc:chgData name="Laurent-Walter Goix (Nokia)" userId="9ff40d73-f4ab-4eaa-b919-9a91c319482c" providerId="ADAL" clId="{E2BA4C69-B63D-49CE-BBBE-D2392D446BC0}" dt="2024-05-31T03:47:29.949" v="149" actId="20577"/>
      <pc:docMkLst>
        <pc:docMk/>
      </pc:docMkLst>
      <pc:sldChg chg="modSp mod">
        <pc:chgData name="Laurent-Walter Goix (Nokia)" userId="9ff40d73-f4ab-4eaa-b919-9a91c319482c" providerId="ADAL" clId="{E2BA4C69-B63D-49CE-BBBE-D2392D446BC0}" dt="2024-05-31T03:47:29.949" v="149" actId="20577"/>
        <pc:sldMkLst>
          <pc:docMk/>
          <pc:sldMk cId="630066014" sldId="1145"/>
        </pc:sldMkLst>
        <pc:spChg chg="mod">
          <ac:chgData name="Laurent-Walter Goix (Nokia)" userId="9ff40d73-f4ab-4eaa-b919-9a91c319482c" providerId="ADAL" clId="{E2BA4C69-B63D-49CE-BBBE-D2392D446BC0}" dt="2024-05-31T03:44:08.355" v="1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E2BA4C69-B63D-49CE-BBBE-D2392D446BC0}" dt="2024-05-31T03:47:29.949" v="149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E2BA4C69-B63D-49CE-BBBE-D2392D446BC0}" dt="2024-05-31T03:44:15.997" v="4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Laurent-Walter Goix (Nokia)" userId="9ff40d73-f4ab-4eaa-b919-9a91c319482c" providerId="ADAL" clId="{2FF047FC-297E-4AB0-9009-67AD8E262180}"/>
    <pc:docChg chg="undo custSel modSld">
      <pc:chgData name="Laurent-Walter Goix (Nokia)" userId="9ff40d73-f4ab-4eaa-b919-9a91c319482c" providerId="ADAL" clId="{2FF047FC-297E-4AB0-9009-67AD8E262180}" dt="2024-08-23T13:23:26.698" v="688" actId="13926"/>
      <pc:docMkLst>
        <pc:docMk/>
      </pc:docMkLst>
      <pc:sldChg chg="addSp modSp mod">
        <pc:chgData name="Laurent-Walter Goix (Nokia)" userId="9ff40d73-f4ab-4eaa-b919-9a91c319482c" providerId="ADAL" clId="{2FF047FC-297E-4AB0-9009-67AD8E262180}" dt="2024-08-23T13:23:26.698" v="688" actId="13926"/>
        <pc:sldMkLst>
          <pc:docMk/>
          <pc:sldMk cId="630066014" sldId="1145"/>
        </pc:sldMkLst>
        <pc:spChg chg="mod">
          <ac:chgData name="Laurent-Walter Goix (Nokia)" userId="9ff40d73-f4ab-4eaa-b919-9a91c319482c" providerId="ADAL" clId="{2FF047FC-297E-4AB0-9009-67AD8E262180}" dt="2024-08-23T13:23:26.698" v="688" actId="13926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2FF047FC-297E-4AB0-9009-67AD8E262180}" dt="2024-08-22T08:14:25.774" v="366" actId="6549"/>
          <ac:spMkLst>
            <pc:docMk/>
            <pc:sldMk cId="630066014" sldId="1145"/>
            <ac:spMk id="4" creationId="{F577B514-0AE6-A0E2-C10F-F2DA4E2391B8}"/>
          </ac:spMkLst>
        </pc:spChg>
        <pc:spChg chg="add">
          <ac:chgData name="Laurent-Walter Goix (Nokia)" userId="9ff40d73-f4ab-4eaa-b919-9a91c319482c" providerId="ADAL" clId="{2FF047FC-297E-4AB0-9009-67AD8E262180}" dt="2024-08-22T19:40:34.323" v="407"/>
          <ac:spMkLst>
            <pc:docMk/>
            <pc:sldMk cId="630066014" sldId="1145"/>
            <ac:spMk id="5" creationId="{3A310877-EE19-701C-0EEA-CDACFF429DDC}"/>
          </ac:spMkLst>
        </pc:spChg>
        <pc:spChg chg="mod">
          <ac:chgData name="Laurent-Walter Goix (Nokia)" userId="9ff40d73-f4ab-4eaa-b919-9a91c319482c" providerId="ADAL" clId="{2FF047FC-297E-4AB0-9009-67AD8E262180}" dt="2024-08-23T11:48:21.370" v="670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2FF047FC-297E-4AB0-9009-67AD8E262180}" dt="2024-08-23T12:19:34.158" v="687" actId="13926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FS_EnergyServ_Ph2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TR scope section &amp; terms agreed (S1-242413, S1-242414)</a:t>
            </a:r>
          </a:p>
          <a:p>
            <a:pPr marL="536575" lvl="1">
              <a:defRPr/>
            </a:pPr>
            <a:r>
              <a:rPr lang="en-GB" sz="1600" dirty="0"/>
              <a:t>New annex on </a:t>
            </a:r>
            <a:r>
              <a:rPr lang="en-US" sz="1600" dirty="0"/>
              <a:t>SDOs working on end-to-end energy management (S1-242502)</a:t>
            </a:r>
            <a:endParaRPr lang="en-GB" sz="1600" dirty="0"/>
          </a:p>
          <a:p>
            <a:pPr marL="536575" lvl="1">
              <a:defRPr/>
            </a:pPr>
            <a:r>
              <a:rPr lang="en-GB" sz="1600" dirty="0"/>
              <a:t>4 </a:t>
            </a:r>
            <a:r>
              <a:rPr lang="en-GB" sz="1600" dirty="0" err="1"/>
              <a:t>pCR</a:t>
            </a:r>
            <a:r>
              <a:rPr lang="en-GB" sz="1600" dirty="0"/>
              <a:t> agreed (new use cases):</a:t>
            </a:r>
          </a:p>
          <a:p>
            <a:pPr marL="993775" lvl="2">
              <a:defRPr/>
            </a:pPr>
            <a:r>
              <a:rPr lang="en-GB" sz="1200" dirty="0"/>
              <a:t>S1-242422: </a:t>
            </a:r>
            <a:r>
              <a:rPr lang="en-US" sz="1200" dirty="0"/>
              <a:t>Energy Consumption and CO2e transparency in the end-to-end service chain</a:t>
            </a:r>
          </a:p>
          <a:p>
            <a:pPr marL="993775" lvl="2">
              <a:defRPr/>
            </a:pPr>
            <a:r>
              <a:rPr lang="en-US" sz="1200" dirty="0"/>
              <a:t>S1-242515: Exposing subscriber carbon footprint information</a:t>
            </a:r>
          </a:p>
          <a:p>
            <a:pPr marL="993775" lvl="2">
              <a:defRPr/>
            </a:pPr>
            <a:r>
              <a:rPr lang="en-US" sz="1200" dirty="0"/>
              <a:t>S1-242516: </a:t>
            </a:r>
            <a:r>
              <a:rPr lang="en-GB" sz="1200" dirty="0"/>
              <a:t>T</a:t>
            </a:r>
            <a:r>
              <a:rPr lang="en-US" sz="1200" dirty="0" err="1"/>
              <a:t>olerance</a:t>
            </a:r>
            <a:r>
              <a:rPr lang="en-US" sz="1200" dirty="0"/>
              <a:t> to QoS degradation due to network energy saving</a:t>
            </a:r>
          </a:p>
          <a:p>
            <a:pPr marL="993775" lvl="2">
              <a:defRPr/>
            </a:pPr>
            <a:r>
              <a:rPr lang="en-US" sz="1200" dirty="0"/>
              <a:t>S1-242543: </a:t>
            </a:r>
            <a:r>
              <a:rPr lang="en-GB" sz="1200" dirty="0"/>
              <a:t>Energy efficient, carbon aware, content download</a:t>
            </a:r>
          </a:p>
          <a:p>
            <a:pPr marL="993775" lvl="2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SA1#108: </a:t>
            </a:r>
          </a:p>
          <a:p>
            <a:pPr marL="993775" lvl="2"/>
            <a:r>
              <a:rPr lang="en-US" sz="1200" dirty="0"/>
              <a:t>Last meeting for new use cases</a:t>
            </a:r>
          </a:p>
          <a:p>
            <a:pPr marL="993775" lvl="2"/>
            <a:r>
              <a:rPr lang="en-US" sz="1200" dirty="0"/>
              <a:t>Updated use cases</a:t>
            </a:r>
          </a:p>
          <a:p>
            <a:pPr marL="993775" lvl="2"/>
            <a:r>
              <a:rPr lang="en-US" sz="1200" dirty="0"/>
              <a:t>Addressing of Editor’s notes</a:t>
            </a:r>
          </a:p>
          <a:p>
            <a:pPr marL="993775" lvl="2"/>
            <a:r>
              <a:rPr lang="en-US" sz="1200" dirty="0"/>
              <a:t>Start consolidation of use cases agreed at SA1#106 &amp; #107</a:t>
            </a:r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N/A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370740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#107 – Maastricht, The Netherlands, 19-23 August 2024				 S1-242460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RBI5PAMIO524-1616901215-24978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https://nokia.sharepoint.com/sites/gxp/_layouts/15/DocIdRedir.aspx?ID=RBI5PAMIO524-1616901215-24978</Url>
      <Description>RBI5PAMIO524-1616901215-24978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customXml/itemProps2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25E6F8F8-4BD0-496C-9C7B-DE71B3FD19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1862</TotalTime>
  <Words>194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FS_EnergyServ_Ph2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S1-242422</cp:lastModifiedBy>
  <cp:revision>51</cp:revision>
  <dcterms:created xsi:type="dcterms:W3CDTF">2023-04-17T08:04:47Z</dcterms:created>
  <dcterms:modified xsi:type="dcterms:W3CDTF">2024-08-23T13:23:33Z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d4df9182-0325-457a-9d61-9b93aecac54e</vt:lpwstr>
  </property>
  <property fmtid="{D5CDD505-2E9C-101B-9397-08002B2CF9AE}" pid="5" name="MediaServiceImageTags">
    <vt:lpwstr/>
  </property>
</Properties>
</file>