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65" r:id="rId4"/>
    <p:sldId id="258" r:id="rId5"/>
    <p:sldId id="260" r:id="rId6"/>
    <p:sldId id="259" r:id="rId7"/>
    <p:sldId id="1159" r:id="rId8"/>
    <p:sldId id="262" r:id="rId9"/>
    <p:sldId id="263" r:id="rId10"/>
    <p:sldId id="264" r:id="rId11"/>
    <p:sldId id="266" r:id="rId12"/>
    <p:sldId id="1161" r:id="rId13"/>
    <p:sldId id="1160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37F903C-F8AC-42B4-8E21-5C68FAB99F48}" v="60" dt="2024-08-09T05:56:33.4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94660"/>
  </p:normalViewPr>
  <p:slideViewPr>
    <p:cSldViewPr snapToGrid="0">
      <p:cViewPr varScale="1">
        <p:scale>
          <a:sx n="90" d="100"/>
          <a:sy n="90" d="100"/>
        </p:scale>
        <p:origin x="355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4" Type="http://schemas.openxmlformats.org/officeDocument/2006/relationships/image" Target="../media/image12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svg"/><Relationship Id="rId1" Type="http://schemas.openxmlformats.org/officeDocument/2006/relationships/image" Target="../media/image13.png"/><Relationship Id="rId4" Type="http://schemas.openxmlformats.org/officeDocument/2006/relationships/image" Target="../media/image16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4" Type="http://schemas.openxmlformats.org/officeDocument/2006/relationships/image" Target="../media/image20.svg"/></Relationships>
</file>

<file path=ppt/diagrams/_rels/data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svg"/><Relationship Id="rId1" Type="http://schemas.openxmlformats.org/officeDocument/2006/relationships/image" Target="../media/image22.png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4" Type="http://schemas.openxmlformats.org/officeDocument/2006/relationships/image" Target="../media/image12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svg"/><Relationship Id="rId1" Type="http://schemas.openxmlformats.org/officeDocument/2006/relationships/image" Target="../media/image13.png"/><Relationship Id="rId4" Type="http://schemas.openxmlformats.org/officeDocument/2006/relationships/image" Target="../media/image16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4" Type="http://schemas.openxmlformats.org/officeDocument/2006/relationships/image" Target="../media/image20.svg"/></Relationships>
</file>

<file path=ppt/diagrams/_rels/drawing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svg"/><Relationship Id="rId1" Type="http://schemas.openxmlformats.org/officeDocument/2006/relationships/image" Target="../media/image22.png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>
        <a:alpha val="0"/>
      </a:schemeClr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3F75DC-D1CD-42FD-81DA-77D557441449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46AA327-F3AB-4BA7-A614-751FA63FA644}">
      <dgm:prSet phldrT="[Text]"/>
      <dgm:spPr/>
      <dgm:t>
        <a:bodyPr/>
        <a:lstStyle/>
        <a:p>
          <a:r>
            <a:rPr lang="en-US" dirty="0"/>
            <a:t>Extended scenarios from IMT-2020 (5G)</a:t>
          </a:r>
        </a:p>
      </dgm:t>
    </dgm:pt>
    <dgm:pt modelId="{62688B24-95ED-4DFC-8E4C-D1AF54A504A4}" type="parTrans" cxnId="{76198B3D-ECA0-4142-9200-88570629D6B3}">
      <dgm:prSet/>
      <dgm:spPr/>
      <dgm:t>
        <a:bodyPr/>
        <a:lstStyle/>
        <a:p>
          <a:endParaRPr lang="en-US"/>
        </a:p>
      </dgm:t>
    </dgm:pt>
    <dgm:pt modelId="{880104F1-964E-4CB1-AC23-9E2A869F4D79}" type="sibTrans" cxnId="{76198B3D-ECA0-4142-9200-88570629D6B3}">
      <dgm:prSet/>
      <dgm:spPr/>
      <dgm:t>
        <a:bodyPr/>
        <a:lstStyle/>
        <a:p>
          <a:endParaRPr lang="en-US"/>
        </a:p>
      </dgm:t>
    </dgm:pt>
    <dgm:pt modelId="{675B249E-85BE-4F3B-B001-C108634D215B}">
      <dgm:prSet/>
      <dgm:spPr/>
      <dgm:t>
        <a:bodyPr/>
        <a:lstStyle/>
        <a:p>
          <a:r>
            <a:rPr lang="en-US" dirty="0"/>
            <a:t>Immersive communication (from </a:t>
          </a:r>
          <a:r>
            <a:rPr lang="en-US" dirty="0" err="1"/>
            <a:t>eMBB</a:t>
          </a:r>
          <a:r>
            <a:rPr lang="en-US" dirty="0"/>
            <a:t>)</a:t>
          </a:r>
        </a:p>
      </dgm:t>
    </dgm:pt>
    <dgm:pt modelId="{063CF015-A411-4D13-9656-E3C7891E6C6D}" type="parTrans" cxnId="{5B368072-8F56-4F9F-A7ED-C8C8317693A5}">
      <dgm:prSet/>
      <dgm:spPr/>
      <dgm:t>
        <a:bodyPr/>
        <a:lstStyle/>
        <a:p>
          <a:endParaRPr lang="en-US"/>
        </a:p>
      </dgm:t>
    </dgm:pt>
    <dgm:pt modelId="{60CDA69E-261B-4EE6-AB70-EFF78E2DD543}" type="sibTrans" cxnId="{5B368072-8F56-4F9F-A7ED-C8C8317693A5}">
      <dgm:prSet/>
      <dgm:spPr/>
      <dgm:t>
        <a:bodyPr/>
        <a:lstStyle/>
        <a:p>
          <a:endParaRPr lang="en-US"/>
        </a:p>
      </dgm:t>
    </dgm:pt>
    <dgm:pt modelId="{B040AFE0-BA5E-4CE6-942C-BBAB3CBA8B0B}">
      <dgm:prSet/>
      <dgm:spPr/>
      <dgm:t>
        <a:bodyPr/>
        <a:lstStyle/>
        <a:p>
          <a:r>
            <a:rPr lang="en-US" dirty="0"/>
            <a:t>Massive communication (from </a:t>
          </a:r>
          <a:r>
            <a:rPr lang="en-US" dirty="0" err="1"/>
            <a:t>mMTC</a:t>
          </a:r>
          <a:r>
            <a:rPr lang="en-US" dirty="0"/>
            <a:t>)</a:t>
          </a:r>
        </a:p>
      </dgm:t>
    </dgm:pt>
    <dgm:pt modelId="{A34F90D2-47FE-42AA-A4F3-A55A5615CD23}" type="parTrans" cxnId="{193DAF41-C244-4727-A372-EBFADE21762C}">
      <dgm:prSet/>
      <dgm:spPr/>
      <dgm:t>
        <a:bodyPr/>
        <a:lstStyle/>
        <a:p>
          <a:endParaRPr lang="en-US"/>
        </a:p>
      </dgm:t>
    </dgm:pt>
    <dgm:pt modelId="{6511B9BC-E41F-4C74-8695-8BC46D8A7549}" type="sibTrans" cxnId="{193DAF41-C244-4727-A372-EBFADE21762C}">
      <dgm:prSet/>
      <dgm:spPr/>
      <dgm:t>
        <a:bodyPr/>
        <a:lstStyle/>
        <a:p>
          <a:endParaRPr lang="en-US"/>
        </a:p>
      </dgm:t>
    </dgm:pt>
    <dgm:pt modelId="{BC9E93EA-E6E0-408A-AEAA-38FC9712738A}">
      <dgm:prSet/>
      <dgm:spPr/>
      <dgm:t>
        <a:bodyPr/>
        <a:lstStyle/>
        <a:p>
          <a:r>
            <a:rPr lang="en-US"/>
            <a:t>HRLLC (from URLLC)</a:t>
          </a:r>
          <a:endParaRPr lang="en-US" dirty="0"/>
        </a:p>
      </dgm:t>
    </dgm:pt>
    <dgm:pt modelId="{92FB08C1-AA17-4962-81BE-A091A25E469F}" type="parTrans" cxnId="{63938612-F176-4E86-9A42-908F821C6956}">
      <dgm:prSet/>
      <dgm:spPr/>
      <dgm:t>
        <a:bodyPr/>
        <a:lstStyle/>
        <a:p>
          <a:endParaRPr lang="en-US"/>
        </a:p>
      </dgm:t>
    </dgm:pt>
    <dgm:pt modelId="{EB0ADC4E-80D2-42E6-9D4B-A6677EC52E39}" type="sibTrans" cxnId="{63938612-F176-4E86-9A42-908F821C6956}">
      <dgm:prSet/>
      <dgm:spPr/>
      <dgm:t>
        <a:bodyPr/>
        <a:lstStyle/>
        <a:p>
          <a:endParaRPr lang="en-US"/>
        </a:p>
      </dgm:t>
    </dgm:pt>
    <dgm:pt modelId="{44C4D6E3-315F-49F0-AD16-1D2B00FD28B1}">
      <dgm:prSet/>
      <dgm:spPr/>
      <dgm:t>
        <a:bodyPr/>
        <a:lstStyle/>
        <a:p>
          <a:r>
            <a:rPr lang="en-US"/>
            <a:t>New usecase scenarios</a:t>
          </a:r>
          <a:endParaRPr lang="en-US" dirty="0"/>
        </a:p>
      </dgm:t>
    </dgm:pt>
    <dgm:pt modelId="{96AFF5E8-0000-494E-8D61-7CFA71922993}" type="parTrans" cxnId="{C4AD01A8-2C78-4893-AC95-2CECFCD7DAB6}">
      <dgm:prSet/>
      <dgm:spPr/>
      <dgm:t>
        <a:bodyPr/>
        <a:lstStyle/>
        <a:p>
          <a:endParaRPr lang="en-US"/>
        </a:p>
      </dgm:t>
    </dgm:pt>
    <dgm:pt modelId="{0BA393DF-836A-4DFC-8235-A651B49610F9}" type="sibTrans" cxnId="{C4AD01A8-2C78-4893-AC95-2CECFCD7DAB6}">
      <dgm:prSet/>
      <dgm:spPr/>
      <dgm:t>
        <a:bodyPr/>
        <a:lstStyle/>
        <a:p>
          <a:endParaRPr lang="en-US"/>
        </a:p>
      </dgm:t>
    </dgm:pt>
    <dgm:pt modelId="{21B34652-7E20-40AE-A94E-A2F9A51BCC5A}">
      <dgm:prSet/>
      <dgm:spPr/>
      <dgm:t>
        <a:bodyPr/>
        <a:lstStyle/>
        <a:p>
          <a:r>
            <a:rPr lang="en-US" dirty="0"/>
            <a:t>Ubiquitous communication</a:t>
          </a:r>
        </a:p>
      </dgm:t>
    </dgm:pt>
    <dgm:pt modelId="{DEEE4B58-9321-49A9-B19F-E7CE732DF0DD}" type="parTrans" cxnId="{A88827CD-0CF5-407C-A81E-978F99302B0E}">
      <dgm:prSet/>
      <dgm:spPr/>
      <dgm:t>
        <a:bodyPr/>
        <a:lstStyle/>
        <a:p>
          <a:endParaRPr lang="en-US"/>
        </a:p>
      </dgm:t>
    </dgm:pt>
    <dgm:pt modelId="{E46FB290-F746-45FB-BCE9-4C6E076F25E2}" type="sibTrans" cxnId="{A88827CD-0CF5-407C-A81E-978F99302B0E}">
      <dgm:prSet/>
      <dgm:spPr/>
      <dgm:t>
        <a:bodyPr/>
        <a:lstStyle/>
        <a:p>
          <a:endParaRPr lang="en-US"/>
        </a:p>
      </dgm:t>
    </dgm:pt>
    <dgm:pt modelId="{D1C93DA6-E0A3-4105-B68C-D4B5A381C5C8}">
      <dgm:prSet/>
      <dgm:spPr/>
      <dgm:t>
        <a:bodyPr/>
        <a:lstStyle/>
        <a:p>
          <a:r>
            <a:rPr lang="en-US" dirty="0"/>
            <a:t>AI and Communication</a:t>
          </a:r>
        </a:p>
      </dgm:t>
    </dgm:pt>
    <dgm:pt modelId="{883A85BF-5A30-4708-B3CE-D3B5D347C41C}" type="parTrans" cxnId="{F036DFFF-58FB-4BD1-A2DF-BFB7E0E91D86}">
      <dgm:prSet/>
      <dgm:spPr/>
      <dgm:t>
        <a:bodyPr/>
        <a:lstStyle/>
        <a:p>
          <a:endParaRPr lang="en-US"/>
        </a:p>
      </dgm:t>
    </dgm:pt>
    <dgm:pt modelId="{51B41972-A4F0-4F92-86D6-038D667142CE}" type="sibTrans" cxnId="{F036DFFF-58FB-4BD1-A2DF-BFB7E0E91D86}">
      <dgm:prSet/>
      <dgm:spPr/>
      <dgm:t>
        <a:bodyPr/>
        <a:lstStyle/>
        <a:p>
          <a:endParaRPr lang="en-US"/>
        </a:p>
      </dgm:t>
    </dgm:pt>
    <dgm:pt modelId="{1CFE51C1-8888-4F37-89B6-A20C9F6E1517}">
      <dgm:prSet/>
      <dgm:spPr/>
      <dgm:t>
        <a:bodyPr/>
        <a:lstStyle/>
        <a:p>
          <a:r>
            <a:rPr lang="en-US"/>
            <a:t>Integrated sensing and communication</a:t>
          </a:r>
          <a:endParaRPr lang="en-US" dirty="0"/>
        </a:p>
      </dgm:t>
    </dgm:pt>
    <dgm:pt modelId="{0C48C283-F25C-4E0D-82F2-9D81AAB80BBC}" type="parTrans" cxnId="{9636C386-A1DB-49F1-8BA6-BB47452616FD}">
      <dgm:prSet/>
      <dgm:spPr/>
      <dgm:t>
        <a:bodyPr/>
        <a:lstStyle/>
        <a:p>
          <a:endParaRPr lang="en-US"/>
        </a:p>
      </dgm:t>
    </dgm:pt>
    <dgm:pt modelId="{7F870C5F-206E-450C-9C0F-A3B83EAC3020}" type="sibTrans" cxnId="{9636C386-A1DB-49F1-8BA6-BB47452616FD}">
      <dgm:prSet/>
      <dgm:spPr/>
      <dgm:t>
        <a:bodyPr/>
        <a:lstStyle/>
        <a:p>
          <a:endParaRPr lang="en-US"/>
        </a:p>
      </dgm:t>
    </dgm:pt>
    <dgm:pt modelId="{4BB14BE1-6E9A-4042-9C43-A3C93FD3617A}" type="pres">
      <dgm:prSet presAssocID="{683F75DC-D1CD-42FD-81DA-77D557441449}" presName="linear" presStyleCnt="0">
        <dgm:presLayoutVars>
          <dgm:dir/>
          <dgm:animLvl val="lvl"/>
          <dgm:resizeHandles val="exact"/>
        </dgm:presLayoutVars>
      </dgm:prSet>
      <dgm:spPr/>
    </dgm:pt>
    <dgm:pt modelId="{014047AE-1242-458B-AADD-F0C6F525B320}" type="pres">
      <dgm:prSet presAssocID="{D46AA327-F3AB-4BA7-A614-751FA63FA644}" presName="parentLin" presStyleCnt="0"/>
      <dgm:spPr/>
    </dgm:pt>
    <dgm:pt modelId="{D58EE562-A927-4A1B-95AF-2DE37A306F41}" type="pres">
      <dgm:prSet presAssocID="{D46AA327-F3AB-4BA7-A614-751FA63FA644}" presName="parentLeftMargin" presStyleLbl="node1" presStyleIdx="0" presStyleCnt="2"/>
      <dgm:spPr/>
    </dgm:pt>
    <dgm:pt modelId="{8302B053-47FF-42AD-9094-77B1FF63C336}" type="pres">
      <dgm:prSet presAssocID="{D46AA327-F3AB-4BA7-A614-751FA63FA644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46576C30-830A-45D3-A57C-C1A1FD64A333}" type="pres">
      <dgm:prSet presAssocID="{D46AA327-F3AB-4BA7-A614-751FA63FA644}" presName="negativeSpace" presStyleCnt="0"/>
      <dgm:spPr/>
    </dgm:pt>
    <dgm:pt modelId="{922F6D72-1ACD-4E6F-9C6F-13BCADB2814B}" type="pres">
      <dgm:prSet presAssocID="{D46AA327-F3AB-4BA7-A614-751FA63FA644}" presName="childText" presStyleLbl="conFgAcc1" presStyleIdx="0" presStyleCnt="2">
        <dgm:presLayoutVars>
          <dgm:bulletEnabled val="1"/>
        </dgm:presLayoutVars>
      </dgm:prSet>
      <dgm:spPr/>
    </dgm:pt>
    <dgm:pt modelId="{640B0035-6F81-47E8-8708-20C2736DB97B}" type="pres">
      <dgm:prSet presAssocID="{880104F1-964E-4CB1-AC23-9E2A869F4D79}" presName="spaceBetweenRectangles" presStyleCnt="0"/>
      <dgm:spPr/>
    </dgm:pt>
    <dgm:pt modelId="{329C2ED7-E066-4B64-BD59-C1D43D7BBD4B}" type="pres">
      <dgm:prSet presAssocID="{44C4D6E3-315F-49F0-AD16-1D2B00FD28B1}" presName="parentLin" presStyleCnt="0"/>
      <dgm:spPr/>
    </dgm:pt>
    <dgm:pt modelId="{45972C5B-C963-486B-AA8D-06F2073027FD}" type="pres">
      <dgm:prSet presAssocID="{44C4D6E3-315F-49F0-AD16-1D2B00FD28B1}" presName="parentLeftMargin" presStyleLbl="node1" presStyleIdx="0" presStyleCnt="2"/>
      <dgm:spPr/>
    </dgm:pt>
    <dgm:pt modelId="{E458189D-10A1-4B6F-8AD0-F1854C2064C8}" type="pres">
      <dgm:prSet presAssocID="{44C4D6E3-315F-49F0-AD16-1D2B00FD28B1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F36D1062-CFF1-4444-82D8-8A28F1A1CD5E}" type="pres">
      <dgm:prSet presAssocID="{44C4D6E3-315F-49F0-AD16-1D2B00FD28B1}" presName="negativeSpace" presStyleCnt="0"/>
      <dgm:spPr/>
    </dgm:pt>
    <dgm:pt modelId="{C3E11D42-3C69-4611-8B2C-08021DE5BEA0}" type="pres">
      <dgm:prSet presAssocID="{44C4D6E3-315F-49F0-AD16-1D2B00FD28B1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BF99D40C-FAF3-44A8-93F1-1794E7C2B7B2}" type="presOf" srcId="{D46AA327-F3AB-4BA7-A614-751FA63FA644}" destId="{8302B053-47FF-42AD-9094-77B1FF63C336}" srcOrd="1" destOrd="0" presId="urn:microsoft.com/office/officeart/2005/8/layout/list1"/>
    <dgm:cxn modelId="{63938612-F176-4E86-9A42-908F821C6956}" srcId="{D46AA327-F3AB-4BA7-A614-751FA63FA644}" destId="{BC9E93EA-E6E0-408A-AEAA-38FC9712738A}" srcOrd="2" destOrd="0" parTransId="{92FB08C1-AA17-4962-81BE-A091A25E469F}" sibTransId="{EB0ADC4E-80D2-42E6-9D4B-A6677EC52E39}"/>
    <dgm:cxn modelId="{9A2DA714-7CDA-4D51-AD35-23FA587730E9}" type="presOf" srcId="{44C4D6E3-315F-49F0-AD16-1D2B00FD28B1}" destId="{E458189D-10A1-4B6F-8AD0-F1854C2064C8}" srcOrd="1" destOrd="0" presId="urn:microsoft.com/office/officeart/2005/8/layout/list1"/>
    <dgm:cxn modelId="{197C6D19-E7BD-4D0F-82BD-7D35ECE58ED0}" type="presOf" srcId="{BC9E93EA-E6E0-408A-AEAA-38FC9712738A}" destId="{922F6D72-1ACD-4E6F-9C6F-13BCADB2814B}" srcOrd="0" destOrd="2" presId="urn:microsoft.com/office/officeart/2005/8/layout/list1"/>
    <dgm:cxn modelId="{8A2C5D30-3815-44B1-B465-0EC5F3B068D9}" type="presOf" srcId="{B040AFE0-BA5E-4CE6-942C-BBAB3CBA8B0B}" destId="{922F6D72-1ACD-4E6F-9C6F-13BCADB2814B}" srcOrd="0" destOrd="1" presId="urn:microsoft.com/office/officeart/2005/8/layout/list1"/>
    <dgm:cxn modelId="{76198B3D-ECA0-4142-9200-88570629D6B3}" srcId="{683F75DC-D1CD-42FD-81DA-77D557441449}" destId="{D46AA327-F3AB-4BA7-A614-751FA63FA644}" srcOrd="0" destOrd="0" parTransId="{62688B24-95ED-4DFC-8E4C-D1AF54A504A4}" sibTransId="{880104F1-964E-4CB1-AC23-9E2A869F4D79}"/>
    <dgm:cxn modelId="{193DAF41-C244-4727-A372-EBFADE21762C}" srcId="{D46AA327-F3AB-4BA7-A614-751FA63FA644}" destId="{B040AFE0-BA5E-4CE6-942C-BBAB3CBA8B0B}" srcOrd="1" destOrd="0" parTransId="{A34F90D2-47FE-42AA-A4F3-A55A5615CD23}" sibTransId="{6511B9BC-E41F-4C74-8695-8BC46D8A7549}"/>
    <dgm:cxn modelId="{5B368072-8F56-4F9F-A7ED-C8C8317693A5}" srcId="{D46AA327-F3AB-4BA7-A614-751FA63FA644}" destId="{675B249E-85BE-4F3B-B001-C108634D215B}" srcOrd="0" destOrd="0" parTransId="{063CF015-A411-4D13-9656-E3C7891E6C6D}" sibTransId="{60CDA69E-261B-4EE6-AB70-EFF78E2DD543}"/>
    <dgm:cxn modelId="{17F0ED7F-7D79-4963-8EBF-002F9446418B}" type="presOf" srcId="{D46AA327-F3AB-4BA7-A614-751FA63FA644}" destId="{D58EE562-A927-4A1B-95AF-2DE37A306F41}" srcOrd="0" destOrd="0" presId="urn:microsoft.com/office/officeart/2005/8/layout/list1"/>
    <dgm:cxn modelId="{9C2D5584-A2CC-4356-BEE6-2EE2FB0795D4}" type="presOf" srcId="{D1C93DA6-E0A3-4105-B68C-D4B5A381C5C8}" destId="{C3E11D42-3C69-4611-8B2C-08021DE5BEA0}" srcOrd="0" destOrd="1" presId="urn:microsoft.com/office/officeart/2005/8/layout/list1"/>
    <dgm:cxn modelId="{9636C386-A1DB-49F1-8BA6-BB47452616FD}" srcId="{44C4D6E3-315F-49F0-AD16-1D2B00FD28B1}" destId="{1CFE51C1-8888-4F37-89B6-A20C9F6E1517}" srcOrd="2" destOrd="0" parTransId="{0C48C283-F25C-4E0D-82F2-9D81AAB80BBC}" sibTransId="{7F870C5F-206E-450C-9C0F-A3B83EAC3020}"/>
    <dgm:cxn modelId="{68C47790-D334-4DC5-8F56-50D7C0AF622A}" type="presOf" srcId="{683F75DC-D1CD-42FD-81DA-77D557441449}" destId="{4BB14BE1-6E9A-4042-9C43-A3C93FD3617A}" srcOrd="0" destOrd="0" presId="urn:microsoft.com/office/officeart/2005/8/layout/list1"/>
    <dgm:cxn modelId="{C4AD01A8-2C78-4893-AC95-2CECFCD7DAB6}" srcId="{683F75DC-D1CD-42FD-81DA-77D557441449}" destId="{44C4D6E3-315F-49F0-AD16-1D2B00FD28B1}" srcOrd="1" destOrd="0" parTransId="{96AFF5E8-0000-494E-8D61-7CFA71922993}" sibTransId="{0BA393DF-836A-4DFC-8235-A651B49610F9}"/>
    <dgm:cxn modelId="{A88827CD-0CF5-407C-A81E-978F99302B0E}" srcId="{44C4D6E3-315F-49F0-AD16-1D2B00FD28B1}" destId="{21B34652-7E20-40AE-A94E-A2F9A51BCC5A}" srcOrd="0" destOrd="0" parTransId="{DEEE4B58-9321-49A9-B19F-E7CE732DF0DD}" sibTransId="{E46FB290-F746-45FB-BCE9-4C6E076F25E2}"/>
    <dgm:cxn modelId="{6A8548E2-8FA9-457E-9626-16D1A1F68E0E}" type="presOf" srcId="{44C4D6E3-315F-49F0-AD16-1D2B00FD28B1}" destId="{45972C5B-C963-486B-AA8D-06F2073027FD}" srcOrd="0" destOrd="0" presId="urn:microsoft.com/office/officeart/2005/8/layout/list1"/>
    <dgm:cxn modelId="{B1050AE3-3C2D-4DE1-AAAA-04AB325CFC1F}" type="presOf" srcId="{675B249E-85BE-4F3B-B001-C108634D215B}" destId="{922F6D72-1ACD-4E6F-9C6F-13BCADB2814B}" srcOrd="0" destOrd="0" presId="urn:microsoft.com/office/officeart/2005/8/layout/list1"/>
    <dgm:cxn modelId="{AE68D1EA-946E-43A1-8227-D036F54EC578}" type="presOf" srcId="{21B34652-7E20-40AE-A94E-A2F9A51BCC5A}" destId="{C3E11D42-3C69-4611-8B2C-08021DE5BEA0}" srcOrd="0" destOrd="0" presId="urn:microsoft.com/office/officeart/2005/8/layout/list1"/>
    <dgm:cxn modelId="{711B90FD-E4DA-49DC-AD76-B27B1561FD72}" type="presOf" srcId="{1CFE51C1-8888-4F37-89B6-A20C9F6E1517}" destId="{C3E11D42-3C69-4611-8B2C-08021DE5BEA0}" srcOrd="0" destOrd="2" presId="urn:microsoft.com/office/officeart/2005/8/layout/list1"/>
    <dgm:cxn modelId="{F036DFFF-58FB-4BD1-A2DF-BFB7E0E91D86}" srcId="{44C4D6E3-315F-49F0-AD16-1D2B00FD28B1}" destId="{D1C93DA6-E0A3-4105-B68C-D4B5A381C5C8}" srcOrd="1" destOrd="0" parTransId="{883A85BF-5A30-4708-B3CE-D3B5D347C41C}" sibTransId="{51B41972-A4F0-4F92-86D6-038D667142CE}"/>
    <dgm:cxn modelId="{6EC85909-C34D-4DA4-A09A-15C75DAA2E1E}" type="presParOf" srcId="{4BB14BE1-6E9A-4042-9C43-A3C93FD3617A}" destId="{014047AE-1242-458B-AADD-F0C6F525B320}" srcOrd="0" destOrd="0" presId="urn:microsoft.com/office/officeart/2005/8/layout/list1"/>
    <dgm:cxn modelId="{08DA24E7-9CCE-4B6C-889E-BFD7101D7754}" type="presParOf" srcId="{014047AE-1242-458B-AADD-F0C6F525B320}" destId="{D58EE562-A927-4A1B-95AF-2DE37A306F41}" srcOrd="0" destOrd="0" presId="urn:microsoft.com/office/officeart/2005/8/layout/list1"/>
    <dgm:cxn modelId="{6FE1C777-D6DE-4349-9565-16CF853590E4}" type="presParOf" srcId="{014047AE-1242-458B-AADD-F0C6F525B320}" destId="{8302B053-47FF-42AD-9094-77B1FF63C336}" srcOrd="1" destOrd="0" presId="urn:microsoft.com/office/officeart/2005/8/layout/list1"/>
    <dgm:cxn modelId="{54367667-570B-41BB-B59E-C129D83AA524}" type="presParOf" srcId="{4BB14BE1-6E9A-4042-9C43-A3C93FD3617A}" destId="{46576C30-830A-45D3-A57C-C1A1FD64A333}" srcOrd="1" destOrd="0" presId="urn:microsoft.com/office/officeart/2005/8/layout/list1"/>
    <dgm:cxn modelId="{9A76FAA9-9175-4DDF-B1EB-F7F2F3A35ABF}" type="presParOf" srcId="{4BB14BE1-6E9A-4042-9C43-A3C93FD3617A}" destId="{922F6D72-1ACD-4E6F-9C6F-13BCADB2814B}" srcOrd="2" destOrd="0" presId="urn:microsoft.com/office/officeart/2005/8/layout/list1"/>
    <dgm:cxn modelId="{43E65A13-A065-4D44-970E-F25FEEC150AE}" type="presParOf" srcId="{4BB14BE1-6E9A-4042-9C43-A3C93FD3617A}" destId="{640B0035-6F81-47E8-8708-20C2736DB97B}" srcOrd="3" destOrd="0" presId="urn:microsoft.com/office/officeart/2005/8/layout/list1"/>
    <dgm:cxn modelId="{74FF124F-B5F7-48D8-BE05-173DE3E8680D}" type="presParOf" srcId="{4BB14BE1-6E9A-4042-9C43-A3C93FD3617A}" destId="{329C2ED7-E066-4B64-BD59-C1D43D7BBD4B}" srcOrd="4" destOrd="0" presId="urn:microsoft.com/office/officeart/2005/8/layout/list1"/>
    <dgm:cxn modelId="{C86B0517-993F-4FB0-895D-8B5B26EB813F}" type="presParOf" srcId="{329C2ED7-E066-4B64-BD59-C1D43D7BBD4B}" destId="{45972C5B-C963-486B-AA8D-06F2073027FD}" srcOrd="0" destOrd="0" presId="urn:microsoft.com/office/officeart/2005/8/layout/list1"/>
    <dgm:cxn modelId="{09473668-4EF6-4838-A23A-D57D6E57CE84}" type="presParOf" srcId="{329C2ED7-E066-4B64-BD59-C1D43D7BBD4B}" destId="{E458189D-10A1-4B6F-8AD0-F1854C2064C8}" srcOrd="1" destOrd="0" presId="urn:microsoft.com/office/officeart/2005/8/layout/list1"/>
    <dgm:cxn modelId="{47A696D7-582B-4C89-B1A5-1C39E7C0B7E1}" type="presParOf" srcId="{4BB14BE1-6E9A-4042-9C43-A3C93FD3617A}" destId="{F36D1062-CFF1-4444-82D8-8A28F1A1CD5E}" srcOrd="5" destOrd="0" presId="urn:microsoft.com/office/officeart/2005/8/layout/list1"/>
    <dgm:cxn modelId="{50E256A7-876C-4941-884F-7CF906E8C6F2}" type="presParOf" srcId="{4BB14BE1-6E9A-4042-9C43-A3C93FD3617A}" destId="{C3E11D42-3C69-4611-8B2C-08021DE5BEA0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B35870-20BF-4E20-8899-F98141BFEAC6}" type="doc">
      <dgm:prSet loTypeId="urn:microsoft.com/office/officeart/2005/8/layout/venn2" loCatId="relationship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B302DF92-A415-4341-A531-C02DEC2133FD}">
      <dgm:prSet phldrT="[Text]"/>
      <dgm:spPr/>
      <dgm:t>
        <a:bodyPr/>
        <a:lstStyle/>
        <a:p>
          <a:r>
            <a:rPr lang="en-US" dirty="0"/>
            <a:t>NTN</a:t>
          </a:r>
        </a:p>
      </dgm:t>
    </dgm:pt>
    <dgm:pt modelId="{70633610-29D4-457B-91D2-6B2BD75299F8}" type="parTrans" cxnId="{13AF0246-E82A-41B0-B4F4-0B3A89A9448E}">
      <dgm:prSet/>
      <dgm:spPr/>
      <dgm:t>
        <a:bodyPr/>
        <a:lstStyle/>
        <a:p>
          <a:endParaRPr lang="en-US"/>
        </a:p>
      </dgm:t>
    </dgm:pt>
    <dgm:pt modelId="{EFEC6B4D-C034-4129-A2A2-5BBBAEA54B19}" type="sibTrans" cxnId="{13AF0246-E82A-41B0-B4F4-0B3A89A9448E}">
      <dgm:prSet/>
      <dgm:spPr/>
      <dgm:t>
        <a:bodyPr/>
        <a:lstStyle/>
        <a:p>
          <a:endParaRPr lang="en-US"/>
        </a:p>
      </dgm:t>
    </dgm:pt>
    <dgm:pt modelId="{B2EA8991-69CC-463D-9C82-5949E3EF4A55}">
      <dgm:prSet phldrT="[Text]"/>
      <dgm:spPr/>
      <dgm:t>
        <a:bodyPr/>
        <a:lstStyle/>
        <a:p>
          <a:r>
            <a:rPr lang="en-US" dirty="0"/>
            <a:t>HAPS</a:t>
          </a:r>
        </a:p>
      </dgm:t>
    </dgm:pt>
    <dgm:pt modelId="{1A4345CA-E195-48B2-A305-EB6A2525E914}" type="parTrans" cxnId="{86678C1D-CC8E-40A0-9DAA-7D5000E1E143}">
      <dgm:prSet/>
      <dgm:spPr/>
      <dgm:t>
        <a:bodyPr/>
        <a:lstStyle/>
        <a:p>
          <a:endParaRPr lang="en-US"/>
        </a:p>
      </dgm:t>
    </dgm:pt>
    <dgm:pt modelId="{C5F0A8FF-5D6C-4264-9686-FBEC83DF1379}" type="sibTrans" cxnId="{86678C1D-CC8E-40A0-9DAA-7D5000E1E143}">
      <dgm:prSet/>
      <dgm:spPr/>
      <dgm:t>
        <a:bodyPr/>
        <a:lstStyle/>
        <a:p>
          <a:endParaRPr lang="en-US"/>
        </a:p>
      </dgm:t>
    </dgm:pt>
    <dgm:pt modelId="{B2FC48DB-A27F-4687-9D8E-84BA4E812AEF}">
      <dgm:prSet phldrT="[Text]"/>
      <dgm:spPr/>
      <dgm:t>
        <a:bodyPr/>
        <a:lstStyle/>
        <a:p>
          <a:r>
            <a:rPr lang="en-US" dirty="0"/>
            <a:t>Large TN cell</a:t>
          </a:r>
        </a:p>
      </dgm:t>
    </dgm:pt>
    <dgm:pt modelId="{D03FB4D3-6AAE-4CBD-BDC1-ED9830A92D39}" type="parTrans" cxnId="{D1E5A3FC-686C-4785-862D-0B07A26DAE0A}">
      <dgm:prSet/>
      <dgm:spPr/>
      <dgm:t>
        <a:bodyPr/>
        <a:lstStyle/>
        <a:p>
          <a:endParaRPr lang="en-US"/>
        </a:p>
      </dgm:t>
    </dgm:pt>
    <dgm:pt modelId="{E1E1BE13-C68F-4FA1-ABC1-12E6283E1DC4}" type="sibTrans" cxnId="{D1E5A3FC-686C-4785-862D-0B07A26DAE0A}">
      <dgm:prSet/>
      <dgm:spPr/>
      <dgm:t>
        <a:bodyPr/>
        <a:lstStyle/>
        <a:p>
          <a:endParaRPr lang="en-US"/>
        </a:p>
      </dgm:t>
    </dgm:pt>
    <dgm:pt modelId="{BC8C6D75-A83B-4214-AF1A-612B544BC3E8}">
      <dgm:prSet phldrT="[Text]"/>
      <dgm:spPr/>
      <dgm:t>
        <a:bodyPr/>
        <a:lstStyle/>
        <a:p>
          <a:r>
            <a:rPr lang="en-US" dirty="0"/>
            <a:t>Dense TN Cell and FWA</a:t>
          </a:r>
        </a:p>
      </dgm:t>
    </dgm:pt>
    <dgm:pt modelId="{B5A16F3F-37B2-4315-BD4F-FE99E780F7D8}" type="parTrans" cxnId="{A81BB683-48DE-4187-A0FC-35DE4CD6A56E}">
      <dgm:prSet/>
      <dgm:spPr/>
      <dgm:t>
        <a:bodyPr/>
        <a:lstStyle/>
        <a:p>
          <a:endParaRPr lang="en-US"/>
        </a:p>
      </dgm:t>
    </dgm:pt>
    <dgm:pt modelId="{31FCEB3B-8D5C-499B-9786-BFC0F8CFE485}" type="sibTrans" cxnId="{A81BB683-48DE-4187-A0FC-35DE4CD6A56E}">
      <dgm:prSet/>
      <dgm:spPr/>
      <dgm:t>
        <a:bodyPr/>
        <a:lstStyle/>
        <a:p>
          <a:endParaRPr lang="en-US"/>
        </a:p>
      </dgm:t>
    </dgm:pt>
    <dgm:pt modelId="{2A5D9A90-91B9-45FF-A26A-263476A48943}" type="pres">
      <dgm:prSet presAssocID="{0BB35870-20BF-4E20-8899-F98141BFEAC6}" presName="Name0" presStyleCnt="0">
        <dgm:presLayoutVars>
          <dgm:chMax val="7"/>
          <dgm:resizeHandles val="exact"/>
        </dgm:presLayoutVars>
      </dgm:prSet>
      <dgm:spPr/>
    </dgm:pt>
    <dgm:pt modelId="{2D160910-D11C-47F7-8293-6D0C3C3C82E9}" type="pres">
      <dgm:prSet presAssocID="{0BB35870-20BF-4E20-8899-F98141BFEAC6}" presName="comp1" presStyleCnt="0"/>
      <dgm:spPr/>
    </dgm:pt>
    <dgm:pt modelId="{B136E14D-1085-4627-8EA6-78D4D3ACC8F6}" type="pres">
      <dgm:prSet presAssocID="{0BB35870-20BF-4E20-8899-F98141BFEAC6}" presName="circle1" presStyleLbl="node1" presStyleIdx="0" presStyleCnt="4" custLinFactX="-88153" custLinFactNeighborX="-100000" custLinFactNeighborY="12377"/>
      <dgm:spPr/>
    </dgm:pt>
    <dgm:pt modelId="{5856CD47-83C0-4E0F-AA4E-DA91DC9C3AA0}" type="pres">
      <dgm:prSet presAssocID="{0BB35870-20BF-4E20-8899-F98141BFEAC6}" presName="c1text" presStyleLbl="node1" presStyleIdx="0" presStyleCnt="4">
        <dgm:presLayoutVars>
          <dgm:bulletEnabled val="1"/>
        </dgm:presLayoutVars>
      </dgm:prSet>
      <dgm:spPr/>
    </dgm:pt>
    <dgm:pt modelId="{5FB2E024-BF0C-4CAB-BB5F-81458F53530D}" type="pres">
      <dgm:prSet presAssocID="{0BB35870-20BF-4E20-8899-F98141BFEAC6}" presName="comp2" presStyleCnt="0"/>
      <dgm:spPr/>
    </dgm:pt>
    <dgm:pt modelId="{E2CA0045-96A3-4C64-9716-B239663055B0}" type="pres">
      <dgm:prSet presAssocID="{0BB35870-20BF-4E20-8899-F98141BFEAC6}" presName="circle2" presStyleLbl="node1" presStyleIdx="1" presStyleCnt="4" custLinFactNeighborX="-1448" custLinFactNeighborY="-16"/>
      <dgm:spPr/>
    </dgm:pt>
    <dgm:pt modelId="{A381F612-A5BD-4D81-9208-43097DE3F185}" type="pres">
      <dgm:prSet presAssocID="{0BB35870-20BF-4E20-8899-F98141BFEAC6}" presName="c2text" presStyleLbl="node1" presStyleIdx="1" presStyleCnt="4">
        <dgm:presLayoutVars>
          <dgm:bulletEnabled val="1"/>
        </dgm:presLayoutVars>
      </dgm:prSet>
      <dgm:spPr/>
    </dgm:pt>
    <dgm:pt modelId="{6F61EE86-06B0-42EA-8CF0-05C18E867A92}" type="pres">
      <dgm:prSet presAssocID="{0BB35870-20BF-4E20-8899-F98141BFEAC6}" presName="comp3" presStyleCnt="0"/>
      <dgm:spPr/>
    </dgm:pt>
    <dgm:pt modelId="{C1B7D139-EA26-41A0-888E-5EC94958FFDC}" type="pres">
      <dgm:prSet presAssocID="{0BB35870-20BF-4E20-8899-F98141BFEAC6}" presName="circle3" presStyleLbl="node1" presStyleIdx="2" presStyleCnt="4"/>
      <dgm:spPr/>
    </dgm:pt>
    <dgm:pt modelId="{59ACFE50-C005-435E-98C4-D197219620B4}" type="pres">
      <dgm:prSet presAssocID="{0BB35870-20BF-4E20-8899-F98141BFEAC6}" presName="c3text" presStyleLbl="node1" presStyleIdx="2" presStyleCnt="4">
        <dgm:presLayoutVars>
          <dgm:bulletEnabled val="1"/>
        </dgm:presLayoutVars>
      </dgm:prSet>
      <dgm:spPr/>
    </dgm:pt>
    <dgm:pt modelId="{D9B6FB8E-E241-46A7-A56C-3108E46FFB0A}" type="pres">
      <dgm:prSet presAssocID="{0BB35870-20BF-4E20-8899-F98141BFEAC6}" presName="comp4" presStyleCnt="0"/>
      <dgm:spPr/>
    </dgm:pt>
    <dgm:pt modelId="{C81C58B8-E37B-49E4-8291-5A1D57D2BC04}" type="pres">
      <dgm:prSet presAssocID="{0BB35870-20BF-4E20-8899-F98141BFEAC6}" presName="circle4" presStyleLbl="node1" presStyleIdx="3" presStyleCnt="4"/>
      <dgm:spPr/>
    </dgm:pt>
    <dgm:pt modelId="{3205E531-D410-401E-9BA9-AE0A05376600}" type="pres">
      <dgm:prSet presAssocID="{0BB35870-20BF-4E20-8899-F98141BFEAC6}" presName="c4text" presStyleLbl="node1" presStyleIdx="3" presStyleCnt="4">
        <dgm:presLayoutVars>
          <dgm:bulletEnabled val="1"/>
        </dgm:presLayoutVars>
      </dgm:prSet>
      <dgm:spPr/>
    </dgm:pt>
  </dgm:ptLst>
  <dgm:cxnLst>
    <dgm:cxn modelId="{CE056804-4FBE-438F-8058-176F1D6FEF0B}" type="presOf" srcId="{0BB35870-20BF-4E20-8899-F98141BFEAC6}" destId="{2A5D9A90-91B9-45FF-A26A-263476A48943}" srcOrd="0" destOrd="0" presId="urn:microsoft.com/office/officeart/2005/8/layout/venn2"/>
    <dgm:cxn modelId="{5363E41A-29FE-4CB7-8BC9-E9AB86BCEB98}" type="presOf" srcId="{BC8C6D75-A83B-4214-AF1A-612B544BC3E8}" destId="{3205E531-D410-401E-9BA9-AE0A05376600}" srcOrd="1" destOrd="0" presId="urn:microsoft.com/office/officeart/2005/8/layout/venn2"/>
    <dgm:cxn modelId="{86678C1D-CC8E-40A0-9DAA-7D5000E1E143}" srcId="{0BB35870-20BF-4E20-8899-F98141BFEAC6}" destId="{B2EA8991-69CC-463D-9C82-5949E3EF4A55}" srcOrd="1" destOrd="0" parTransId="{1A4345CA-E195-48B2-A305-EB6A2525E914}" sibTransId="{C5F0A8FF-5D6C-4264-9686-FBEC83DF1379}"/>
    <dgm:cxn modelId="{0651555B-4F6E-4DD6-8498-BAF43B4AC37C}" type="presOf" srcId="{B302DF92-A415-4341-A531-C02DEC2133FD}" destId="{5856CD47-83C0-4E0F-AA4E-DA91DC9C3AA0}" srcOrd="1" destOrd="0" presId="urn:microsoft.com/office/officeart/2005/8/layout/venn2"/>
    <dgm:cxn modelId="{13AF0246-E82A-41B0-B4F4-0B3A89A9448E}" srcId="{0BB35870-20BF-4E20-8899-F98141BFEAC6}" destId="{B302DF92-A415-4341-A531-C02DEC2133FD}" srcOrd="0" destOrd="0" parTransId="{70633610-29D4-457B-91D2-6B2BD75299F8}" sibTransId="{EFEC6B4D-C034-4129-A2A2-5BBBAEA54B19}"/>
    <dgm:cxn modelId="{3C039076-EE53-4ED8-921B-948B6C9B17D9}" type="presOf" srcId="{B2EA8991-69CC-463D-9C82-5949E3EF4A55}" destId="{E2CA0045-96A3-4C64-9716-B239663055B0}" srcOrd="0" destOrd="0" presId="urn:microsoft.com/office/officeart/2005/8/layout/venn2"/>
    <dgm:cxn modelId="{A81BB683-48DE-4187-A0FC-35DE4CD6A56E}" srcId="{0BB35870-20BF-4E20-8899-F98141BFEAC6}" destId="{BC8C6D75-A83B-4214-AF1A-612B544BC3E8}" srcOrd="3" destOrd="0" parTransId="{B5A16F3F-37B2-4315-BD4F-FE99E780F7D8}" sibTransId="{31FCEB3B-8D5C-499B-9786-BFC0F8CFE485}"/>
    <dgm:cxn modelId="{9C72939B-05A0-4B2C-BD17-0753ED74C1C4}" type="presOf" srcId="{B2EA8991-69CC-463D-9C82-5949E3EF4A55}" destId="{A381F612-A5BD-4D81-9208-43097DE3F185}" srcOrd="1" destOrd="0" presId="urn:microsoft.com/office/officeart/2005/8/layout/venn2"/>
    <dgm:cxn modelId="{C306689F-D812-4EDF-8D04-960B9687D69D}" type="presOf" srcId="{B2FC48DB-A27F-4687-9D8E-84BA4E812AEF}" destId="{C1B7D139-EA26-41A0-888E-5EC94958FFDC}" srcOrd="0" destOrd="0" presId="urn:microsoft.com/office/officeart/2005/8/layout/venn2"/>
    <dgm:cxn modelId="{D90367A3-20BD-4A2B-9306-C2141C3D5FBE}" type="presOf" srcId="{BC8C6D75-A83B-4214-AF1A-612B544BC3E8}" destId="{C81C58B8-E37B-49E4-8291-5A1D57D2BC04}" srcOrd="0" destOrd="0" presId="urn:microsoft.com/office/officeart/2005/8/layout/venn2"/>
    <dgm:cxn modelId="{24F8DDB4-971D-44DA-90BD-58F0C99C2B51}" type="presOf" srcId="{B2FC48DB-A27F-4687-9D8E-84BA4E812AEF}" destId="{59ACFE50-C005-435E-98C4-D197219620B4}" srcOrd="1" destOrd="0" presId="urn:microsoft.com/office/officeart/2005/8/layout/venn2"/>
    <dgm:cxn modelId="{987F1EE4-5B5F-453F-8E6B-D1B80972E90E}" type="presOf" srcId="{B302DF92-A415-4341-A531-C02DEC2133FD}" destId="{B136E14D-1085-4627-8EA6-78D4D3ACC8F6}" srcOrd="0" destOrd="0" presId="urn:microsoft.com/office/officeart/2005/8/layout/venn2"/>
    <dgm:cxn modelId="{D1E5A3FC-686C-4785-862D-0B07A26DAE0A}" srcId="{0BB35870-20BF-4E20-8899-F98141BFEAC6}" destId="{B2FC48DB-A27F-4687-9D8E-84BA4E812AEF}" srcOrd="2" destOrd="0" parTransId="{D03FB4D3-6AAE-4CBD-BDC1-ED9830A92D39}" sibTransId="{E1E1BE13-C68F-4FA1-ABC1-12E6283E1DC4}"/>
    <dgm:cxn modelId="{6B497462-DA13-4611-839C-92BBFA55CC2E}" type="presParOf" srcId="{2A5D9A90-91B9-45FF-A26A-263476A48943}" destId="{2D160910-D11C-47F7-8293-6D0C3C3C82E9}" srcOrd="0" destOrd="0" presId="urn:microsoft.com/office/officeart/2005/8/layout/venn2"/>
    <dgm:cxn modelId="{472C6AA5-B03C-49D0-8357-402ED7E1CA96}" type="presParOf" srcId="{2D160910-D11C-47F7-8293-6D0C3C3C82E9}" destId="{B136E14D-1085-4627-8EA6-78D4D3ACC8F6}" srcOrd="0" destOrd="0" presId="urn:microsoft.com/office/officeart/2005/8/layout/venn2"/>
    <dgm:cxn modelId="{3F535EBD-66D7-497B-B38A-D2974E1723D9}" type="presParOf" srcId="{2D160910-D11C-47F7-8293-6D0C3C3C82E9}" destId="{5856CD47-83C0-4E0F-AA4E-DA91DC9C3AA0}" srcOrd="1" destOrd="0" presId="urn:microsoft.com/office/officeart/2005/8/layout/venn2"/>
    <dgm:cxn modelId="{E4301C42-653D-437E-8B0F-F79EFFDFDFD2}" type="presParOf" srcId="{2A5D9A90-91B9-45FF-A26A-263476A48943}" destId="{5FB2E024-BF0C-4CAB-BB5F-81458F53530D}" srcOrd="1" destOrd="0" presId="urn:microsoft.com/office/officeart/2005/8/layout/venn2"/>
    <dgm:cxn modelId="{5AF394A1-298D-4935-AD54-0C1A02E6F2F3}" type="presParOf" srcId="{5FB2E024-BF0C-4CAB-BB5F-81458F53530D}" destId="{E2CA0045-96A3-4C64-9716-B239663055B0}" srcOrd="0" destOrd="0" presId="urn:microsoft.com/office/officeart/2005/8/layout/venn2"/>
    <dgm:cxn modelId="{C7A2E1F1-FB22-4600-A294-D251A37A36C5}" type="presParOf" srcId="{5FB2E024-BF0C-4CAB-BB5F-81458F53530D}" destId="{A381F612-A5BD-4D81-9208-43097DE3F185}" srcOrd="1" destOrd="0" presId="urn:microsoft.com/office/officeart/2005/8/layout/venn2"/>
    <dgm:cxn modelId="{03EF90D8-7965-4AEE-B131-E2CC76288579}" type="presParOf" srcId="{2A5D9A90-91B9-45FF-A26A-263476A48943}" destId="{6F61EE86-06B0-42EA-8CF0-05C18E867A92}" srcOrd="2" destOrd="0" presId="urn:microsoft.com/office/officeart/2005/8/layout/venn2"/>
    <dgm:cxn modelId="{7F01C25B-C1AC-478A-B1D7-BCBB3408A091}" type="presParOf" srcId="{6F61EE86-06B0-42EA-8CF0-05C18E867A92}" destId="{C1B7D139-EA26-41A0-888E-5EC94958FFDC}" srcOrd="0" destOrd="0" presId="urn:microsoft.com/office/officeart/2005/8/layout/venn2"/>
    <dgm:cxn modelId="{EFA21788-A0CF-4D19-B366-2DBC46AEB923}" type="presParOf" srcId="{6F61EE86-06B0-42EA-8CF0-05C18E867A92}" destId="{59ACFE50-C005-435E-98C4-D197219620B4}" srcOrd="1" destOrd="0" presId="urn:microsoft.com/office/officeart/2005/8/layout/venn2"/>
    <dgm:cxn modelId="{5C0E19F6-30EC-44E2-8851-161A20E3F25A}" type="presParOf" srcId="{2A5D9A90-91B9-45FF-A26A-263476A48943}" destId="{D9B6FB8E-E241-46A7-A56C-3108E46FFB0A}" srcOrd="3" destOrd="0" presId="urn:microsoft.com/office/officeart/2005/8/layout/venn2"/>
    <dgm:cxn modelId="{B0FE2613-5474-41A9-A13E-9171F17AE499}" type="presParOf" srcId="{D9B6FB8E-E241-46A7-A56C-3108E46FFB0A}" destId="{C81C58B8-E37B-49E4-8291-5A1D57D2BC04}" srcOrd="0" destOrd="0" presId="urn:microsoft.com/office/officeart/2005/8/layout/venn2"/>
    <dgm:cxn modelId="{294E784F-1E0B-4561-A0F1-85A54511D92A}" type="presParOf" srcId="{D9B6FB8E-E241-46A7-A56C-3108E46FFB0A}" destId="{3205E531-D410-401E-9BA9-AE0A05376600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5B94A4C-2B4F-4227-AF2B-E4D46D12E2C0}" type="doc">
      <dgm:prSet loTypeId="urn:microsoft.com/office/officeart/2005/8/layout/hList1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846822F2-E6BB-4548-9DDD-D24606CD2017}">
      <dgm:prSet phldrT="[Text]"/>
      <dgm:spPr/>
      <dgm:t>
        <a:bodyPr/>
        <a:lstStyle/>
        <a:p>
          <a:r>
            <a:rPr lang="en-US" dirty="0"/>
            <a:t>Basic Data traffic</a:t>
          </a:r>
        </a:p>
      </dgm:t>
    </dgm:pt>
    <dgm:pt modelId="{4E993593-A1BB-4689-B5A3-23B608E74018}" type="parTrans" cxnId="{49DDDA32-7DB1-4CBC-B67C-8F705A1DBF9A}">
      <dgm:prSet/>
      <dgm:spPr/>
      <dgm:t>
        <a:bodyPr/>
        <a:lstStyle/>
        <a:p>
          <a:endParaRPr lang="en-US"/>
        </a:p>
      </dgm:t>
    </dgm:pt>
    <dgm:pt modelId="{E9124EA3-85D7-4993-9BE5-547B19425119}" type="sibTrans" cxnId="{49DDDA32-7DB1-4CBC-B67C-8F705A1DBF9A}">
      <dgm:prSet/>
      <dgm:spPr/>
      <dgm:t>
        <a:bodyPr/>
        <a:lstStyle/>
        <a:p>
          <a:endParaRPr lang="en-US"/>
        </a:p>
      </dgm:t>
    </dgm:pt>
    <dgm:pt modelId="{92253962-D63A-4106-81F7-C9B5576E6060}">
      <dgm:prSet phldrT="[Text]"/>
      <dgm:spPr/>
      <dgm:t>
        <a:bodyPr/>
        <a:lstStyle/>
        <a:p>
          <a:r>
            <a:rPr lang="en-US" dirty="0"/>
            <a:t>SMS</a:t>
          </a:r>
        </a:p>
      </dgm:t>
    </dgm:pt>
    <dgm:pt modelId="{A9EF142E-2951-4F28-9653-5EED977B61BE}" type="parTrans" cxnId="{A34F8904-E046-4CB8-8A95-468CC2468202}">
      <dgm:prSet/>
      <dgm:spPr/>
      <dgm:t>
        <a:bodyPr/>
        <a:lstStyle/>
        <a:p>
          <a:endParaRPr lang="en-US"/>
        </a:p>
      </dgm:t>
    </dgm:pt>
    <dgm:pt modelId="{84F8DD96-07B8-44D5-890D-1DBFAA44EB59}" type="sibTrans" cxnId="{A34F8904-E046-4CB8-8A95-468CC2468202}">
      <dgm:prSet/>
      <dgm:spPr/>
      <dgm:t>
        <a:bodyPr/>
        <a:lstStyle/>
        <a:p>
          <a:endParaRPr lang="en-US"/>
        </a:p>
      </dgm:t>
    </dgm:pt>
    <dgm:pt modelId="{0818B9C0-D90B-47DD-8959-367A4D781820}">
      <dgm:prSet phldrT="[Text]"/>
      <dgm:spPr/>
      <dgm:t>
        <a:bodyPr/>
        <a:lstStyle/>
        <a:p>
          <a:r>
            <a:rPr lang="en-US" dirty="0"/>
            <a:t>Calling</a:t>
          </a:r>
        </a:p>
      </dgm:t>
    </dgm:pt>
    <dgm:pt modelId="{71A46440-2093-4D03-A677-50241C025845}" type="parTrans" cxnId="{B71F830E-FCF3-4992-B519-BDAA6508E527}">
      <dgm:prSet/>
      <dgm:spPr/>
      <dgm:t>
        <a:bodyPr/>
        <a:lstStyle/>
        <a:p>
          <a:endParaRPr lang="en-US"/>
        </a:p>
      </dgm:t>
    </dgm:pt>
    <dgm:pt modelId="{6E61B7BC-D91D-4108-A01F-8CBC78D05777}" type="sibTrans" cxnId="{B71F830E-FCF3-4992-B519-BDAA6508E527}">
      <dgm:prSet/>
      <dgm:spPr/>
      <dgm:t>
        <a:bodyPr/>
        <a:lstStyle/>
        <a:p>
          <a:endParaRPr lang="en-US"/>
        </a:p>
      </dgm:t>
    </dgm:pt>
    <dgm:pt modelId="{241754A9-AC7C-4EAC-8412-E497CFEC0710}">
      <dgm:prSet phldrT="[Text]"/>
      <dgm:spPr/>
      <dgm:t>
        <a:bodyPr/>
        <a:lstStyle/>
        <a:p>
          <a:r>
            <a:rPr lang="en-US" dirty="0"/>
            <a:t>Public Safety </a:t>
          </a:r>
        </a:p>
      </dgm:t>
    </dgm:pt>
    <dgm:pt modelId="{438A042F-C238-49E8-B798-7444574D409E}" type="parTrans" cxnId="{76586B49-C8B3-4781-8C31-3556DB58EC6F}">
      <dgm:prSet/>
      <dgm:spPr/>
      <dgm:t>
        <a:bodyPr/>
        <a:lstStyle/>
        <a:p>
          <a:endParaRPr lang="en-US"/>
        </a:p>
      </dgm:t>
    </dgm:pt>
    <dgm:pt modelId="{10FEF87C-6E46-4DD9-83D7-2E0F1F1E7670}" type="sibTrans" cxnId="{76586B49-C8B3-4781-8C31-3556DB58EC6F}">
      <dgm:prSet/>
      <dgm:spPr/>
      <dgm:t>
        <a:bodyPr/>
        <a:lstStyle/>
        <a:p>
          <a:endParaRPr lang="en-US"/>
        </a:p>
      </dgm:t>
    </dgm:pt>
    <dgm:pt modelId="{EFB9459E-1909-4F9C-83E8-20277DBDDE7E}">
      <dgm:prSet phldrT="[Text]"/>
      <dgm:spPr/>
      <dgm:t>
        <a:bodyPr/>
        <a:lstStyle/>
        <a:p>
          <a:r>
            <a:rPr lang="en-US" dirty="0"/>
            <a:t>Alerts</a:t>
          </a:r>
        </a:p>
      </dgm:t>
    </dgm:pt>
    <dgm:pt modelId="{B5F25CB9-2051-4A87-BD68-E0221952EECD}" type="parTrans" cxnId="{4F0DBFB1-8D27-419C-8C80-8D92D4F67218}">
      <dgm:prSet/>
      <dgm:spPr/>
      <dgm:t>
        <a:bodyPr/>
        <a:lstStyle/>
        <a:p>
          <a:endParaRPr lang="en-US"/>
        </a:p>
      </dgm:t>
    </dgm:pt>
    <dgm:pt modelId="{CA22AB99-AA15-4FF1-83CD-444607BAF0D3}" type="sibTrans" cxnId="{4F0DBFB1-8D27-419C-8C80-8D92D4F67218}">
      <dgm:prSet/>
      <dgm:spPr/>
      <dgm:t>
        <a:bodyPr/>
        <a:lstStyle/>
        <a:p>
          <a:endParaRPr lang="en-US"/>
        </a:p>
      </dgm:t>
    </dgm:pt>
    <dgm:pt modelId="{7EB7A673-AAF1-4597-93FD-A0F249A3020A}">
      <dgm:prSet phldrT="[Text]"/>
      <dgm:spPr/>
      <dgm:t>
        <a:bodyPr/>
        <a:lstStyle/>
        <a:p>
          <a:r>
            <a:rPr lang="en-US" dirty="0"/>
            <a:t>Location services</a:t>
          </a:r>
        </a:p>
      </dgm:t>
    </dgm:pt>
    <dgm:pt modelId="{F4057BCA-7A88-423C-A8A2-3FFF8475AAB7}" type="parTrans" cxnId="{39118F09-25FE-4B37-A808-36415F2DCF1F}">
      <dgm:prSet/>
      <dgm:spPr/>
      <dgm:t>
        <a:bodyPr/>
        <a:lstStyle/>
        <a:p>
          <a:endParaRPr lang="en-US"/>
        </a:p>
      </dgm:t>
    </dgm:pt>
    <dgm:pt modelId="{483558BB-109C-4867-9E95-6441546631C2}" type="sibTrans" cxnId="{39118F09-25FE-4B37-A808-36415F2DCF1F}">
      <dgm:prSet/>
      <dgm:spPr/>
      <dgm:t>
        <a:bodyPr/>
        <a:lstStyle/>
        <a:p>
          <a:endParaRPr lang="en-US"/>
        </a:p>
      </dgm:t>
    </dgm:pt>
    <dgm:pt modelId="{F0A5A8FF-D03D-41FE-85E7-8DF3C5981F66}">
      <dgm:prSet phldrT="[Text]"/>
      <dgm:spPr/>
      <dgm:t>
        <a:bodyPr/>
        <a:lstStyle/>
        <a:p>
          <a:r>
            <a:rPr lang="en-US" dirty="0"/>
            <a:t>Resilience</a:t>
          </a:r>
        </a:p>
      </dgm:t>
    </dgm:pt>
    <dgm:pt modelId="{DF0C9C61-E67A-47F3-BEC0-AE3F4A436543}" type="parTrans" cxnId="{661573C3-8C7F-4BBC-AF23-82DB35248AB0}">
      <dgm:prSet/>
      <dgm:spPr/>
      <dgm:t>
        <a:bodyPr/>
        <a:lstStyle/>
        <a:p>
          <a:endParaRPr lang="en-US"/>
        </a:p>
      </dgm:t>
    </dgm:pt>
    <dgm:pt modelId="{0E5437C5-A9D7-457C-8E16-C2F2FAFD56AF}" type="sibTrans" cxnId="{661573C3-8C7F-4BBC-AF23-82DB35248AB0}">
      <dgm:prSet/>
      <dgm:spPr/>
      <dgm:t>
        <a:bodyPr/>
        <a:lstStyle/>
        <a:p>
          <a:endParaRPr lang="en-US"/>
        </a:p>
      </dgm:t>
    </dgm:pt>
    <dgm:pt modelId="{E02FB1EA-B203-42AF-B304-8FC21C4642FE}">
      <dgm:prSet phldrT="[Text]"/>
      <dgm:spPr/>
      <dgm:t>
        <a:bodyPr/>
        <a:lstStyle/>
        <a:p>
          <a:r>
            <a:rPr lang="en-US" dirty="0"/>
            <a:t>Redundancy</a:t>
          </a:r>
        </a:p>
      </dgm:t>
    </dgm:pt>
    <dgm:pt modelId="{9A506249-7570-4E3D-9663-5A04EE2A0FEA}" type="parTrans" cxnId="{D6E141AE-EF90-42B5-AEC7-8D06DCA75AEB}">
      <dgm:prSet/>
      <dgm:spPr/>
      <dgm:t>
        <a:bodyPr/>
        <a:lstStyle/>
        <a:p>
          <a:endParaRPr lang="en-US"/>
        </a:p>
      </dgm:t>
    </dgm:pt>
    <dgm:pt modelId="{DCE2CDA4-635C-4AE3-893D-7D2EB497D032}" type="sibTrans" cxnId="{D6E141AE-EF90-42B5-AEC7-8D06DCA75AEB}">
      <dgm:prSet/>
      <dgm:spPr/>
      <dgm:t>
        <a:bodyPr/>
        <a:lstStyle/>
        <a:p>
          <a:endParaRPr lang="en-US"/>
        </a:p>
      </dgm:t>
    </dgm:pt>
    <dgm:pt modelId="{199952B0-B433-4C41-BE8E-BC692FD3008A}">
      <dgm:prSet phldrT="[Text]"/>
      <dgm:spPr/>
      <dgm:t>
        <a:bodyPr/>
        <a:lstStyle/>
        <a:p>
          <a:r>
            <a:rPr lang="en-US" dirty="0" err="1"/>
            <a:t>QoE</a:t>
          </a:r>
          <a:endParaRPr lang="en-US" dirty="0"/>
        </a:p>
      </dgm:t>
    </dgm:pt>
    <dgm:pt modelId="{663CEED2-A10E-402F-B626-57658FF00BE5}" type="parTrans" cxnId="{109488C0-30D0-4A2E-B8BA-056C2AB37C7B}">
      <dgm:prSet/>
      <dgm:spPr/>
      <dgm:t>
        <a:bodyPr/>
        <a:lstStyle/>
        <a:p>
          <a:endParaRPr lang="en-US"/>
        </a:p>
      </dgm:t>
    </dgm:pt>
    <dgm:pt modelId="{E261AF79-0B1C-40AA-8600-3F2A2EFD1F6B}" type="sibTrans" cxnId="{109488C0-30D0-4A2E-B8BA-056C2AB37C7B}">
      <dgm:prSet/>
      <dgm:spPr/>
      <dgm:t>
        <a:bodyPr/>
        <a:lstStyle/>
        <a:p>
          <a:endParaRPr lang="en-US"/>
        </a:p>
      </dgm:t>
    </dgm:pt>
    <dgm:pt modelId="{D827CDC5-E4F9-449F-8A94-E969BD1D0F3A}">
      <dgm:prSet phldrT="[Text]"/>
      <dgm:spPr/>
      <dgm:t>
        <a:bodyPr/>
        <a:lstStyle/>
        <a:p>
          <a:r>
            <a:rPr lang="en-US" dirty="0"/>
            <a:t>Load balancing</a:t>
          </a:r>
        </a:p>
      </dgm:t>
    </dgm:pt>
    <dgm:pt modelId="{333C92C8-E40E-4C5A-A1C2-53000BF19F41}" type="parTrans" cxnId="{F301FA70-8FD3-42AF-AB2B-B8F69F6259BA}">
      <dgm:prSet/>
      <dgm:spPr/>
      <dgm:t>
        <a:bodyPr/>
        <a:lstStyle/>
        <a:p>
          <a:endParaRPr lang="en-US"/>
        </a:p>
      </dgm:t>
    </dgm:pt>
    <dgm:pt modelId="{75C31BE4-024D-4415-8277-25C9BEB816F4}" type="sibTrans" cxnId="{F301FA70-8FD3-42AF-AB2B-B8F69F6259BA}">
      <dgm:prSet/>
      <dgm:spPr/>
      <dgm:t>
        <a:bodyPr/>
        <a:lstStyle/>
        <a:p>
          <a:endParaRPr lang="en-US"/>
        </a:p>
      </dgm:t>
    </dgm:pt>
    <dgm:pt modelId="{DB37D65F-15DF-4E33-9967-F6E9C6476444}" type="pres">
      <dgm:prSet presAssocID="{45B94A4C-2B4F-4227-AF2B-E4D46D12E2C0}" presName="Name0" presStyleCnt="0">
        <dgm:presLayoutVars>
          <dgm:dir/>
          <dgm:animLvl val="lvl"/>
          <dgm:resizeHandles val="exact"/>
        </dgm:presLayoutVars>
      </dgm:prSet>
      <dgm:spPr/>
    </dgm:pt>
    <dgm:pt modelId="{C9E77FFE-7E0E-4D06-8F16-1B04F0BCBE90}" type="pres">
      <dgm:prSet presAssocID="{846822F2-E6BB-4548-9DDD-D24606CD2017}" presName="composite" presStyleCnt="0"/>
      <dgm:spPr/>
    </dgm:pt>
    <dgm:pt modelId="{1F7D85E1-487B-429C-A3E2-6925BB72556F}" type="pres">
      <dgm:prSet presAssocID="{846822F2-E6BB-4548-9DDD-D24606CD2017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4AAB7320-15BD-46D2-B0D8-EB5014FAA97B}" type="pres">
      <dgm:prSet presAssocID="{846822F2-E6BB-4548-9DDD-D24606CD2017}" presName="desTx" presStyleLbl="alignAccFollowNode1" presStyleIdx="0" presStyleCnt="3">
        <dgm:presLayoutVars>
          <dgm:bulletEnabled val="1"/>
        </dgm:presLayoutVars>
      </dgm:prSet>
      <dgm:spPr/>
    </dgm:pt>
    <dgm:pt modelId="{35A0D893-8136-4E6A-A8C3-0826453FF752}" type="pres">
      <dgm:prSet presAssocID="{E9124EA3-85D7-4993-9BE5-547B19425119}" presName="space" presStyleCnt="0"/>
      <dgm:spPr/>
    </dgm:pt>
    <dgm:pt modelId="{B003285F-055D-462F-82AD-60B8DEFE0AF5}" type="pres">
      <dgm:prSet presAssocID="{241754A9-AC7C-4EAC-8412-E497CFEC0710}" presName="composite" presStyleCnt="0"/>
      <dgm:spPr/>
    </dgm:pt>
    <dgm:pt modelId="{0D5460B4-616A-4933-B2D6-DBD782F4EAFE}" type="pres">
      <dgm:prSet presAssocID="{241754A9-AC7C-4EAC-8412-E497CFEC0710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4A1CBAEB-48AE-4EE9-A9F1-FCA0A6AADA70}" type="pres">
      <dgm:prSet presAssocID="{241754A9-AC7C-4EAC-8412-E497CFEC0710}" presName="desTx" presStyleLbl="alignAccFollowNode1" presStyleIdx="1" presStyleCnt="3">
        <dgm:presLayoutVars>
          <dgm:bulletEnabled val="1"/>
        </dgm:presLayoutVars>
      </dgm:prSet>
      <dgm:spPr/>
    </dgm:pt>
    <dgm:pt modelId="{22606B77-90B8-4945-9C72-3F9059D083F3}" type="pres">
      <dgm:prSet presAssocID="{10FEF87C-6E46-4DD9-83D7-2E0F1F1E7670}" presName="space" presStyleCnt="0"/>
      <dgm:spPr/>
    </dgm:pt>
    <dgm:pt modelId="{8423003F-E99A-4FE1-B6A8-3CA316B619BF}" type="pres">
      <dgm:prSet presAssocID="{F0A5A8FF-D03D-41FE-85E7-8DF3C5981F66}" presName="composite" presStyleCnt="0"/>
      <dgm:spPr/>
    </dgm:pt>
    <dgm:pt modelId="{1166ADB1-6029-4FCD-9E6A-88E357DEC252}" type="pres">
      <dgm:prSet presAssocID="{F0A5A8FF-D03D-41FE-85E7-8DF3C5981F66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25E0239B-0454-4F0D-B0F0-D9F495E6FCAD}" type="pres">
      <dgm:prSet presAssocID="{F0A5A8FF-D03D-41FE-85E7-8DF3C5981F66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A34F8904-E046-4CB8-8A95-468CC2468202}" srcId="{846822F2-E6BB-4548-9DDD-D24606CD2017}" destId="{92253962-D63A-4106-81F7-C9B5576E6060}" srcOrd="0" destOrd="0" parTransId="{A9EF142E-2951-4F28-9653-5EED977B61BE}" sibTransId="{84F8DD96-07B8-44D5-890D-1DBFAA44EB59}"/>
    <dgm:cxn modelId="{070E3509-96AE-4FE3-B012-B87D2CF2311F}" type="presOf" srcId="{0818B9C0-D90B-47DD-8959-367A4D781820}" destId="{4AAB7320-15BD-46D2-B0D8-EB5014FAA97B}" srcOrd="0" destOrd="1" presId="urn:microsoft.com/office/officeart/2005/8/layout/hList1"/>
    <dgm:cxn modelId="{39118F09-25FE-4B37-A808-36415F2DCF1F}" srcId="{241754A9-AC7C-4EAC-8412-E497CFEC0710}" destId="{7EB7A673-AAF1-4597-93FD-A0F249A3020A}" srcOrd="1" destOrd="0" parTransId="{F4057BCA-7A88-423C-A8A2-3FFF8475AAB7}" sibTransId="{483558BB-109C-4867-9E95-6441546631C2}"/>
    <dgm:cxn modelId="{D4E65E0A-5298-434F-85D8-9D32A871E5C0}" type="presOf" srcId="{92253962-D63A-4106-81F7-C9B5576E6060}" destId="{4AAB7320-15BD-46D2-B0D8-EB5014FAA97B}" srcOrd="0" destOrd="0" presId="urn:microsoft.com/office/officeart/2005/8/layout/hList1"/>
    <dgm:cxn modelId="{B71F830E-FCF3-4992-B519-BDAA6508E527}" srcId="{846822F2-E6BB-4548-9DDD-D24606CD2017}" destId="{0818B9C0-D90B-47DD-8959-367A4D781820}" srcOrd="1" destOrd="0" parTransId="{71A46440-2093-4D03-A677-50241C025845}" sibTransId="{6E61B7BC-D91D-4108-A01F-8CBC78D05777}"/>
    <dgm:cxn modelId="{1A7D7819-312E-48F4-BF3D-57CE57673DCC}" type="presOf" srcId="{E02FB1EA-B203-42AF-B304-8FC21C4642FE}" destId="{25E0239B-0454-4F0D-B0F0-D9F495E6FCAD}" srcOrd="0" destOrd="0" presId="urn:microsoft.com/office/officeart/2005/8/layout/hList1"/>
    <dgm:cxn modelId="{48F5AE1D-F080-44D7-8B23-5E357E951881}" type="presOf" srcId="{D827CDC5-E4F9-449F-8A94-E969BD1D0F3A}" destId="{25E0239B-0454-4F0D-B0F0-D9F495E6FCAD}" srcOrd="0" destOrd="2" presId="urn:microsoft.com/office/officeart/2005/8/layout/hList1"/>
    <dgm:cxn modelId="{49DDDA32-7DB1-4CBC-B67C-8F705A1DBF9A}" srcId="{45B94A4C-2B4F-4227-AF2B-E4D46D12E2C0}" destId="{846822F2-E6BB-4548-9DDD-D24606CD2017}" srcOrd="0" destOrd="0" parTransId="{4E993593-A1BB-4689-B5A3-23B608E74018}" sibTransId="{E9124EA3-85D7-4993-9BE5-547B19425119}"/>
    <dgm:cxn modelId="{923F2D3A-5760-4067-A1C7-0306B440DCF1}" type="presOf" srcId="{846822F2-E6BB-4548-9DDD-D24606CD2017}" destId="{1F7D85E1-487B-429C-A3E2-6925BB72556F}" srcOrd="0" destOrd="0" presId="urn:microsoft.com/office/officeart/2005/8/layout/hList1"/>
    <dgm:cxn modelId="{1259CD3A-0CB7-43D9-A73C-8D3D7F19B90B}" type="presOf" srcId="{241754A9-AC7C-4EAC-8412-E497CFEC0710}" destId="{0D5460B4-616A-4933-B2D6-DBD782F4EAFE}" srcOrd="0" destOrd="0" presId="urn:microsoft.com/office/officeart/2005/8/layout/hList1"/>
    <dgm:cxn modelId="{9F53C047-CE5D-4490-8447-2BAD411EB46A}" type="presOf" srcId="{45B94A4C-2B4F-4227-AF2B-E4D46D12E2C0}" destId="{DB37D65F-15DF-4E33-9967-F6E9C6476444}" srcOrd="0" destOrd="0" presId="urn:microsoft.com/office/officeart/2005/8/layout/hList1"/>
    <dgm:cxn modelId="{76586B49-C8B3-4781-8C31-3556DB58EC6F}" srcId="{45B94A4C-2B4F-4227-AF2B-E4D46D12E2C0}" destId="{241754A9-AC7C-4EAC-8412-E497CFEC0710}" srcOrd="1" destOrd="0" parTransId="{438A042F-C238-49E8-B798-7444574D409E}" sibTransId="{10FEF87C-6E46-4DD9-83D7-2E0F1F1E7670}"/>
    <dgm:cxn modelId="{F301FA70-8FD3-42AF-AB2B-B8F69F6259BA}" srcId="{F0A5A8FF-D03D-41FE-85E7-8DF3C5981F66}" destId="{D827CDC5-E4F9-449F-8A94-E969BD1D0F3A}" srcOrd="2" destOrd="0" parTransId="{333C92C8-E40E-4C5A-A1C2-53000BF19F41}" sibTransId="{75C31BE4-024D-4415-8277-25C9BEB816F4}"/>
    <dgm:cxn modelId="{C77B7683-136F-4345-A3CC-7A3AD9F63275}" type="presOf" srcId="{EFB9459E-1909-4F9C-83E8-20277DBDDE7E}" destId="{4A1CBAEB-48AE-4EE9-A9F1-FCA0A6AADA70}" srcOrd="0" destOrd="0" presId="urn:microsoft.com/office/officeart/2005/8/layout/hList1"/>
    <dgm:cxn modelId="{D6E141AE-EF90-42B5-AEC7-8D06DCA75AEB}" srcId="{F0A5A8FF-D03D-41FE-85E7-8DF3C5981F66}" destId="{E02FB1EA-B203-42AF-B304-8FC21C4642FE}" srcOrd="0" destOrd="0" parTransId="{9A506249-7570-4E3D-9663-5A04EE2A0FEA}" sibTransId="{DCE2CDA4-635C-4AE3-893D-7D2EB497D032}"/>
    <dgm:cxn modelId="{4F0DBFB1-8D27-419C-8C80-8D92D4F67218}" srcId="{241754A9-AC7C-4EAC-8412-E497CFEC0710}" destId="{EFB9459E-1909-4F9C-83E8-20277DBDDE7E}" srcOrd="0" destOrd="0" parTransId="{B5F25CB9-2051-4A87-BD68-E0221952EECD}" sibTransId="{CA22AB99-AA15-4FF1-83CD-444607BAF0D3}"/>
    <dgm:cxn modelId="{109488C0-30D0-4A2E-B8BA-056C2AB37C7B}" srcId="{F0A5A8FF-D03D-41FE-85E7-8DF3C5981F66}" destId="{199952B0-B433-4C41-BE8E-BC692FD3008A}" srcOrd="1" destOrd="0" parTransId="{663CEED2-A10E-402F-B626-57658FF00BE5}" sibTransId="{E261AF79-0B1C-40AA-8600-3F2A2EFD1F6B}"/>
    <dgm:cxn modelId="{661573C3-8C7F-4BBC-AF23-82DB35248AB0}" srcId="{45B94A4C-2B4F-4227-AF2B-E4D46D12E2C0}" destId="{F0A5A8FF-D03D-41FE-85E7-8DF3C5981F66}" srcOrd="2" destOrd="0" parTransId="{DF0C9C61-E67A-47F3-BEC0-AE3F4A436543}" sibTransId="{0E5437C5-A9D7-457C-8E16-C2F2FAFD56AF}"/>
    <dgm:cxn modelId="{02D0D2CA-A01F-457B-9716-796649F0C3F2}" type="presOf" srcId="{7EB7A673-AAF1-4597-93FD-A0F249A3020A}" destId="{4A1CBAEB-48AE-4EE9-A9F1-FCA0A6AADA70}" srcOrd="0" destOrd="1" presId="urn:microsoft.com/office/officeart/2005/8/layout/hList1"/>
    <dgm:cxn modelId="{CC9DADCD-0948-4182-A6C8-84BD6C197588}" type="presOf" srcId="{199952B0-B433-4C41-BE8E-BC692FD3008A}" destId="{25E0239B-0454-4F0D-B0F0-D9F495E6FCAD}" srcOrd="0" destOrd="1" presId="urn:microsoft.com/office/officeart/2005/8/layout/hList1"/>
    <dgm:cxn modelId="{3D4566EA-5E2D-4564-A2F3-53914ECE8474}" type="presOf" srcId="{F0A5A8FF-D03D-41FE-85E7-8DF3C5981F66}" destId="{1166ADB1-6029-4FCD-9E6A-88E357DEC252}" srcOrd="0" destOrd="0" presId="urn:microsoft.com/office/officeart/2005/8/layout/hList1"/>
    <dgm:cxn modelId="{EB0E3D8E-C612-4AD6-9788-C7BAE2F41CAA}" type="presParOf" srcId="{DB37D65F-15DF-4E33-9967-F6E9C6476444}" destId="{C9E77FFE-7E0E-4D06-8F16-1B04F0BCBE90}" srcOrd="0" destOrd="0" presId="urn:microsoft.com/office/officeart/2005/8/layout/hList1"/>
    <dgm:cxn modelId="{E16341A4-2A29-45BA-A2BC-EB1962DEE839}" type="presParOf" srcId="{C9E77FFE-7E0E-4D06-8F16-1B04F0BCBE90}" destId="{1F7D85E1-487B-429C-A3E2-6925BB72556F}" srcOrd="0" destOrd="0" presId="urn:microsoft.com/office/officeart/2005/8/layout/hList1"/>
    <dgm:cxn modelId="{7CECAC95-001F-4C90-92B2-44099D99F9E3}" type="presParOf" srcId="{C9E77FFE-7E0E-4D06-8F16-1B04F0BCBE90}" destId="{4AAB7320-15BD-46D2-B0D8-EB5014FAA97B}" srcOrd="1" destOrd="0" presId="urn:microsoft.com/office/officeart/2005/8/layout/hList1"/>
    <dgm:cxn modelId="{C3C716BA-0252-4AEC-9023-FA116CC8D04F}" type="presParOf" srcId="{DB37D65F-15DF-4E33-9967-F6E9C6476444}" destId="{35A0D893-8136-4E6A-A8C3-0826453FF752}" srcOrd="1" destOrd="0" presId="urn:microsoft.com/office/officeart/2005/8/layout/hList1"/>
    <dgm:cxn modelId="{FE342359-D08C-4D62-9DE8-64ACE9025E0D}" type="presParOf" srcId="{DB37D65F-15DF-4E33-9967-F6E9C6476444}" destId="{B003285F-055D-462F-82AD-60B8DEFE0AF5}" srcOrd="2" destOrd="0" presId="urn:microsoft.com/office/officeart/2005/8/layout/hList1"/>
    <dgm:cxn modelId="{5CFF9194-7F1B-4C00-83CB-AB01DA4B03D4}" type="presParOf" srcId="{B003285F-055D-462F-82AD-60B8DEFE0AF5}" destId="{0D5460B4-616A-4933-B2D6-DBD782F4EAFE}" srcOrd="0" destOrd="0" presId="urn:microsoft.com/office/officeart/2005/8/layout/hList1"/>
    <dgm:cxn modelId="{51C27EA7-1F00-42CF-8363-6294ED2B2A68}" type="presParOf" srcId="{B003285F-055D-462F-82AD-60B8DEFE0AF5}" destId="{4A1CBAEB-48AE-4EE9-A9F1-FCA0A6AADA70}" srcOrd="1" destOrd="0" presId="urn:microsoft.com/office/officeart/2005/8/layout/hList1"/>
    <dgm:cxn modelId="{9642B05A-C0F8-472F-A213-4B6CD9818BD0}" type="presParOf" srcId="{DB37D65F-15DF-4E33-9967-F6E9C6476444}" destId="{22606B77-90B8-4945-9C72-3F9059D083F3}" srcOrd="3" destOrd="0" presId="urn:microsoft.com/office/officeart/2005/8/layout/hList1"/>
    <dgm:cxn modelId="{96981A1B-AEAA-4C1A-97EC-41CD0C2A131C}" type="presParOf" srcId="{DB37D65F-15DF-4E33-9967-F6E9C6476444}" destId="{8423003F-E99A-4FE1-B6A8-3CA316B619BF}" srcOrd="4" destOrd="0" presId="urn:microsoft.com/office/officeart/2005/8/layout/hList1"/>
    <dgm:cxn modelId="{8C7D026D-A613-4DE5-8B22-BF388148D40A}" type="presParOf" srcId="{8423003F-E99A-4FE1-B6A8-3CA316B619BF}" destId="{1166ADB1-6029-4FCD-9E6A-88E357DEC252}" srcOrd="0" destOrd="0" presId="urn:microsoft.com/office/officeart/2005/8/layout/hList1"/>
    <dgm:cxn modelId="{C637CA51-BE60-4F53-A582-DF5D63C86440}" type="presParOf" srcId="{8423003F-E99A-4FE1-B6A8-3CA316B619BF}" destId="{25E0239B-0454-4F0D-B0F0-D9F495E6FCA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2846A01-83A9-493F-BB02-3BD0B9C75AC9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accent1_2" csCatId="accent1" phldr="1"/>
      <dgm:spPr/>
      <dgm:t>
        <a:bodyPr/>
        <a:lstStyle/>
        <a:p>
          <a:endParaRPr lang="en-US"/>
        </a:p>
      </dgm:t>
    </dgm:pt>
    <dgm:pt modelId="{E5032DDA-22AA-47AC-A8B4-CBE86EE10E4D}">
      <dgm:prSet/>
      <dgm:spPr/>
      <dgm:t>
        <a:bodyPr/>
        <a:lstStyle/>
        <a:p>
          <a:pPr>
            <a:lnSpc>
              <a:spcPct val="100000"/>
            </a:lnSpc>
          </a:pPr>
          <a:r>
            <a:rPr lang="en-IN" dirty="0"/>
            <a:t>Enhanced Mobility</a:t>
          </a:r>
          <a:endParaRPr lang="en-US" dirty="0"/>
        </a:p>
      </dgm:t>
    </dgm:pt>
    <dgm:pt modelId="{4D5A2EB1-3ECD-4773-8BA7-0B0F1EC68601}" type="parTrans" cxnId="{9EE5EA4E-AB7F-4737-B1FD-166958021E7E}">
      <dgm:prSet/>
      <dgm:spPr/>
      <dgm:t>
        <a:bodyPr/>
        <a:lstStyle/>
        <a:p>
          <a:endParaRPr lang="en-US"/>
        </a:p>
      </dgm:t>
    </dgm:pt>
    <dgm:pt modelId="{1419651D-444A-47DB-8879-A5DDA7EAAD86}" type="sibTrans" cxnId="{9EE5EA4E-AB7F-4737-B1FD-166958021E7E}">
      <dgm:prSet/>
      <dgm:spPr/>
      <dgm:t>
        <a:bodyPr/>
        <a:lstStyle/>
        <a:p>
          <a:endParaRPr lang="en-US"/>
        </a:p>
      </dgm:t>
    </dgm:pt>
    <dgm:pt modelId="{C3BB6AC1-0479-4770-B14E-7D9D3A835F08}">
      <dgm:prSet/>
      <dgm:spPr/>
      <dgm:t>
        <a:bodyPr/>
        <a:lstStyle/>
        <a:p>
          <a:pPr>
            <a:lnSpc>
              <a:spcPct val="100000"/>
            </a:lnSpc>
          </a:pPr>
          <a:r>
            <a:rPr lang="en-IN" dirty="0"/>
            <a:t>Enhanced NW Topology</a:t>
          </a:r>
          <a:endParaRPr lang="en-US" dirty="0"/>
        </a:p>
      </dgm:t>
    </dgm:pt>
    <dgm:pt modelId="{CF152BAF-083F-4B56-BC64-6927BC476616}" type="parTrans" cxnId="{7A93AB5E-F5D3-4AD9-812C-1429AD1684D8}">
      <dgm:prSet/>
      <dgm:spPr/>
      <dgm:t>
        <a:bodyPr/>
        <a:lstStyle/>
        <a:p>
          <a:endParaRPr lang="en-US"/>
        </a:p>
      </dgm:t>
    </dgm:pt>
    <dgm:pt modelId="{8200B2C7-3FF9-478D-BA0B-CC0649DD6660}" type="sibTrans" cxnId="{7A93AB5E-F5D3-4AD9-812C-1429AD1684D8}">
      <dgm:prSet/>
      <dgm:spPr/>
      <dgm:t>
        <a:bodyPr/>
        <a:lstStyle/>
        <a:p>
          <a:endParaRPr lang="en-US"/>
        </a:p>
      </dgm:t>
    </dgm:pt>
    <dgm:pt modelId="{138EB47E-5396-43DD-9759-98E91A77C54F}" type="pres">
      <dgm:prSet presAssocID="{A2846A01-83A9-493F-BB02-3BD0B9C75AC9}" presName="root" presStyleCnt="0">
        <dgm:presLayoutVars>
          <dgm:dir/>
          <dgm:resizeHandles val="exact"/>
        </dgm:presLayoutVars>
      </dgm:prSet>
      <dgm:spPr/>
    </dgm:pt>
    <dgm:pt modelId="{54541F76-75BC-470B-8A0F-2852CE4C809F}" type="pres">
      <dgm:prSet presAssocID="{E5032DDA-22AA-47AC-A8B4-CBE86EE10E4D}" presName="compNode" presStyleCnt="0"/>
      <dgm:spPr/>
    </dgm:pt>
    <dgm:pt modelId="{3A2CD7D5-A740-462D-80EE-1E92BC6FDC0D}" type="pres">
      <dgm:prSet presAssocID="{E5032DDA-22AA-47AC-A8B4-CBE86EE10E4D}" presName="bgRect" presStyleLbl="bgShp" presStyleIdx="0" presStyleCnt="2"/>
      <dgm:spPr/>
    </dgm:pt>
    <dgm:pt modelId="{F3A16FA8-D2D2-45BB-91A3-A4E3C6E207AE}" type="pres">
      <dgm:prSet presAssocID="{E5032DDA-22AA-47AC-A8B4-CBE86EE10E4D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erver"/>
        </a:ext>
      </dgm:extLst>
    </dgm:pt>
    <dgm:pt modelId="{4AFFBDC2-8959-4D21-A716-A4D36984B2BA}" type="pres">
      <dgm:prSet presAssocID="{E5032DDA-22AA-47AC-A8B4-CBE86EE10E4D}" presName="spaceRect" presStyleCnt="0"/>
      <dgm:spPr/>
    </dgm:pt>
    <dgm:pt modelId="{03E85A33-3D26-46E7-987C-62100E8707ED}" type="pres">
      <dgm:prSet presAssocID="{E5032DDA-22AA-47AC-A8B4-CBE86EE10E4D}" presName="parTx" presStyleLbl="revTx" presStyleIdx="0" presStyleCnt="2">
        <dgm:presLayoutVars>
          <dgm:chMax val="0"/>
          <dgm:chPref val="0"/>
        </dgm:presLayoutVars>
      </dgm:prSet>
      <dgm:spPr/>
    </dgm:pt>
    <dgm:pt modelId="{4AE9C192-59AA-417E-AF55-A7A985B273A4}" type="pres">
      <dgm:prSet presAssocID="{1419651D-444A-47DB-8879-A5DDA7EAAD86}" presName="sibTrans" presStyleCnt="0"/>
      <dgm:spPr/>
    </dgm:pt>
    <dgm:pt modelId="{2B3C6BEC-513F-4821-BC7D-6FDCD2272E94}" type="pres">
      <dgm:prSet presAssocID="{C3BB6AC1-0479-4770-B14E-7D9D3A835F08}" presName="compNode" presStyleCnt="0"/>
      <dgm:spPr/>
    </dgm:pt>
    <dgm:pt modelId="{A0F3D903-F9C4-46ED-9066-14BAF1BBF44A}" type="pres">
      <dgm:prSet presAssocID="{C3BB6AC1-0479-4770-B14E-7D9D3A835F08}" presName="bgRect" presStyleLbl="bgShp" presStyleIdx="1" presStyleCnt="2"/>
      <dgm:spPr/>
    </dgm:pt>
    <dgm:pt modelId="{DA137B9A-047F-4DD5-9343-399A7D40D15F}" type="pres">
      <dgm:prSet presAssocID="{C3BB6AC1-0479-4770-B14E-7D9D3A835F08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ircles with Lines"/>
        </a:ext>
      </dgm:extLst>
    </dgm:pt>
    <dgm:pt modelId="{923ED9F2-16E6-4C17-9F87-172748D7D3D6}" type="pres">
      <dgm:prSet presAssocID="{C3BB6AC1-0479-4770-B14E-7D9D3A835F08}" presName="spaceRect" presStyleCnt="0"/>
      <dgm:spPr/>
    </dgm:pt>
    <dgm:pt modelId="{609ED442-2353-4D78-8E49-8228AFA961A4}" type="pres">
      <dgm:prSet presAssocID="{C3BB6AC1-0479-4770-B14E-7D9D3A835F08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7A93AB5E-F5D3-4AD9-812C-1429AD1684D8}" srcId="{A2846A01-83A9-493F-BB02-3BD0B9C75AC9}" destId="{C3BB6AC1-0479-4770-B14E-7D9D3A835F08}" srcOrd="1" destOrd="0" parTransId="{CF152BAF-083F-4B56-BC64-6927BC476616}" sibTransId="{8200B2C7-3FF9-478D-BA0B-CC0649DD6660}"/>
    <dgm:cxn modelId="{9EE5EA4E-AB7F-4737-B1FD-166958021E7E}" srcId="{A2846A01-83A9-493F-BB02-3BD0B9C75AC9}" destId="{E5032DDA-22AA-47AC-A8B4-CBE86EE10E4D}" srcOrd="0" destOrd="0" parTransId="{4D5A2EB1-3ECD-4773-8BA7-0B0F1EC68601}" sibTransId="{1419651D-444A-47DB-8879-A5DDA7EAAD86}"/>
    <dgm:cxn modelId="{79AEA875-9B7F-47D8-B143-57C716BAB7F2}" type="presOf" srcId="{C3BB6AC1-0479-4770-B14E-7D9D3A835F08}" destId="{609ED442-2353-4D78-8E49-8228AFA961A4}" srcOrd="0" destOrd="0" presId="urn:microsoft.com/office/officeart/2018/2/layout/IconVerticalSolidList"/>
    <dgm:cxn modelId="{D6AF91B2-7A9E-4F9B-A307-F2D61547BADA}" type="presOf" srcId="{A2846A01-83A9-493F-BB02-3BD0B9C75AC9}" destId="{138EB47E-5396-43DD-9759-98E91A77C54F}" srcOrd="0" destOrd="0" presId="urn:microsoft.com/office/officeart/2018/2/layout/IconVerticalSolidList"/>
    <dgm:cxn modelId="{6DEC27D0-495B-4930-B8DA-674057EDA03C}" type="presOf" srcId="{E5032DDA-22AA-47AC-A8B4-CBE86EE10E4D}" destId="{03E85A33-3D26-46E7-987C-62100E8707ED}" srcOrd="0" destOrd="0" presId="urn:microsoft.com/office/officeart/2018/2/layout/IconVerticalSolidList"/>
    <dgm:cxn modelId="{B4713ADF-42E5-422A-9477-515EFAF4E489}" type="presParOf" srcId="{138EB47E-5396-43DD-9759-98E91A77C54F}" destId="{54541F76-75BC-470B-8A0F-2852CE4C809F}" srcOrd="0" destOrd="0" presId="urn:microsoft.com/office/officeart/2018/2/layout/IconVerticalSolidList"/>
    <dgm:cxn modelId="{43F00541-DCC9-4BDE-AEE3-B363D22B78C3}" type="presParOf" srcId="{54541F76-75BC-470B-8A0F-2852CE4C809F}" destId="{3A2CD7D5-A740-462D-80EE-1E92BC6FDC0D}" srcOrd="0" destOrd="0" presId="urn:microsoft.com/office/officeart/2018/2/layout/IconVerticalSolidList"/>
    <dgm:cxn modelId="{D9ADB07A-9129-4C8A-9D2E-2FB40AEA2E3C}" type="presParOf" srcId="{54541F76-75BC-470B-8A0F-2852CE4C809F}" destId="{F3A16FA8-D2D2-45BB-91A3-A4E3C6E207AE}" srcOrd="1" destOrd="0" presId="urn:microsoft.com/office/officeart/2018/2/layout/IconVerticalSolidList"/>
    <dgm:cxn modelId="{AB9B1BAB-B60E-4BB3-9839-45C091B1C77F}" type="presParOf" srcId="{54541F76-75BC-470B-8A0F-2852CE4C809F}" destId="{4AFFBDC2-8959-4D21-A716-A4D36984B2BA}" srcOrd="2" destOrd="0" presId="urn:microsoft.com/office/officeart/2018/2/layout/IconVerticalSolidList"/>
    <dgm:cxn modelId="{4C314E86-6136-4F2B-B4B8-114D822221E3}" type="presParOf" srcId="{54541F76-75BC-470B-8A0F-2852CE4C809F}" destId="{03E85A33-3D26-46E7-987C-62100E8707ED}" srcOrd="3" destOrd="0" presId="urn:microsoft.com/office/officeart/2018/2/layout/IconVerticalSolidList"/>
    <dgm:cxn modelId="{4DE973E8-E4D8-4923-A60C-916CA5739434}" type="presParOf" srcId="{138EB47E-5396-43DD-9759-98E91A77C54F}" destId="{4AE9C192-59AA-417E-AF55-A7A985B273A4}" srcOrd="1" destOrd="0" presId="urn:microsoft.com/office/officeart/2018/2/layout/IconVerticalSolidList"/>
    <dgm:cxn modelId="{C40BE322-C66F-43B6-97B2-BA56FD543456}" type="presParOf" srcId="{138EB47E-5396-43DD-9759-98E91A77C54F}" destId="{2B3C6BEC-513F-4821-BC7D-6FDCD2272E94}" srcOrd="2" destOrd="0" presId="urn:microsoft.com/office/officeart/2018/2/layout/IconVerticalSolidList"/>
    <dgm:cxn modelId="{FB883E72-8258-4CAC-87AF-B72A0AA9E88B}" type="presParOf" srcId="{2B3C6BEC-513F-4821-BC7D-6FDCD2272E94}" destId="{A0F3D903-F9C4-46ED-9066-14BAF1BBF44A}" srcOrd="0" destOrd="0" presId="urn:microsoft.com/office/officeart/2018/2/layout/IconVerticalSolidList"/>
    <dgm:cxn modelId="{900FBDFB-237B-49F5-BBEE-B415061ECB25}" type="presParOf" srcId="{2B3C6BEC-513F-4821-BC7D-6FDCD2272E94}" destId="{DA137B9A-047F-4DD5-9343-399A7D40D15F}" srcOrd="1" destOrd="0" presId="urn:microsoft.com/office/officeart/2018/2/layout/IconVerticalSolidList"/>
    <dgm:cxn modelId="{5C0BB91B-CE56-42C7-BC41-66C3CD210F0A}" type="presParOf" srcId="{2B3C6BEC-513F-4821-BC7D-6FDCD2272E94}" destId="{923ED9F2-16E6-4C17-9F87-172748D7D3D6}" srcOrd="2" destOrd="0" presId="urn:microsoft.com/office/officeart/2018/2/layout/IconVerticalSolidList"/>
    <dgm:cxn modelId="{D7C794C7-AA2C-4C7E-8BB2-09A71BDD467D}" type="presParOf" srcId="{2B3C6BEC-513F-4821-BC7D-6FDCD2272E94}" destId="{609ED442-2353-4D78-8E49-8228AFA961A4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5FBDFDA-8C2C-49E2-9EBC-93D168BE6D8F}" type="doc">
      <dgm:prSet loTypeId="urn:microsoft.com/office/officeart/2018/2/layout/IconLabelDescription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6A3E368-72AC-439D-A35A-1099C11F794C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IN" b="1" dirty="0"/>
            <a:t>Cell-free Connectivity</a:t>
          </a:r>
          <a:endParaRPr lang="en-US" dirty="0"/>
        </a:p>
      </dgm:t>
    </dgm:pt>
    <dgm:pt modelId="{FF8CC79F-F49E-4F14-8F1A-4D0250882CAB}" type="parTrans" cxnId="{10474966-9869-4809-A9B4-5B454368ED74}">
      <dgm:prSet/>
      <dgm:spPr/>
      <dgm:t>
        <a:bodyPr/>
        <a:lstStyle/>
        <a:p>
          <a:endParaRPr lang="en-US"/>
        </a:p>
      </dgm:t>
    </dgm:pt>
    <dgm:pt modelId="{97662A23-67AD-4D94-AC5D-506BFE25DCFE}" type="sibTrans" cxnId="{10474966-9869-4809-A9B4-5B454368ED74}">
      <dgm:prSet/>
      <dgm:spPr/>
      <dgm:t>
        <a:bodyPr/>
        <a:lstStyle/>
        <a:p>
          <a:endParaRPr lang="en-US"/>
        </a:p>
      </dgm:t>
    </dgm:pt>
    <dgm:pt modelId="{7F6AC867-ACEE-4648-91BD-BDE3BD2679B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Enhanced MTRP and Multi-cell connectivity</a:t>
          </a:r>
        </a:p>
      </dgm:t>
    </dgm:pt>
    <dgm:pt modelId="{743E577B-8853-4988-9944-474E58FDD683}" type="parTrans" cxnId="{4373D1E8-DF56-40FC-9671-390B86EB1D2D}">
      <dgm:prSet/>
      <dgm:spPr/>
      <dgm:t>
        <a:bodyPr/>
        <a:lstStyle/>
        <a:p>
          <a:endParaRPr lang="en-US"/>
        </a:p>
      </dgm:t>
    </dgm:pt>
    <dgm:pt modelId="{14367177-EAD9-48D5-A63C-E2CD9858764C}" type="sibTrans" cxnId="{4373D1E8-DF56-40FC-9671-390B86EB1D2D}">
      <dgm:prSet/>
      <dgm:spPr/>
      <dgm:t>
        <a:bodyPr/>
        <a:lstStyle/>
        <a:p>
          <a:endParaRPr lang="en-US"/>
        </a:p>
      </dgm:t>
    </dgm:pt>
    <dgm:pt modelId="{04717FE6-C80A-48E1-8390-4C4A67E2655E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IN" dirty="0"/>
            <a:t>Interruption Handling</a:t>
          </a:r>
          <a:endParaRPr lang="en-US" dirty="0"/>
        </a:p>
      </dgm:t>
    </dgm:pt>
    <dgm:pt modelId="{70AF88BE-3971-4DE5-A0A8-25A99CD2D0B2}" type="parTrans" cxnId="{C0ABB252-96DC-4849-AE65-7558EFCB82F0}">
      <dgm:prSet/>
      <dgm:spPr/>
      <dgm:t>
        <a:bodyPr/>
        <a:lstStyle/>
        <a:p>
          <a:endParaRPr lang="en-US"/>
        </a:p>
      </dgm:t>
    </dgm:pt>
    <dgm:pt modelId="{0E8F67B2-F176-402E-A759-AEEDF1D9B49A}" type="sibTrans" cxnId="{C0ABB252-96DC-4849-AE65-7558EFCB82F0}">
      <dgm:prSet/>
      <dgm:spPr/>
      <dgm:t>
        <a:bodyPr/>
        <a:lstStyle/>
        <a:p>
          <a:endParaRPr lang="en-US"/>
        </a:p>
      </dgm:t>
    </dgm:pt>
    <dgm:pt modelId="{BF993C76-7915-4C06-B422-A597A543727B}">
      <dgm:prSet/>
      <dgm:spPr/>
      <dgm:t>
        <a:bodyPr/>
        <a:lstStyle/>
        <a:p>
          <a:pPr>
            <a:lnSpc>
              <a:spcPct val="100000"/>
            </a:lnSpc>
          </a:pPr>
          <a:r>
            <a:rPr lang="en-IN" dirty="0"/>
            <a:t>Always connected  &amp; Fast data sharing/forwarding</a:t>
          </a:r>
          <a:endParaRPr lang="en-US" dirty="0"/>
        </a:p>
      </dgm:t>
    </dgm:pt>
    <dgm:pt modelId="{189D6FCE-D834-4A75-B4E5-BBFCA856F749}" type="parTrans" cxnId="{A889A451-E0EA-462C-87DD-4BA3F4440EAB}">
      <dgm:prSet/>
      <dgm:spPr/>
      <dgm:t>
        <a:bodyPr/>
        <a:lstStyle/>
        <a:p>
          <a:endParaRPr lang="en-US"/>
        </a:p>
      </dgm:t>
    </dgm:pt>
    <dgm:pt modelId="{705709AC-208A-4E12-B3CF-60C47184BE94}" type="sibTrans" cxnId="{A889A451-E0EA-462C-87DD-4BA3F4440EAB}">
      <dgm:prSet/>
      <dgm:spPr/>
      <dgm:t>
        <a:bodyPr/>
        <a:lstStyle/>
        <a:p>
          <a:endParaRPr lang="en-US"/>
        </a:p>
      </dgm:t>
    </dgm:pt>
    <dgm:pt modelId="{C82518CF-9E83-456C-8A47-5C4D567D5D09}" type="pres">
      <dgm:prSet presAssocID="{95FBDFDA-8C2C-49E2-9EBC-93D168BE6D8F}" presName="root" presStyleCnt="0">
        <dgm:presLayoutVars>
          <dgm:dir/>
          <dgm:resizeHandles val="exact"/>
        </dgm:presLayoutVars>
      </dgm:prSet>
      <dgm:spPr/>
    </dgm:pt>
    <dgm:pt modelId="{40FF69AE-A22C-4678-98A5-00AE2E5E52DF}" type="pres">
      <dgm:prSet presAssocID="{56A3E368-72AC-439D-A35A-1099C11F794C}" presName="compNode" presStyleCnt="0"/>
      <dgm:spPr/>
    </dgm:pt>
    <dgm:pt modelId="{3BBF031D-A807-4175-94FD-A18679911CF4}" type="pres">
      <dgm:prSet presAssocID="{56A3E368-72AC-439D-A35A-1099C11F794C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Loading"/>
        </a:ext>
      </dgm:extLst>
    </dgm:pt>
    <dgm:pt modelId="{EFCD492D-9A97-4704-BA9B-AC4EC7ECBF53}" type="pres">
      <dgm:prSet presAssocID="{56A3E368-72AC-439D-A35A-1099C11F794C}" presName="iconSpace" presStyleCnt="0"/>
      <dgm:spPr/>
    </dgm:pt>
    <dgm:pt modelId="{B7A9A343-57D5-4268-B9F3-49F4A31066ED}" type="pres">
      <dgm:prSet presAssocID="{56A3E368-72AC-439D-A35A-1099C11F794C}" presName="parTx" presStyleLbl="revTx" presStyleIdx="0" presStyleCnt="4" custScaleX="166683" custLinFactNeighborX="-891" custLinFactNeighborY="16292">
        <dgm:presLayoutVars>
          <dgm:chMax val="0"/>
          <dgm:chPref val="0"/>
        </dgm:presLayoutVars>
      </dgm:prSet>
      <dgm:spPr/>
    </dgm:pt>
    <dgm:pt modelId="{3104D832-A6C1-441C-B11D-D19377A8A448}" type="pres">
      <dgm:prSet presAssocID="{56A3E368-72AC-439D-A35A-1099C11F794C}" presName="txSpace" presStyleCnt="0"/>
      <dgm:spPr/>
    </dgm:pt>
    <dgm:pt modelId="{93859A7A-9110-4090-9705-F70D85BECB5F}" type="pres">
      <dgm:prSet presAssocID="{56A3E368-72AC-439D-A35A-1099C11F794C}" presName="desTx" presStyleLbl="revTx" presStyleIdx="1" presStyleCnt="4" custScaleX="136007" custScaleY="100690" custLinFactNeighborX="-27715" custLinFactNeighborY="36608">
        <dgm:presLayoutVars/>
      </dgm:prSet>
      <dgm:spPr/>
    </dgm:pt>
    <dgm:pt modelId="{458F5A6E-C0F6-4668-B84D-36F24405F795}" type="pres">
      <dgm:prSet presAssocID="{97662A23-67AD-4D94-AC5D-506BFE25DCFE}" presName="sibTrans" presStyleCnt="0"/>
      <dgm:spPr/>
    </dgm:pt>
    <dgm:pt modelId="{DA3BEAB3-225A-431B-B1D6-44820CF9C097}" type="pres">
      <dgm:prSet presAssocID="{04717FE6-C80A-48E1-8390-4C4A67E2655E}" presName="compNode" presStyleCnt="0"/>
      <dgm:spPr/>
    </dgm:pt>
    <dgm:pt modelId="{CBFFDBBB-ACFC-4A53-8BDC-E14314320F83}" type="pres">
      <dgm:prSet presAssocID="{04717FE6-C80A-48E1-8390-4C4A67E2655E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tream"/>
        </a:ext>
      </dgm:extLst>
    </dgm:pt>
    <dgm:pt modelId="{1518ED9B-8EBE-41F4-9C39-CDBE480C08A6}" type="pres">
      <dgm:prSet presAssocID="{04717FE6-C80A-48E1-8390-4C4A67E2655E}" presName="iconSpace" presStyleCnt="0"/>
      <dgm:spPr/>
    </dgm:pt>
    <dgm:pt modelId="{2CFAFBD3-B6FC-4668-B601-310AB52415AE}" type="pres">
      <dgm:prSet presAssocID="{04717FE6-C80A-48E1-8390-4C4A67E2655E}" presName="parTx" presStyleLbl="revTx" presStyleIdx="2" presStyleCnt="4" custScaleX="126577" custScaleY="140326">
        <dgm:presLayoutVars>
          <dgm:chMax val="0"/>
          <dgm:chPref val="0"/>
        </dgm:presLayoutVars>
      </dgm:prSet>
      <dgm:spPr/>
    </dgm:pt>
    <dgm:pt modelId="{57C35CDB-46B3-4410-87C8-9BD98C583A66}" type="pres">
      <dgm:prSet presAssocID="{04717FE6-C80A-48E1-8390-4C4A67E2655E}" presName="txSpace" presStyleCnt="0"/>
      <dgm:spPr/>
    </dgm:pt>
    <dgm:pt modelId="{1D697DF3-4255-443C-AAA8-09CA534B45D5}" type="pres">
      <dgm:prSet presAssocID="{04717FE6-C80A-48E1-8390-4C4A67E2655E}" presName="desTx" presStyleLbl="revTx" presStyleIdx="3" presStyleCnt="4" custScaleX="132932" custScaleY="114943" custLinFactNeighborX="4235" custLinFactNeighborY="23371">
        <dgm:presLayoutVars/>
      </dgm:prSet>
      <dgm:spPr/>
    </dgm:pt>
  </dgm:ptLst>
  <dgm:cxnLst>
    <dgm:cxn modelId="{2CE5053D-376C-4E65-8569-0A8CC31A95DE}" type="presOf" srcId="{95FBDFDA-8C2C-49E2-9EBC-93D168BE6D8F}" destId="{C82518CF-9E83-456C-8A47-5C4D567D5D09}" srcOrd="0" destOrd="0" presId="urn:microsoft.com/office/officeart/2018/2/layout/IconLabelDescriptionList"/>
    <dgm:cxn modelId="{10474966-9869-4809-A9B4-5B454368ED74}" srcId="{95FBDFDA-8C2C-49E2-9EBC-93D168BE6D8F}" destId="{56A3E368-72AC-439D-A35A-1099C11F794C}" srcOrd="0" destOrd="0" parTransId="{FF8CC79F-F49E-4F14-8F1A-4D0250882CAB}" sibTransId="{97662A23-67AD-4D94-AC5D-506BFE25DCFE}"/>
    <dgm:cxn modelId="{CB851447-5849-4095-B4EF-D537DD6C2B84}" type="presOf" srcId="{BF993C76-7915-4C06-B422-A597A543727B}" destId="{1D697DF3-4255-443C-AAA8-09CA534B45D5}" srcOrd="0" destOrd="0" presId="urn:microsoft.com/office/officeart/2018/2/layout/IconLabelDescriptionList"/>
    <dgm:cxn modelId="{A889A451-E0EA-462C-87DD-4BA3F4440EAB}" srcId="{04717FE6-C80A-48E1-8390-4C4A67E2655E}" destId="{BF993C76-7915-4C06-B422-A597A543727B}" srcOrd="0" destOrd="0" parTransId="{189D6FCE-D834-4A75-B4E5-BBFCA856F749}" sibTransId="{705709AC-208A-4E12-B3CF-60C47184BE94}"/>
    <dgm:cxn modelId="{C0ABB252-96DC-4849-AE65-7558EFCB82F0}" srcId="{95FBDFDA-8C2C-49E2-9EBC-93D168BE6D8F}" destId="{04717FE6-C80A-48E1-8390-4C4A67E2655E}" srcOrd="1" destOrd="0" parTransId="{70AF88BE-3971-4DE5-A0A8-25A99CD2D0B2}" sibTransId="{0E8F67B2-F176-402E-A759-AEEDF1D9B49A}"/>
    <dgm:cxn modelId="{76799577-C43E-4358-9840-6E13F5FA7698}" type="presOf" srcId="{56A3E368-72AC-439D-A35A-1099C11F794C}" destId="{B7A9A343-57D5-4268-B9F3-49F4A31066ED}" srcOrd="0" destOrd="0" presId="urn:microsoft.com/office/officeart/2018/2/layout/IconLabelDescriptionList"/>
    <dgm:cxn modelId="{1CCFA699-062F-44F9-A392-EFA29F565EB4}" type="presOf" srcId="{7F6AC867-ACEE-4648-91BD-BDE3BD2679BD}" destId="{93859A7A-9110-4090-9705-F70D85BECB5F}" srcOrd="0" destOrd="0" presId="urn:microsoft.com/office/officeart/2018/2/layout/IconLabelDescriptionList"/>
    <dgm:cxn modelId="{EABEDFA5-3E0C-4B5B-9139-2E6E815D798D}" type="presOf" srcId="{04717FE6-C80A-48E1-8390-4C4A67E2655E}" destId="{2CFAFBD3-B6FC-4668-B601-310AB52415AE}" srcOrd="0" destOrd="0" presId="urn:microsoft.com/office/officeart/2018/2/layout/IconLabelDescriptionList"/>
    <dgm:cxn modelId="{4373D1E8-DF56-40FC-9671-390B86EB1D2D}" srcId="{56A3E368-72AC-439D-A35A-1099C11F794C}" destId="{7F6AC867-ACEE-4648-91BD-BDE3BD2679BD}" srcOrd="0" destOrd="0" parTransId="{743E577B-8853-4988-9944-474E58FDD683}" sibTransId="{14367177-EAD9-48D5-A63C-E2CD9858764C}"/>
    <dgm:cxn modelId="{89A51092-0FDC-4A95-AB9C-A4E3D3D7BEC1}" type="presParOf" srcId="{C82518CF-9E83-456C-8A47-5C4D567D5D09}" destId="{40FF69AE-A22C-4678-98A5-00AE2E5E52DF}" srcOrd="0" destOrd="0" presId="urn:microsoft.com/office/officeart/2018/2/layout/IconLabelDescriptionList"/>
    <dgm:cxn modelId="{5DD2A4BB-596E-4622-8226-2BD79832DAF1}" type="presParOf" srcId="{40FF69AE-A22C-4678-98A5-00AE2E5E52DF}" destId="{3BBF031D-A807-4175-94FD-A18679911CF4}" srcOrd="0" destOrd="0" presId="urn:microsoft.com/office/officeart/2018/2/layout/IconLabelDescriptionList"/>
    <dgm:cxn modelId="{1C5AC794-D58F-492B-A87D-7AFE08A61465}" type="presParOf" srcId="{40FF69AE-A22C-4678-98A5-00AE2E5E52DF}" destId="{EFCD492D-9A97-4704-BA9B-AC4EC7ECBF53}" srcOrd="1" destOrd="0" presId="urn:microsoft.com/office/officeart/2018/2/layout/IconLabelDescriptionList"/>
    <dgm:cxn modelId="{BB113196-A5C9-43F5-8E77-E823D6F39A81}" type="presParOf" srcId="{40FF69AE-A22C-4678-98A5-00AE2E5E52DF}" destId="{B7A9A343-57D5-4268-B9F3-49F4A31066ED}" srcOrd="2" destOrd="0" presId="urn:microsoft.com/office/officeart/2018/2/layout/IconLabelDescriptionList"/>
    <dgm:cxn modelId="{9BCC9DF6-2DCE-4B21-B3EC-EA43F5E95207}" type="presParOf" srcId="{40FF69AE-A22C-4678-98A5-00AE2E5E52DF}" destId="{3104D832-A6C1-441C-B11D-D19377A8A448}" srcOrd="3" destOrd="0" presId="urn:microsoft.com/office/officeart/2018/2/layout/IconLabelDescriptionList"/>
    <dgm:cxn modelId="{90701B98-1C97-4D0F-AAFD-7D2D18EAD228}" type="presParOf" srcId="{40FF69AE-A22C-4678-98A5-00AE2E5E52DF}" destId="{93859A7A-9110-4090-9705-F70D85BECB5F}" srcOrd="4" destOrd="0" presId="urn:microsoft.com/office/officeart/2018/2/layout/IconLabelDescriptionList"/>
    <dgm:cxn modelId="{D056A275-9D15-43E0-A3B3-B5C2CF02CB65}" type="presParOf" srcId="{C82518CF-9E83-456C-8A47-5C4D567D5D09}" destId="{458F5A6E-C0F6-4668-B84D-36F24405F795}" srcOrd="1" destOrd="0" presId="urn:microsoft.com/office/officeart/2018/2/layout/IconLabelDescriptionList"/>
    <dgm:cxn modelId="{0572CFF3-9E59-4D03-ADDB-644BC327F87C}" type="presParOf" srcId="{C82518CF-9E83-456C-8A47-5C4D567D5D09}" destId="{DA3BEAB3-225A-431B-B1D6-44820CF9C097}" srcOrd="2" destOrd="0" presId="urn:microsoft.com/office/officeart/2018/2/layout/IconLabelDescriptionList"/>
    <dgm:cxn modelId="{16A7D590-F509-4527-B199-5378EE0C6D51}" type="presParOf" srcId="{DA3BEAB3-225A-431B-B1D6-44820CF9C097}" destId="{CBFFDBBB-ACFC-4A53-8BDC-E14314320F83}" srcOrd="0" destOrd="0" presId="urn:microsoft.com/office/officeart/2018/2/layout/IconLabelDescriptionList"/>
    <dgm:cxn modelId="{B9F2C1A5-051D-4D98-ACBB-72A818405E5D}" type="presParOf" srcId="{DA3BEAB3-225A-431B-B1D6-44820CF9C097}" destId="{1518ED9B-8EBE-41F4-9C39-CDBE480C08A6}" srcOrd="1" destOrd="0" presId="urn:microsoft.com/office/officeart/2018/2/layout/IconLabelDescriptionList"/>
    <dgm:cxn modelId="{BED77841-28C7-459A-8350-67EF05FD3F8D}" type="presParOf" srcId="{DA3BEAB3-225A-431B-B1D6-44820CF9C097}" destId="{2CFAFBD3-B6FC-4668-B601-310AB52415AE}" srcOrd="2" destOrd="0" presId="urn:microsoft.com/office/officeart/2018/2/layout/IconLabelDescriptionList"/>
    <dgm:cxn modelId="{6B7E706A-F43E-4C2E-A516-31D5374DBE65}" type="presParOf" srcId="{DA3BEAB3-225A-431B-B1D6-44820CF9C097}" destId="{57C35CDB-46B3-4410-87C8-9BD98C583A66}" srcOrd="3" destOrd="0" presId="urn:microsoft.com/office/officeart/2018/2/layout/IconLabelDescriptionList"/>
    <dgm:cxn modelId="{6209E8D6-5295-4DA6-8089-A52B82C37FCD}" type="presParOf" srcId="{DA3BEAB3-225A-431B-B1D6-44820CF9C097}" destId="{1D697DF3-4255-443C-AAA8-09CA534B45D5}" srcOrd="4" destOrd="0" presId="urn:microsoft.com/office/officeart/2018/2/layout/IconLabelDescription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C483021-BD03-4CF1-93D5-832EC3F34339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accent0_3" csCatId="mainScheme" phldr="1"/>
      <dgm:spPr/>
      <dgm:t>
        <a:bodyPr/>
        <a:lstStyle/>
        <a:p>
          <a:endParaRPr lang="en-US"/>
        </a:p>
      </dgm:t>
    </dgm:pt>
    <dgm:pt modelId="{4AEF716D-63A1-473A-96A7-22C6886E5C81}">
      <dgm:prSet/>
      <dgm:spPr/>
      <dgm:t>
        <a:bodyPr/>
        <a:lstStyle/>
        <a:p>
          <a:pPr>
            <a:lnSpc>
              <a:spcPct val="100000"/>
            </a:lnSpc>
          </a:pPr>
          <a:r>
            <a:rPr lang="en-IN" b="1" dirty="0"/>
            <a:t>Mesh Topology</a:t>
          </a:r>
          <a:endParaRPr lang="en-US" b="1" dirty="0"/>
        </a:p>
      </dgm:t>
    </dgm:pt>
    <dgm:pt modelId="{ECDD3188-8D5A-4D9A-82D0-5DDD1851CE83}" type="parTrans" cxnId="{FE9CF4FE-84D0-4CA9-93C8-906773FEA7C5}">
      <dgm:prSet/>
      <dgm:spPr/>
      <dgm:t>
        <a:bodyPr/>
        <a:lstStyle/>
        <a:p>
          <a:endParaRPr lang="en-US"/>
        </a:p>
      </dgm:t>
    </dgm:pt>
    <dgm:pt modelId="{4324941A-817F-4826-A403-B9B15399EE67}" type="sibTrans" cxnId="{FE9CF4FE-84D0-4CA9-93C8-906773FEA7C5}">
      <dgm:prSet/>
      <dgm:spPr/>
      <dgm:t>
        <a:bodyPr/>
        <a:lstStyle/>
        <a:p>
          <a:endParaRPr lang="en-US"/>
        </a:p>
      </dgm:t>
    </dgm:pt>
    <dgm:pt modelId="{FBF1BFA9-10E8-467F-803C-79309EE66701}">
      <dgm:prSet/>
      <dgm:spPr/>
      <dgm:t>
        <a:bodyPr/>
        <a:lstStyle/>
        <a:p>
          <a:pPr>
            <a:lnSpc>
              <a:spcPct val="100000"/>
            </a:lnSpc>
          </a:pPr>
          <a:r>
            <a:rPr lang="en-IN" b="1" dirty="0"/>
            <a:t>Seamless Data Connection</a:t>
          </a:r>
          <a:endParaRPr lang="en-US" b="1" dirty="0"/>
        </a:p>
      </dgm:t>
    </dgm:pt>
    <dgm:pt modelId="{8A9D5579-B734-4CF7-97B3-FC68579FE138}" type="parTrans" cxnId="{90029705-75DC-46D6-976B-B4E48054C0FE}">
      <dgm:prSet/>
      <dgm:spPr/>
      <dgm:t>
        <a:bodyPr/>
        <a:lstStyle/>
        <a:p>
          <a:endParaRPr lang="en-US"/>
        </a:p>
      </dgm:t>
    </dgm:pt>
    <dgm:pt modelId="{D7E7E6B8-E4B5-476C-B471-A3B2CB61B206}" type="sibTrans" cxnId="{90029705-75DC-46D6-976B-B4E48054C0FE}">
      <dgm:prSet/>
      <dgm:spPr/>
      <dgm:t>
        <a:bodyPr/>
        <a:lstStyle/>
        <a:p>
          <a:endParaRPr lang="en-US"/>
        </a:p>
      </dgm:t>
    </dgm:pt>
    <dgm:pt modelId="{ED2DBCA7-3A45-4631-AA14-D46E51038520}" type="pres">
      <dgm:prSet presAssocID="{EC483021-BD03-4CF1-93D5-832EC3F34339}" presName="root" presStyleCnt="0">
        <dgm:presLayoutVars>
          <dgm:dir/>
          <dgm:resizeHandles val="exact"/>
        </dgm:presLayoutVars>
      </dgm:prSet>
      <dgm:spPr/>
    </dgm:pt>
    <dgm:pt modelId="{9D427B04-E9BF-4D5F-94FA-165796C14515}" type="pres">
      <dgm:prSet presAssocID="{4AEF716D-63A1-473A-96A7-22C6886E5C81}" presName="compNode" presStyleCnt="0"/>
      <dgm:spPr/>
    </dgm:pt>
    <dgm:pt modelId="{35A7992E-A09F-4EF6-B484-4262DFDA8019}" type="pres">
      <dgm:prSet presAssocID="{4AEF716D-63A1-473A-96A7-22C6886E5C81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nnected"/>
        </a:ext>
      </dgm:extLst>
    </dgm:pt>
    <dgm:pt modelId="{0D56CCFA-5F63-4572-B02B-71EA26CA5290}" type="pres">
      <dgm:prSet presAssocID="{4AEF716D-63A1-473A-96A7-22C6886E5C81}" presName="spaceRect" presStyleCnt="0"/>
      <dgm:spPr/>
    </dgm:pt>
    <dgm:pt modelId="{75BDEC68-33FF-4F1D-9F97-D3DC718ACF40}" type="pres">
      <dgm:prSet presAssocID="{4AEF716D-63A1-473A-96A7-22C6886E5C81}" presName="textRect" presStyleLbl="revTx" presStyleIdx="0" presStyleCnt="2">
        <dgm:presLayoutVars>
          <dgm:chMax val="1"/>
          <dgm:chPref val="1"/>
        </dgm:presLayoutVars>
      </dgm:prSet>
      <dgm:spPr/>
    </dgm:pt>
    <dgm:pt modelId="{A7DE027C-09FD-4025-808A-0101E09BBCD3}" type="pres">
      <dgm:prSet presAssocID="{4324941A-817F-4826-A403-B9B15399EE67}" presName="sibTrans" presStyleCnt="0"/>
      <dgm:spPr/>
    </dgm:pt>
    <dgm:pt modelId="{B0A186BA-533C-4D49-9048-FFDFD6B0D7AA}" type="pres">
      <dgm:prSet presAssocID="{FBF1BFA9-10E8-467F-803C-79309EE66701}" presName="compNode" presStyleCnt="0"/>
      <dgm:spPr/>
    </dgm:pt>
    <dgm:pt modelId="{851E5E08-8E44-4496-AE12-0DD1954F5C09}" type="pres">
      <dgm:prSet presAssocID="{FBF1BFA9-10E8-467F-803C-79309EE66701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ireless"/>
        </a:ext>
      </dgm:extLst>
    </dgm:pt>
    <dgm:pt modelId="{39639BA5-22E7-408E-815D-F0A4759B9E51}" type="pres">
      <dgm:prSet presAssocID="{FBF1BFA9-10E8-467F-803C-79309EE66701}" presName="spaceRect" presStyleCnt="0"/>
      <dgm:spPr/>
    </dgm:pt>
    <dgm:pt modelId="{CA1BA3D5-A9C6-4291-8D36-33587C46D794}" type="pres">
      <dgm:prSet presAssocID="{FBF1BFA9-10E8-467F-803C-79309EE66701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90029705-75DC-46D6-976B-B4E48054C0FE}" srcId="{EC483021-BD03-4CF1-93D5-832EC3F34339}" destId="{FBF1BFA9-10E8-467F-803C-79309EE66701}" srcOrd="1" destOrd="0" parTransId="{8A9D5579-B734-4CF7-97B3-FC68579FE138}" sibTransId="{D7E7E6B8-E4B5-476C-B471-A3B2CB61B206}"/>
    <dgm:cxn modelId="{BF8F2519-CDEA-409F-BA85-D86001C4863F}" type="presOf" srcId="{FBF1BFA9-10E8-467F-803C-79309EE66701}" destId="{CA1BA3D5-A9C6-4291-8D36-33587C46D794}" srcOrd="0" destOrd="0" presId="urn:microsoft.com/office/officeart/2018/2/layout/IconLabelList"/>
    <dgm:cxn modelId="{470AB163-30EE-488E-B26D-BCCCECBFEB0E}" type="presOf" srcId="{4AEF716D-63A1-473A-96A7-22C6886E5C81}" destId="{75BDEC68-33FF-4F1D-9F97-D3DC718ACF40}" srcOrd="0" destOrd="0" presId="urn:microsoft.com/office/officeart/2018/2/layout/IconLabelList"/>
    <dgm:cxn modelId="{BA8668C2-19B7-41B9-B48E-04061DB2FCE8}" type="presOf" srcId="{EC483021-BD03-4CF1-93D5-832EC3F34339}" destId="{ED2DBCA7-3A45-4631-AA14-D46E51038520}" srcOrd="0" destOrd="0" presId="urn:microsoft.com/office/officeart/2018/2/layout/IconLabelList"/>
    <dgm:cxn modelId="{FE9CF4FE-84D0-4CA9-93C8-906773FEA7C5}" srcId="{EC483021-BD03-4CF1-93D5-832EC3F34339}" destId="{4AEF716D-63A1-473A-96A7-22C6886E5C81}" srcOrd="0" destOrd="0" parTransId="{ECDD3188-8D5A-4D9A-82D0-5DDD1851CE83}" sibTransId="{4324941A-817F-4826-A403-B9B15399EE67}"/>
    <dgm:cxn modelId="{DBD53250-344F-4CEF-B237-25276AC6B881}" type="presParOf" srcId="{ED2DBCA7-3A45-4631-AA14-D46E51038520}" destId="{9D427B04-E9BF-4D5F-94FA-165796C14515}" srcOrd="0" destOrd="0" presId="urn:microsoft.com/office/officeart/2018/2/layout/IconLabelList"/>
    <dgm:cxn modelId="{1904D8D0-70FB-4EDB-9BAE-589C2DD52F11}" type="presParOf" srcId="{9D427B04-E9BF-4D5F-94FA-165796C14515}" destId="{35A7992E-A09F-4EF6-B484-4262DFDA8019}" srcOrd="0" destOrd="0" presId="urn:microsoft.com/office/officeart/2018/2/layout/IconLabelList"/>
    <dgm:cxn modelId="{46FF01FE-1C9D-425E-829E-DE7DD656F1FB}" type="presParOf" srcId="{9D427B04-E9BF-4D5F-94FA-165796C14515}" destId="{0D56CCFA-5F63-4572-B02B-71EA26CA5290}" srcOrd="1" destOrd="0" presId="urn:microsoft.com/office/officeart/2018/2/layout/IconLabelList"/>
    <dgm:cxn modelId="{37BA7DFD-D31F-4BAA-B658-C5A456611DD5}" type="presParOf" srcId="{9D427B04-E9BF-4D5F-94FA-165796C14515}" destId="{75BDEC68-33FF-4F1D-9F97-D3DC718ACF40}" srcOrd="2" destOrd="0" presId="urn:microsoft.com/office/officeart/2018/2/layout/IconLabelList"/>
    <dgm:cxn modelId="{4653B4F8-10A7-4DC0-932F-2D1165AC50E2}" type="presParOf" srcId="{ED2DBCA7-3A45-4631-AA14-D46E51038520}" destId="{A7DE027C-09FD-4025-808A-0101E09BBCD3}" srcOrd="1" destOrd="0" presId="urn:microsoft.com/office/officeart/2018/2/layout/IconLabelList"/>
    <dgm:cxn modelId="{7AFB6765-8D1D-4C6D-8C7F-6BED36E8AA89}" type="presParOf" srcId="{ED2DBCA7-3A45-4631-AA14-D46E51038520}" destId="{B0A186BA-533C-4D49-9048-FFDFD6B0D7AA}" srcOrd="2" destOrd="0" presId="urn:microsoft.com/office/officeart/2018/2/layout/IconLabelList"/>
    <dgm:cxn modelId="{176CFC45-C5C8-48F9-B2ED-CB00A6D34F08}" type="presParOf" srcId="{B0A186BA-533C-4D49-9048-FFDFD6B0D7AA}" destId="{851E5E08-8E44-4496-AE12-0DD1954F5C09}" srcOrd="0" destOrd="0" presId="urn:microsoft.com/office/officeart/2018/2/layout/IconLabelList"/>
    <dgm:cxn modelId="{B2A6998D-BE11-46A4-9A1B-91A3D715C5D8}" type="presParOf" srcId="{B0A186BA-533C-4D49-9048-FFDFD6B0D7AA}" destId="{39639BA5-22E7-408E-815D-F0A4759B9E51}" srcOrd="1" destOrd="0" presId="urn:microsoft.com/office/officeart/2018/2/layout/IconLabelList"/>
    <dgm:cxn modelId="{253A05E0-2BF9-4FF8-85F1-6A29F1C2339E}" type="presParOf" srcId="{B0A186BA-533C-4D49-9048-FFDFD6B0D7AA}" destId="{CA1BA3D5-A9C6-4291-8D36-33587C46D794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D4DC5D6-228B-4332-8B9E-DA1EE5D2CFBF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01A99C-AE0D-46B2-9704-309F5191F6E7}">
      <dgm:prSet phldrT="[Text]" custT="1"/>
      <dgm:spPr/>
      <dgm:t>
        <a:bodyPr/>
        <a:lstStyle/>
        <a:p>
          <a:r>
            <a:rPr lang="en-US" sz="2000" dirty="0"/>
            <a:t>Network For AI</a:t>
          </a:r>
        </a:p>
      </dgm:t>
    </dgm:pt>
    <dgm:pt modelId="{95088FEF-FFF3-442F-ABA6-35590EE30ED9}" type="parTrans" cxnId="{51B9CF2A-022F-4A77-8D6F-DDB204856ACD}">
      <dgm:prSet/>
      <dgm:spPr/>
      <dgm:t>
        <a:bodyPr/>
        <a:lstStyle/>
        <a:p>
          <a:endParaRPr lang="en-US"/>
        </a:p>
      </dgm:t>
    </dgm:pt>
    <dgm:pt modelId="{C41CBA15-CEA0-4300-9C30-50377F483CE1}" type="sibTrans" cxnId="{51B9CF2A-022F-4A77-8D6F-DDB204856ACD}">
      <dgm:prSet/>
      <dgm:spPr/>
      <dgm:t>
        <a:bodyPr/>
        <a:lstStyle/>
        <a:p>
          <a:endParaRPr lang="en-US"/>
        </a:p>
      </dgm:t>
    </dgm:pt>
    <dgm:pt modelId="{0794B0D5-CFED-4C35-9CCF-7BF4922B7B38}">
      <dgm:prSet phldrT="[Text]"/>
      <dgm:spPr/>
      <dgm:t>
        <a:bodyPr/>
        <a:lstStyle/>
        <a:p>
          <a:r>
            <a:rPr lang="en-US" dirty="0"/>
            <a:t>AI-aware procedures and interfaces</a:t>
          </a:r>
        </a:p>
      </dgm:t>
    </dgm:pt>
    <dgm:pt modelId="{8656E08D-1C1E-4394-8D51-CE25F9790544}" type="parTrans" cxnId="{CBD3A3C5-80D3-4DFA-A8EB-C1FB9C821FB2}">
      <dgm:prSet/>
      <dgm:spPr/>
      <dgm:t>
        <a:bodyPr/>
        <a:lstStyle/>
        <a:p>
          <a:endParaRPr lang="en-US"/>
        </a:p>
      </dgm:t>
    </dgm:pt>
    <dgm:pt modelId="{C809D5C2-C3E6-4DFF-975E-A59E7DA9FEBF}" type="sibTrans" cxnId="{CBD3A3C5-80D3-4DFA-A8EB-C1FB9C821FB2}">
      <dgm:prSet/>
      <dgm:spPr/>
      <dgm:t>
        <a:bodyPr/>
        <a:lstStyle/>
        <a:p>
          <a:endParaRPr lang="en-US"/>
        </a:p>
      </dgm:t>
    </dgm:pt>
    <dgm:pt modelId="{AD0F1823-7DC2-4C3A-88C5-B09A85BBB150}">
      <dgm:prSet phldrT="[Text]"/>
      <dgm:spPr/>
      <dgm:t>
        <a:bodyPr/>
        <a:lstStyle/>
        <a:p>
          <a:r>
            <a:rPr lang="en-US" dirty="0"/>
            <a:t>Distributed training </a:t>
          </a:r>
        </a:p>
      </dgm:t>
    </dgm:pt>
    <dgm:pt modelId="{7467BEB7-107C-46E3-BE46-10E8C4A113D5}" type="parTrans" cxnId="{9ED46592-538B-4FCA-AA0A-D2E19ADF02F2}">
      <dgm:prSet/>
      <dgm:spPr/>
      <dgm:t>
        <a:bodyPr/>
        <a:lstStyle/>
        <a:p>
          <a:endParaRPr lang="en-US"/>
        </a:p>
      </dgm:t>
    </dgm:pt>
    <dgm:pt modelId="{C02F2525-8E2F-449C-AE3C-45B45EDC9748}" type="sibTrans" cxnId="{9ED46592-538B-4FCA-AA0A-D2E19ADF02F2}">
      <dgm:prSet/>
      <dgm:spPr/>
      <dgm:t>
        <a:bodyPr/>
        <a:lstStyle/>
        <a:p>
          <a:endParaRPr lang="en-US"/>
        </a:p>
      </dgm:t>
    </dgm:pt>
    <dgm:pt modelId="{117B60F2-DF3D-4801-8FE2-E2B961A7A5AC}">
      <dgm:prSet phldrT="[Text]" custT="1"/>
      <dgm:spPr/>
      <dgm:t>
        <a:bodyPr/>
        <a:lstStyle/>
        <a:p>
          <a:r>
            <a:rPr lang="en-US" sz="2000" dirty="0"/>
            <a:t>AI For Network</a:t>
          </a:r>
        </a:p>
      </dgm:t>
    </dgm:pt>
    <dgm:pt modelId="{AADC2342-30AE-4665-95BC-3335F69CD5A3}" type="parTrans" cxnId="{4B52055C-A45A-4B24-B0D2-A3FD01E64832}">
      <dgm:prSet/>
      <dgm:spPr/>
      <dgm:t>
        <a:bodyPr/>
        <a:lstStyle/>
        <a:p>
          <a:endParaRPr lang="en-US"/>
        </a:p>
      </dgm:t>
    </dgm:pt>
    <dgm:pt modelId="{E9A7F049-4B67-45B8-98A0-26A73B40C617}" type="sibTrans" cxnId="{4B52055C-A45A-4B24-B0D2-A3FD01E64832}">
      <dgm:prSet/>
      <dgm:spPr/>
      <dgm:t>
        <a:bodyPr/>
        <a:lstStyle/>
        <a:p>
          <a:endParaRPr lang="en-US"/>
        </a:p>
      </dgm:t>
    </dgm:pt>
    <dgm:pt modelId="{D852B85E-8094-4BA0-9927-64C394609FDE}">
      <dgm:prSet phldrT="[Text]"/>
      <dgm:spPr/>
      <dgm:t>
        <a:bodyPr/>
        <a:lstStyle/>
        <a:p>
          <a:r>
            <a:rPr lang="en-US" dirty="0"/>
            <a:t>Network optimization </a:t>
          </a:r>
        </a:p>
      </dgm:t>
    </dgm:pt>
    <dgm:pt modelId="{DB4EC533-3574-48E7-BB28-1A33824A2047}" type="parTrans" cxnId="{60222D4D-A3E3-424B-B8B5-3135CB8384CA}">
      <dgm:prSet/>
      <dgm:spPr/>
      <dgm:t>
        <a:bodyPr/>
        <a:lstStyle/>
        <a:p>
          <a:endParaRPr lang="en-US"/>
        </a:p>
      </dgm:t>
    </dgm:pt>
    <dgm:pt modelId="{C74F473C-9492-4A4B-AD84-D21951EDEEDD}" type="sibTrans" cxnId="{60222D4D-A3E3-424B-B8B5-3135CB8384CA}">
      <dgm:prSet/>
      <dgm:spPr/>
      <dgm:t>
        <a:bodyPr/>
        <a:lstStyle/>
        <a:p>
          <a:endParaRPr lang="en-US"/>
        </a:p>
      </dgm:t>
    </dgm:pt>
    <dgm:pt modelId="{FA0C5DA1-9157-490C-88AC-94C9B59471F4}">
      <dgm:prSet phldrT="[Text]"/>
      <dgm:spPr/>
      <dgm:t>
        <a:bodyPr/>
        <a:lstStyle/>
        <a:p>
          <a:r>
            <a:rPr lang="en-US" dirty="0"/>
            <a:t>Focus on optimization of the existing services and features.</a:t>
          </a:r>
        </a:p>
      </dgm:t>
    </dgm:pt>
    <dgm:pt modelId="{EA66F3D5-B8BD-41DC-9BE0-DE7D69783831}" type="parTrans" cxnId="{EA8D6714-2987-410E-AA64-22F834F40033}">
      <dgm:prSet/>
      <dgm:spPr/>
      <dgm:t>
        <a:bodyPr/>
        <a:lstStyle/>
        <a:p>
          <a:endParaRPr lang="en-US"/>
        </a:p>
      </dgm:t>
    </dgm:pt>
    <dgm:pt modelId="{90351F5E-3633-4201-B9CE-3C50397EB273}" type="sibTrans" cxnId="{EA8D6714-2987-410E-AA64-22F834F40033}">
      <dgm:prSet/>
      <dgm:spPr/>
      <dgm:t>
        <a:bodyPr/>
        <a:lstStyle/>
        <a:p>
          <a:endParaRPr lang="en-US"/>
        </a:p>
      </dgm:t>
    </dgm:pt>
    <dgm:pt modelId="{CD393FC7-84AA-4917-986D-0EE775D03F8F}">
      <dgm:prSet phldrT="[Text]"/>
      <dgm:spPr/>
      <dgm:t>
        <a:bodyPr/>
        <a:lstStyle/>
        <a:p>
          <a:r>
            <a:rPr lang="en-US" dirty="0"/>
            <a:t>Multiple NFs, Node coordination for AI-LCM</a:t>
          </a:r>
        </a:p>
      </dgm:t>
    </dgm:pt>
    <dgm:pt modelId="{B56E44AC-B762-41AF-BAAA-BFFDFEEE1685}" type="parTrans" cxnId="{277EE522-148D-4185-A2E3-57271FFC20CA}">
      <dgm:prSet/>
      <dgm:spPr/>
      <dgm:t>
        <a:bodyPr/>
        <a:lstStyle/>
        <a:p>
          <a:endParaRPr lang="en-US"/>
        </a:p>
      </dgm:t>
    </dgm:pt>
    <dgm:pt modelId="{26889A59-A3EC-4186-A2CD-6AADE7C0FCDF}" type="sibTrans" cxnId="{277EE522-148D-4185-A2E3-57271FFC20CA}">
      <dgm:prSet/>
      <dgm:spPr/>
      <dgm:t>
        <a:bodyPr/>
        <a:lstStyle/>
        <a:p>
          <a:endParaRPr lang="en-US"/>
        </a:p>
      </dgm:t>
    </dgm:pt>
    <dgm:pt modelId="{69C6FBC3-4C73-45B1-9BB8-F41303FA75AA}">
      <dgm:prSet phldrT="[Text]"/>
      <dgm:spPr/>
      <dgm:t>
        <a:bodyPr/>
        <a:lstStyle/>
        <a:p>
          <a:r>
            <a:rPr lang="en-US" dirty="0"/>
            <a:t>Including RAN and  CORE network functionalities</a:t>
          </a:r>
        </a:p>
      </dgm:t>
    </dgm:pt>
    <dgm:pt modelId="{00BDE34C-09AB-49F8-AFE8-4D2E5785CDC0}" type="parTrans" cxnId="{1708DCCA-C3F6-4E49-9DE4-0E7F0D7AE1E1}">
      <dgm:prSet/>
      <dgm:spPr/>
      <dgm:t>
        <a:bodyPr/>
        <a:lstStyle/>
        <a:p>
          <a:endParaRPr lang="en-US"/>
        </a:p>
      </dgm:t>
    </dgm:pt>
    <dgm:pt modelId="{30DA8933-EB33-4606-8F54-396754E6F978}" type="sibTrans" cxnId="{1708DCCA-C3F6-4E49-9DE4-0E7F0D7AE1E1}">
      <dgm:prSet/>
      <dgm:spPr/>
      <dgm:t>
        <a:bodyPr/>
        <a:lstStyle/>
        <a:p>
          <a:endParaRPr lang="en-US"/>
        </a:p>
      </dgm:t>
    </dgm:pt>
    <dgm:pt modelId="{64A70827-25A4-4B94-8FD2-5C02923EF569}" type="pres">
      <dgm:prSet presAssocID="{3D4DC5D6-228B-4332-8B9E-DA1EE5D2CFBF}" presName="Name0" presStyleCnt="0">
        <dgm:presLayoutVars>
          <dgm:dir/>
          <dgm:animLvl val="lvl"/>
          <dgm:resizeHandles val="exact"/>
        </dgm:presLayoutVars>
      </dgm:prSet>
      <dgm:spPr/>
    </dgm:pt>
    <dgm:pt modelId="{416EA95C-31FF-482D-A2A4-C61E55AF1B49}" type="pres">
      <dgm:prSet presAssocID="{8401A99C-AE0D-46B2-9704-309F5191F6E7}" presName="composite" presStyleCnt="0"/>
      <dgm:spPr/>
    </dgm:pt>
    <dgm:pt modelId="{28670C58-162A-40FD-9FD2-88DD91D3A2F3}" type="pres">
      <dgm:prSet presAssocID="{8401A99C-AE0D-46B2-9704-309F5191F6E7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90C75DB1-2D62-4963-BDA9-24194BDBFDE0}" type="pres">
      <dgm:prSet presAssocID="{8401A99C-AE0D-46B2-9704-309F5191F6E7}" presName="desTx" presStyleLbl="alignAccFollowNode1" presStyleIdx="0" presStyleCnt="2">
        <dgm:presLayoutVars>
          <dgm:bulletEnabled val="1"/>
        </dgm:presLayoutVars>
      </dgm:prSet>
      <dgm:spPr/>
    </dgm:pt>
    <dgm:pt modelId="{33DBEF3D-9934-4ECC-8BD5-7D9A95B0CE0B}" type="pres">
      <dgm:prSet presAssocID="{C41CBA15-CEA0-4300-9C30-50377F483CE1}" presName="space" presStyleCnt="0"/>
      <dgm:spPr/>
    </dgm:pt>
    <dgm:pt modelId="{6B6C8FFD-15D7-41DC-B996-1B36E273E4F3}" type="pres">
      <dgm:prSet presAssocID="{117B60F2-DF3D-4801-8FE2-E2B961A7A5AC}" presName="composite" presStyleCnt="0"/>
      <dgm:spPr/>
    </dgm:pt>
    <dgm:pt modelId="{FD862FCD-BFEC-49A9-A420-46FB2A53EAC5}" type="pres">
      <dgm:prSet presAssocID="{117B60F2-DF3D-4801-8FE2-E2B961A7A5AC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57530BCC-24BF-4542-AFF0-5DAF66AC5127}" type="pres">
      <dgm:prSet presAssocID="{117B60F2-DF3D-4801-8FE2-E2B961A7A5AC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0D9DE106-9B69-4D78-AE7C-FF2D17B1381A}" type="presOf" srcId="{0794B0D5-CFED-4C35-9CCF-7BF4922B7B38}" destId="{90C75DB1-2D62-4963-BDA9-24194BDBFDE0}" srcOrd="0" destOrd="0" presId="urn:microsoft.com/office/officeart/2005/8/layout/hList1"/>
    <dgm:cxn modelId="{EA8D6714-2987-410E-AA64-22F834F40033}" srcId="{117B60F2-DF3D-4801-8FE2-E2B961A7A5AC}" destId="{FA0C5DA1-9157-490C-88AC-94C9B59471F4}" srcOrd="1" destOrd="0" parTransId="{EA66F3D5-B8BD-41DC-9BE0-DE7D69783831}" sibTransId="{90351F5E-3633-4201-B9CE-3C50397EB273}"/>
    <dgm:cxn modelId="{277EE522-148D-4185-A2E3-57271FFC20CA}" srcId="{8401A99C-AE0D-46B2-9704-309F5191F6E7}" destId="{CD393FC7-84AA-4917-986D-0EE775D03F8F}" srcOrd="2" destOrd="0" parTransId="{B56E44AC-B762-41AF-BAAA-BFFDFEEE1685}" sibTransId="{26889A59-A3EC-4186-A2CD-6AADE7C0FCDF}"/>
    <dgm:cxn modelId="{51B9CF2A-022F-4A77-8D6F-DDB204856ACD}" srcId="{3D4DC5D6-228B-4332-8B9E-DA1EE5D2CFBF}" destId="{8401A99C-AE0D-46B2-9704-309F5191F6E7}" srcOrd="0" destOrd="0" parTransId="{95088FEF-FFF3-442F-ABA6-35590EE30ED9}" sibTransId="{C41CBA15-CEA0-4300-9C30-50377F483CE1}"/>
    <dgm:cxn modelId="{4B52055C-A45A-4B24-B0D2-A3FD01E64832}" srcId="{3D4DC5D6-228B-4332-8B9E-DA1EE5D2CFBF}" destId="{117B60F2-DF3D-4801-8FE2-E2B961A7A5AC}" srcOrd="1" destOrd="0" parTransId="{AADC2342-30AE-4665-95BC-3335F69CD5A3}" sibTransId="{E9A7F049-4B67-45B8-98A0-26A73B40C617}"/>
    <dgm:cxn modelId="{9A95B05F-9B0D-48D1-9974-292672A6D8AD}" type="presOf" srcId="{3D4DC5D6-228B-4332-8B9E-DA1EE5D2CFBF}" destId="{64A70827-25A4-4B94-8FD2-5C02923EF569}" srcOrd="0" destOrd="0" presId="urn:microsoft.com/office/officeart/2005/8/layout/hList1"/>
    <dgm:cxn modelId="{564A064C-AB38-462D-9693-439BC1351470}" type="presOf" srcId="{AD0F1823-7DC2-4C3A-88C5-B09A85BBB150}" destId="{90C75DB1-2D62-4963-BDA9-24194BDBFDE0}" srcOrd="0" destOrd="1" presId="urn:microsoft.com/office/officeart/2005/8/layout/hList1"/>
    <dgm:cxn modelId="{60222D4D-A3E3-424B-B8B5-3135CB8384CA}" srcId="{117B60F2-DF3D-4801-8FE2-E2B961A7A5AC}" destId="{D852B85E-8094-4BA0-9927-64C394609FDE}" srcOrd="0" destOrd="0" parTransId="{DB4EC533-3574-48E7-BB28-1A33824A2047}" sibTransId="{C74F473C-9492-4A4B-AD84-D21951EDEEDD}"/>
    <dgm:cxn modelId="{76166750-FD07-4580-9A7E-77D0B824DF1D}" type="presOf" srcId="{8401A99C-AE0D-46B2-9704-309F5191F6E7}" destId="{28670C58-162A-40FD-9FD2-88DD91D3A2F3}" srcOrd="0" destOrd="0" presId="urn:microsoft.com/office/officeart/2005/8/layout/hList1"/>
    <dgm:cxn modelId="{B4800F84-A3AE-49A4-82B8-CBFEDDEE48D2}" type="presOf" srcId="{117B60F2-DF3D-4801-8FE2-E2B961A7A5AC}" destId="{FD862FCD-BFEC-49A9-A420-46FB2A53EAC5}" srcOrd="0" destOrd="0" presId="urn:microsoft.com/office/officeart/2005/8/layout/hList1"/>
    <dgm:cxn modelId="{05FED187-7259-4DC5-B83A-3EBA87DB3C82}" type="presOf" srcId="{CD393FC7-84AA-4917-986D-0EE775D03F8F}" destId="{90C75DB1-2D62-4963-BDA9-24194BDBFDE0}" srcOrd="0" destOrd="2" presId="urn:microsoft.com/office/officeart/2005/8/layout/hList1"/>
    <dgm:cxn modelId="{9ED46592-538B-4FCA-AA0A-D2E19ADF02F2}" srcId="{8401A99C-AE0D-46B2-9704-309F5191F6E7}" destId="{AD0F1823-7DC2-4C3A-88C5-B09A85BBB150}" srcOrd="1" destOrd="0" parTransId="{7467BEB7-107C-46E3-BE46-10E8C4A113D5}" sibTransId="{C02F2525-8E2F-449C-AE3C-45B45EDC9748}"/>
    <dgm:cxn modelId="{CBD3A3C5-80D3-4DFA-A8EB-C1FB9C821FB2}" srcId="{8401A99C-AE0D-46B2-9704-309F5191F6E7}" destId="{0794B0D5-CFED-4C35-9CCF-7BF4922B7B38}" srcOrd="0" destOrd="0" parTransId="{8656E08D-1C1E-4394-8D51-CE25F9790544}" sibTransId="{C809D5C2-C3E6-4DFF-975E-A59E7DA9FEBF}"/>
    <dgm:cxn modelId="{F6B6C5C9-9397-4910-9A1E-8E9540283695}" type="presOf" srcId="{D852B85E-8094-4BA0-9927-64C394609FDE}" destId="{57530BCC-24BF-4542-AFF0-5DAF66AC5127}" srcOrd="0" destOrd="0" presId="urn:microsoft.com/office/officeart/2005/8/layout/hList1"/>
    <dgm:cxn modelId="{1708DCCA-C3F6-4E49-9DE4-0E7F0D7AE1E1}" srcId="{D852B85E-8094-4BA0-9927-64C394609FDE}" destId="{69C6FBC3-4C73-45B1-9BB8-F41303FA75AA}" srcOrd="0" destOrd="0" parTransId="{00BDE34C-09AB-49F8-AFE8-4D2E5785CDC0}" sibTransId="{30DA8933-EB33-4606-8F54-396754E6F978}"/>
    <dgm:cxn modelId="{F38D00DD-30B4-44A0-9295-05E39807F39D}" type="presOf" srcId="{FA0C5DA1-9157-490C-88AC-94C9B59471F4}" destId="{57530BCC-24BF-4542-AFF0-5DAF66AC5127}" srcOrd="0" destOrd="2" presId="urn:microsoft.com/office/officeart/2005/8/layout/hList1"/>
    <dgm:cxn modelId="{9FB237E3-ED7C-41CB-819F-A67C5825EAF7}" type="presOf" srcId="{69C6FBC3-4C73-45B1-9BB8-F41303FA75AA}" destId="{57530BCC-24BF-4542-AFF0-5DAF66AC5127}" srcOrd="0" destOrd="1" presId="urn:microsoft.com/office/officeart/2005/8/layout/hList1"/>
    <dgm:cxn modelId="{A84AD76F-EECA-45CF-B42D-08E72FD8DBE5}" type="presParOf" srcId="{64A70827-25A4-4B94-8FD2-5C02923EF569}" destId="{416EA95C-31FF-482D-A2A4-C61E55AF1B49}" srcOrd="0" destOrd="0" presId="urn:microsoft.com/office/officeart/2005/8/layout/hList1"/>
    <dgm:cxn modelId="{BD2FCFAA-39A5-44F2-A850-92A098CB4A5A}" type="presParOf" srcId="{416EA95C-31FF-482D-A2A4-C61E55AF1B49}" destId="{28670C58-162A-40FD-9FD2-88DD91D3A2F3}" srcOrd="0" destOrd="0" presId="urn:microsoft.com/office/officeart/2005/8/layout/hList1"/>
    <dgm:cxn modelId="{D706A186-BAA5-4869-84FF-822B9A64ECA8}" type="presParOf" srcId="{416EA95C-31FF-482D-A2A4-C61E55AF1B49}" destId="{90C75DB1-2D62-4963-BDA9-24194BDBFDE0}" srcOrd="1" destOrd="0" presId="urn:microsoft.com/office/officeart/2005/8/layout/hList1"/>
    <dgm:cxn modelId="{9E9193E6-3244-4EA7-9A41-14846F05DDC1}" type="presParOf" srcId="{64A70827-25A4-4B94-8FD2-5C02923EF569}" destId="{33DBEF3D-9934-4ECC-8BD5-7D9A95B0CE0B}" srcOrd="1" destOrd="0" presId="urn:microsoft.com/office/officeart/2005/8/layout/hList1"/>
    <dgm:cxn modelId="{79F7DDFC-64F7-43B7-B7B5-40915A77F493}" type="presParOf" srcId="{64A70827-25A4-4B94-8FD2-5C02923EF569}" destId="{6B6C8FFD-15D7-41DC-B996-1B36E273E4F3}" srcOrd="2" destOrd="0" presId="urn:microsoft.com/office/officeart/2005/8/layout/hList1"/>
    <dgm:cxn modelId="{73DA4AF9-8801-470B-BCB1-D01BD5F33428}" type="presParOf" srcId="{6B6C8FFD-15D7-41DC-B996-1B36E273E4F3}" destId="{FD862FCD-BFEC-49A9-A420-46FB2A53EAC5}" srcOrd="0" destOrd="0" presId="urn:microsoft.com/office/officeart/2005/8/layout/hList1"/>
    <dgm:cxn modelId="{69058CAD-6B09-45BF-9DC1-A07841D6F0E0}" type="presParOf" srcId="{6B6C8FFD-15D7-41DC-B996-1B36E273E4F3}" destId="{57530BCC-24BF-4542-AFF0-5DAF66AC5127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921517E-114D-42C6-A983-09EE6825BF78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4ADF1A4-49CF-4AAC-AB2E-EC4308F127B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Localization service improvement </a:t>
          </a:r>
        </a:p>
      </dgm:t>
    </dgm:pt>
    <dgm:pt modelId="{26402423-5EC9-4B49-B61E-E75AAABD4CB8}" type="parTrans" cxnId="{03CB88FE-D1A3-42D4-B0BD-4CC3CE554319}">
      <dgm:prSet/>
      <dgm:spPr/>
      <dgm:t>
        <a:bodyPr/>
        <a:lstStyle/>
        <a:p>
          <a:endParaRPr lang="en-US"/>
        </a:p>
      </dgm:t>
    </dgm:pt>
    <dgm:pt modelId="{2638170F-A833-48CB-AC93-B55F7AAFD4E6}" type="sibTrans" cxnId="{03CB88FE-D1A3-42D4-B0BD-4CC3CE554319}">
      <dgm:prSet/>
      <dgm:spPr/>
      <dgm:t>
        <a:bodyPr/>
        <a:lstStyle/>
        <a:p>
          <a:endParaRPr lang="en-US"/>
        </a:p>
      </dgm:t>
    </dgm:pt>
    <dgm:pt modelId="{748C99C4-8086-4901-9DF0-763C75724EC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Multi-dimensional sensing &amp; 6D localization</a:t>
          </a:r>
        </a:p>
      </dgm:t>
    </dgm:pt>
    <dgm:pt modelId="{80BC81E4-8AF7-460D-BD33-8E6E2A6687D6}" type="parTrans" cxnId="{57DF3FFD-0205-4683-80FC-4D3AA4110B57}">
      <dgm:prSet/>
      <dgm:spPr/>
      <dgm:t>
        <a:bodyPr/>
        <a:lstStyle/>
        <a:p>
          <a:endParaRPr lang="en-US"/>
        </a:p>
      </dgm:t>
    </dgm:pt>
    <dgm:pt modelId="{CF4A5F15-9978-48CC-9B1B-9ABD32EFFCDA}" type="sibTrans" cxnId="{57DF3FFD-0205-4683-80FC-4D3AA4110B57}">
      <dgm:prSet/>
      <dgm:spPr/>
      <dgm:t>
        <a:bodyPr/>
        <a:lstStyle/>
        <a:p>
          <a:endParaRPr lang="en-US"/>
        </a:p>
      </dgm:t>
    </dgm:pt>
    <dgm:pt modelId="{6A6D5ED6-CB6F-479E-9017-0E081B4B5C7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Sensing as a service</a:t>
          </a:r>
        </a:p>
      </dgm:t>
    </dgm:pt>
    <dgm:pt modelId="{660D5F83-54DE-4A5B-904C-60DD8AECB8AA}" type="parTrans" cxnId="{D1F570D9-F640-446F-90DA-9D7BBCFF4DEB}">
      <dgm:prSet/>
      <dgm:spPr/>
      <dgm:t>
        <a:bodyPr/>
        <a:lstStyle/>
        <a:p>
          <a:endParaRPr lang="en-US"/>
        </a:p>
      </dgm:t>
    </dgm:pt>
    <dgm:pt modelId="{58A69AF4-7DDC-4452-B4D1-539E0F1AF327}" type="sibTrans" cxnId="{D1F570D9-F640-446F-90DA-9D7BBCFF4DEB}">
      <dgm:prSet/>
      <dgm:spPr/>
      <dgm:t>
        <a:bodyPr/>
        <a:lstStyle/>
        <a:p>
          <a:endParaRPr lang="en-US"/>
        </a:p>
      </dgm:t>
    </dgm:pt>
    <dgm:pt modelId="{72A4EA7B-EA66-43AD-ADBA-9F996D4364A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AI-assisted positioning and sensing</a:t>
          </a:r>
        </a:p>
      </dgm:t>
    </dgm:pt>
    <dgm:pt modelId="{7F6241D3-B050-4726-BF8B-E2DA4E7845FF}" type="parTrans" cxnId="{579B53E7-5F39-42CF-8E29-D9CB9675BC2A}">
      <dgm:prSet/>
      <dgm:spPr/>
      <dgm:t>
        <a:bodyPr/>
        <a:lstStyle/>
        <a:p>
          <a:endParaRPr lang="en-US"/>
        </a:p>
      </dgm:t>
    </dgm:pt>
    <dgm:pt modelId="{4328912F-02CD-4D1E-A89A-298ED3134683}" type="sibTrans" cxnId="{579B53E7-5F39-42CF-8E29-D9CB9675BC2A}">
      <dgm:prSet/>
      <dgm:spPr/>
      <dgm:t>
        <a:bodyPr/>
        <a:lstStyle/>
        <a:p>
          <a:endParaRPr lang="en-US"/>
        </a:p>
      </dgm:t>
    </dgm:pt>
    <dgm:pt modelId="{AC072CD8-495E-4595-AA15-05992B189700}" type="pres">
      <dgm:prSet presAssocID="{0921517E-114D-42C6-A983-09EE6825BF78}" presName="root" presStyleCnt="0">
        <dgm:presLayoutVars>
          <dgm:dir/>
          <dgm:resizeHandles val="exact"/>
        </dgm:presLayoutVars>
      </dgm:prSet>
      <dgm:spPr/>
    </dgm:pt>
    <dgm:pt modelId="{B23646FC-1991-41AA-8CFA-7493DFA5B886}" type="pres">
      <dgm:prSet presAssocID="{E4ADF1A4-49CF-4AAC-AB2E-EC4308F127B2}" presName="compNode" presStyleCnt="0"/>
      <dgm:spPr/>
    </dgm:pt>
    <dgm:pt modelId="{4EAE3C62-6544-410B-B463-7F3D40D38BE8}" type="pres">
      <dgm:prSet presAssocID="{E4ADF1A4-49CF-4AAC-AB2E-EC4308F127B2}" presName="bgRect" presStyleLbl="bgShp" presStyleIdx="0" presStyleCnt="4"/>
      <dgm:spPr/>
    </dgm:pt>
    <dgm:pt modelId="{FC6D32F6-4842-4541-A109-1F773647D61D}" type="pres">
      <dgm:prSet presAssocID="{E4ADF1A4-49CF-4AAC-AB2E-EC4308F127B2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ontinuousImprovement1"/>
        </a:ext>
      </dgm:extLst>
    </dgm:pt>
    <dgm:pt modelId="{0664566A-3E9E-4493-A0F9-7465BCA0477B}" type="pres">
      <dgm:prSet presAssocID="{E4ADF1A4-49CF-4AAC-AB2E-EC4308F127B2}" presName="spaceRect" presStyleCnt="0"/>
      <dgm:spPr/>
    </dgm:pt>
    <dgm:pt modelId="{C789F7FE-87A7-47B4-BDE2-8BD740347E81}" type="pres">
      <dgm:prSet presAssocID="{E4ADF1A4-49CF-4AAC-AB2E-EC4308F127B2}" presName="parTx" presStyleLbl="revTx" presStyleIdx="0" presStyleCnt="4">
        <dgm:presLayoutVars>
          <dgm:chMax val="0"/>
          <dgm:chPref val="0"/>
        </dgm:presLayoutVars>
      </dgm:prSet>
      <dgm:spPr/>
    </dgm:pt>
    <dgm:pt modelId="{F63B3404-16E7-4A74-915E-47F9BFD9F6D8}" type="pres">
      <dgm:prSet presAssocID="{2638170F-A833-48CB-AC93-B55F7AAFD4E6}" presName="sibTrans" presStyleCnt="0"/>
      <dgm:spPr/>
    </dgm:pt>
    <dgm:pt modelId="{ECF48770-25D9-46D0-BB9F-DF6F51DA0300}" type="pres">
      <dgm:prSet presAssocID="{748C99C4-8086-4901-9DF0-763C75724EC0}" presName="compNode" presStyleCnt="0"/>
      <dgm:spPr/>
    </dgm:pt>
    <dgm:pt modelId="{EECEC65E-D104-422B-905E-0BF577E23B7B}" type="pres">
      <dgm:prSet presAssocID="{748C99C4-8086-4901-9DF0-763C75724EC0}" presName="bgRect" presStyleLbl="bgShp" presStyleIdx="1" presStyleCnt="4"/>
      <dgm:spPr/>
    </dgm:pt>
    <dgm:pt modelId="{D2288350-7C82-495C-8B12-6AB162507077}" type="pres">
      <dgm:prSet presAssocID="{748C99C4-8086-4901-9DF0-763C75724EC0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atellite"/>
        </a:ext>
      </dgm:extLst>
    </dgm:pt>
    <dgm:pt modelId="{9356B542-B044-4473-8E27-7A3F76B6879E}" type="pres">
      <dgm:prSet presAssocID="{748C99C4-8086-4901-9DF0-763C75724EC0}" presName="spaceRect" presStyleCnt="0"/>
      <dgm:spPr/>
    </dgm:pt>
    <dgm:pt modelId="{432B9570-EF8D-4ADB-A1BC-8FBDB9CC1DE3}" type="pres">
      <dgm:prSet presAssocID="{748C99C4-8086-4901-9DF0-763C75724EC0}" presName="parTx" presStyleLbl="revTx" presStyleIdx="1" presStyleCnt="4">
        <dgm:presLayoutVars>
          <dgm:chMax val="0"/>
          <dgm:chPref val="0"/>
        </dgm:presLayoutVars>
      </dgm:prSet>
      <dgm:spPr/>
    </dgm:pt>
    <dgm:pt modelId="{6B2C435A-2A79-4FF4-BFE5-89C44A8968E3}" type="pres">
      <dgm:prSet presAssocID="{CF4A5F15-9978-48CC-9B1B-9ABD32EFFCDA}" presName="sibTrans" presStyleCnt="0"/>
      <dgm:spPr/>
    </dgm:pt>
    <dgm:pt modelId="{51F49A4E-E335-49AA-BF10-C0716058FD9D}" type="pres">
      <dgm:prSet presAssocID="{6A6D5ED6-CB6F-479E-9017-0E081B4B5C70}" presName="compNode" presStyleCnt="0"/>
      <dgm:spPr/>
    </dgm:pt>
    <dgm:pt modelId="{D91856A1-B251-4C70-BABF-0D6838DC2686}" type="pres">
      <dgm:prSet presAssocID="{6A6D5ED6-CB6F-479E-9017-0E081B4B5C70}" presName="bgRect" presStyleLbl="bgShp" presStyleIdx="2" presStyleCnt="4"/>
      <dgm:spPr/>
    </dgm:pt>
    <dgm:pt modelId="{F5D9F7BF-AE16-4E5A-9F4D-454FD3712B72}" type="pres">
      <dgm:prSet presAssocID="{6A6D5ED6-CB6F-479E-9017-0E081B4B5C70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Wi-Fi"/>
        </a:ext>
      </dgm:extLst>
    </dgm:pt>
    <dgm:pt modelId="{C511DCBB-B247-4822-AC58-C1885F08E0BD}" type="pres">
      <dgm:prSet presAssocID="{6A6D5ED6-CB6F-479E-9017-0E081B4B5C70}" presName="spaceRect" presStyleCnt="0"/>
      <dgm:spPr/>
    </dgm:pt>
    <dgm:pt modelId="{6E8AE1CA-DBB0-4793-8123-3F768F7810C9}" type="pres">
      <dgm:prSet presAssocID="{6A6D5ED6-CB6F-479E-9017-0E081B4B5C70}" presName="parTx" presStyleLbl="revTx" presStyleIdx="2" presStyleCnt="4">
        <dgm:presLayoutVars>
          <dgm:chMax val="0"/>
          <dgm:chPref val="0"/>
        </dgm:presLayoutVars>
      </dgm:prSet>
      <dgm:spPr/>
    </dgm:pt>
    <dgm:pt modelId="{C8F224BB-B445-4983-AFC7-EC36855DF0EB}" type="pres">
      <dgm:prSet presAssocID="{58A69AF4-7DDC-4452-B4D1-539E0F1AF327}" presName="sibTrans" presStyleCnt="0"/>
      <dgm:spPr/>
    </dgm:pt>
    <dgm:pt modelId="{2BB5BFD8-5ED9-440A-B1B6-4978063629E7}" type="pres">
      <dgm:prSet presAssocID="{72A4EA7B-EA66-43AD-ADBA-9F996D4364AF}" presName="compNode" presStyleCnt="0"/>
      <dgm:spPr/>
    </dgm:pt>
    <dgm:pt modelId="{CD9DA1E1-5465-4DF2-B518-C90B04E90736}" type="pres">
      <dgm:prSet presAssocID="{72A4EA7B-EA66-43AD-ADBA-9F996D4364AF}" presName="bgRect" presStyleLbl="bgShp" presStyleIdx="3" presStyleCnt="4"/>
      <dgm:spPr/>
    </dgm:pt>
    <dgm:pt modelId="{62878627-7A92-4452-87BC-1D38532EDAE2}" type="pres">
      <dgm:prSet presAssocID="{72A4EA7B-EA66-43AD-ADBA-9F996D4364AF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p with pin"/>
        </a:ext>
      </dgm:extLst>
    </dgm:pt>
    <dgm:pt modelId="{30000AEE-BA59-428E-BFC8-E063BE616CF6}" type="pres">
      <dgm:prSet presAssocID="{72A4EA7B-EA66-43AD-ADBA-9F996D4364AF}" presName="spaceRect" presStyleCnt="0"/>
      <dgm:spPr/>
    </dgm:pt>
    <dgm:pt modelId="{C39B65DB-F9C5-4F4E-8445-8EC3705F3C53}" type="pres">
      <dgm:prSet presAssocID="{72A4EA7B-EA66-43AD-ADBA-9F996D4364AF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5FF0B00A-1836-42E5-B8E7-723CD734931C}" type="presOf" srcId="{0921517E-114D-42C6-A983-09EE6825BF78}" destId="{AC072CD8-495E-4595-AA15-05992B189700}" srcOrd="0" destOrd="0" presId="urn:microsoft.com/office/officeart/2018/2/layout/IconVerticalSolidList"/>
    <dgm:cxn modelId="{05285E18-5A54-429E-B47C-170A20B1FA68}" type="presOf" srcId="{72A4EA7B-EA66-43AD-ADBA-9F996D4364AF}" destId="{C39B65DB-F9C5-4F4E-8445-8EC3705F3C53}" srcOrd="0" destOrd="0" presId="urn:microsoft.com/office/officeart/2018/2/layout/IconVerticalSolidList"/>
    <dgm:cxn modelId="{43308C1E-01F2-43AB-B4EB-511D05A092CF}" type="presOf" srcId="{6A6D5ED6-CB6F-479E-9017-0E081B4B5C70}" destId="{6E8AE1CA-DBB0-4793-8123-3F768F7810C9}" srcOrd="0" destOrd="0" presId="urn:microsoft.com/office/officeart/2018/2/layout/IconVerticalSolidList"/>
    <dgm:cxn modelId="{AB329645-099D-4686-84A2-A5C7CDE9F6A9}" type="presOf" srcId="{E4ADF1A4-49CF-4AAC-AB2E-EC4308F127B2}" destId="{C789F7FE-87A7-47B4-BDE2-8BD740347E81}" srcOrd="0" destOrd="0" presId="urn:microsoft.com/office/officeart/2018/2/layout/IconVerticalSolidList"/>
    <dgm:cxn modelId="{089237AF-2BE1-4496-88D7-2B03D2E567C9}" type="presOf" srcId="{748C99C4-8086-4901-9DF0-763C75724EC0}" destId="{432B9570-EF8D-4ADB-A1BC-8FBDB9CC1DE3}" srcOrd="0" destOrd="0" presId="urn:microsoft.com/office/officeart/2018/2/layout/IconVerticalSolidList"/>
    <dgm:cxn modelId="{D1F570D9-F640-446F-90DA-9D7BBCFF4DEB}" srcId="{0921517E-114D-42C6-A983-09EE6825BF78}" destId="{6A6D5ED6-CB6F-479E-9017-0E081B4B5C70}" srcOrd="2" destOrd="0" parTransId="{660D5F83-54DE-4A5B-904C-60DD8AECB8AA}" sibTransId="{58A69AF4-7DDC-4452-B4D1-539E0F1AF327}"/>
    <dgm:cxn modelId="{579B53E7-5F39-42CF-8E29-D9CB9675BC2A}" srcId="{0921517E-114D-42C6-A983-09EE6825BF78}" destId="{72A4EA7B-EA66-43AD-ADBA-9F996D4364AF}" srcOrd="3" destOrd="0" parTransId="{7F6241D3-B050-4726-BF8B-E2DA4E7845FF}" sibTransId="{4328912F-02CD-4D1E-A89A-298ED3134683}"/>
    <dgm:cxn modelId="{57DF3FFD-0205-4683-80FC-4D3AA4110B57}" srcId="{0921517E-114D-42C6-A983-09EE6825BF78}" destId="{748C99C4-8086-4901-9DF0-763C75724EC0}" srcOrd="1" destOrd="0" parTransId="{80BC81E4-8AF7-460D-BD33-8E6E2A6687D6}" sibTransId="{CF4A5F15-9978-48CC-9B1B-9ABD32EFFCDA}"/>
    <dgm:cxn modelId="{03CB88FE-D1A3-42D4-B0BD-4CC3CE554319}" srcId="{0921517E-114D-42C6-A983-09EE6825BF78}" destId="{E4ADF1A4-49CF-4AAC-AB2E-EC4308F127B2}" srcOrd="0" destOrd="0" parTransId="{26402423-5EC9-4B49-B61E-E75AAABD4CB8}" sibTransId="{2638170F-A833-48CB-AC93-B55F7AAFD4E6}"/>
    <dgm:cxn modelId="{C10D435A-EACA-495A-BFC2-0872D488A0F4}" type="presParOf" srcId="{AC072CD8-495E-4595-AA15-05992B189700}" destId="{B23646FC-1991-41AA-8CFA-7493DFA5B886}" srcOrd="0" destOrd="0" presId="urn:microsoft.com/office/officeart/2018/2/layout/IconVerticalSolidList"/>
    <dgm:cxn modelId="{0BA21B43-BA4B-4F98-8A68-40A0B07C4223}" type="presParOf" srcId="{B23646FC-1991-41AA-8CFA-7493DFA5B886}" destId="{4EAE3C62-6544-410B-B463-7F3D40D38BE8}" srcOrd="0" destOrd="0" presId="urn:microsoft.com/office/officeart/2018/2/layout/IconVerticalSolidList"/>
    <dgm:cxn modelId="{243C1383-06E9-4761-9B11-4F5179A69C9A}" type="presParOf" srcId="{B23646FC-1991-41AA-8CFA-7493DFA5B886}" destId="{FC6D32F6-4842-4541-A109-1F773647D61D}" srcOrd="1" destOrd="0" presId="urn:microsoft.com/office/officeart/2018/2/layout/IconVerticalSolidList"/>
    <dgm:cxn modelId="{7CC9D501-F9BE-4C22-8647-94A9929CD03C}" type="presParOf" srcId="{B23646FC-1991-41AA-8CFA-7493DFA5B886}" destId="{0664566A-3E9E-4493-A0F9-7465BCA0477B}" srcOrd="2" destOrd="0" presId="urn:microsoft.com/office/officeart/2018/2/layout/IconVerticalSolidList"/>
    <dgm:cxn modelId="{EC8495B7-C8D6-4CE3-A93F-75AC0E8C7C4C}" type="presParOf" srcId="{B23646FC-1991-41AA-8CFA-7493DFA5B886}" destId="{C789F7FE-87A7-47B4-BDE2-8BD740347E81}" srcOrd="3" destOrd="0" presId="urn:microsoft.com/office/officeart/2018/2/layout/IconVerticalSolidList"/>
    <dgm:cxn modelId="{8DC97AE1-2471-482B-9912-55C69051400F}" type="presParOf" srcId="{AC072CD8-495E-4595-AA15-05992B189700}" destId="{F63B3404-16E7-4A74-915E-47F9BFD9F6D8}" srcOrd="1" destOrd="0" presId="urn:microsoft.com/office/officeart/2018/2/layout/IconVerticalSolidList"/>
    <dgm:cxn modelId="{029DAC28-5ED4-44E2-A403-EE4BC7CD6303}" type="presParOf" srcId="{AC072CD8-495E-4595-AA15-05992B189700}" destId="{ECF48770-25D9-46D0-BB9F-DF6F51DA0300}" srcOrd="2" destOrd="0" presId="urn:microsoft.com/office/officeart/2018/2/layout/IconVerticalSolidList"/>
    <dgm:cxn modelId="{510F297D-3A00-420B-940A-5430F74DEE04}" type="presParOf" srcId="{ECF48770-25D9-46D0-BB9F-DF6F51DA0300}" destId="{EECEC65E-D104-422B-905E-0BF577E23B7B}" srcOrd="0" destOrd="0" presId="urn:microsoft.com/office/officeart/2018/2/layout/IconVerticalSolidList"/>
    <dgm:cxn modelId="{4E471CF0-91FF-4511-8D48-AF609BE10A14}" type="presParOf" srcId="{ECF48770-25D9-46D0-BB9F-DF6F51DA0300}" destId="{D2288350-7C82-495C-8B12-6AB162507077}" srcOrd="1" destOrd="0" presId="urn:microsoft.com/office/officeart/2018/2/layout/IconVerticalSolidList"/>
    <dgm:cxn modelId="{09EA631D-E591-4F6F-BE66-6F78E1ACFDA9}" type="presParOf" srcId="{ECF48770-25D9-46D0-BB9F-DF6F51DA0300}" destId="{9356B542-B044-4473-8E27-7A3F76B6879E}" srcOrd="2" destOrd="0" presId="urn:microsoft.com/office/officeart/2018/2/layout/IconVerticalSolidList"/>
    <dgm:cxn modelId="{49F0703A-BEE8-4E7B-8C6C-B96EB3285863}" type="presParOf" srcId="{ECF48770-25D9-46D0-BB9F-DF6F51DA0300}" destId="{432B9570-EF8D-4ADB-A1BC-8FBDB9CC1DE3}" srcOrd="3" destOrd="0" presId="urn:microsoft.com/office/officeart/2018/2/layout/IconVerticalSolidList"/>
    <dgm:cxn modelId="{225737D0-0A5A-4B3A-8724-34FAF94CDFD1}" type="presParOf" srcId="{AC072CD8-495E-4595-AA15-05992B189700}" destId="{6B2C435A-2A79-4FF4-BFE5-89C44A8968E3}" srcOrd="3" destOrd="0" presId="urn:microsoft.com/office/officeart/2018/2/layout/IconVerticalSolidList"/>
    <dgm:cxn modelId="{62A80326-E6B8-477F-90C3-750EDEFDD129}" type="presParOf" srcId="{AC072CD8-495E-4595-AA15-05992B189700}" destId="{51F49A4E-E335-49AA-BF10-C0716058FD9D}" srcOrd="4" destOrd="0" presId="urn:microsoft.com/office/officeart/2018/2/layout/IconVerticalSolidList"/>
    <dgm:cxn modelId="{FC056997-08BC-4D3C-8240-BE353D630DF7}" type="presParOf" srcId="{51F49A4E-E335-49AA-BF10-C0716058FD9D}" destId="{D91856A1-B251-4C70-BABF-0D6838DC2686}" srcOrd="0" destOrd="0" presId="urn:microsoft.com/office/officeart/2018/2/layout/IconVerticalSolidList"/>
    <dgm:cxn modelId="{01CB1D3F-D3F3-4B31-BE29-A4A5D6ABCA33}" type="presParOf" srcId="{51F49A4E-E335-49AA-BF10-C0716058FD9D}" destId="{F5D9F7BF-AE16-4E5A-9F4D-454FD3712B72}" srcOrd="1" destOrd="0" presId="urn:microsoft.com/office/officeart/2018/2/layout/IconVerticalSolidList"/>
    <dgm:cxn modelId="{82A32482-1399-4D34-97AF-6A197C31B101}" type="presParOf" srcId="{51F49A4E-E335-49AA-BF10-C0716058FD9D}" destId="{C511DCBB-B247-4822-AC58-C1885F08E0BD}" srcOrd="2" destOrd="0" presId="urn:microsoft.com/office/officeart/2018/2/layout/IconVerticalSolidList"/>
    <dgm:cxn modelId="{52C718A8-4DBF-4125-B1EA-C53D6D4D4438}" type="presParOf" srcId="{51F49A4E-E335-49AA-BF10-C0716058FD9D}" destId="{6E8AE1CA-DBB0-4793-8123-3F768F7810C9}" srcOrd="3" destOrd="0" presId="urn:microsoft.com/office/officeart/2018/2/layout/IconVerticalSolidList"/>
    <dgm:cxn modelId="{6E539A88-1F8D-47FA-8BFE-64C1286D26B1}" type="presParOf" srcId="{AC072CD8-495E-4595-AA15-05992B189700}" destId="{C8F224BB-B445-4983-AFC7-EC36855DF0EB}" srcOrd="5" destOrd="0" presId="urn:microsoft.com/office/officeart/2018/2/layout/IconVerticalSolidList"/>
    <dgm:cxn modelId="{EA7C02DF-9661-4623-B7BD-81AC88F1A5DA}" type="presParOf" srcId="{AC072CD8-495E-4595-AA15-05992B189700}" destId="{2BB5BFD8-5ED9-440A-B1B6-4978063629E7}" srcOrd="6" destOrd="0" presId="urn:microsoft.com/office/officeart/2018/2/layout/IconVerticalSolidList"/>
    <dgm:cxn modelId="{9E7C9636-0B7C-4D7E-BCA8-A19E7D6337B2}" type="presParOf" srcId="{2BB5BFD8-5ED9-440A-B1B6-4978063629E7}" destId="{CD9DA1E1-5465-4DF2-B518-C90B04E90736}" srcOrd="0" destOrd="0" presId="urn:microsoft.com/office/officeart/2018/2/layout/IconVerticalSolidList"/>
    <dgm:cxn modelId="{35208221-6FD2-46E9-8AEB-2F4555210EAE}" type="presParOf" srcId="{2BB5BFD8-5ED9-440A-B1B6-4978063629E7}" destId="{62878627-7A92-4452-87BC-1D38532EDAE2}" srcOrd="1" destOrd="0" presId="urn:microsoft.com/office/officeart/2018/2/layout/IconVerticalSolidList"/>
    <dgm:cxn modelId="{BE7B772A-FA0B-40F3-9DEF-8331132F8F75}" type="presParOf" srcId="{2BB5BFD8-5ED9-440A-B1B6-4978063629E7}" destId="{30000AEE-BA59-428E-BFC8-E063BE616CF6}" srcOrd="2" destOrd="0" presId="urn:microsoft.com/office/officeart/2018/2/layout/IconVerticalSolidList"/>
    <dgm:cxn modelId="{0D6FCB70-78F9-450F-860B-F513C7C1EAB1}" type="presParOf" srcId="{2BB5BFD8-5ED9-440A-B1B6-4978063629E7}" destId="{C39B65DB-F9C5-4F4E-8445-8EC3705F3C53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8014A13-5EB9-4E11-B3F6-DD831B67D232}" type="doc">
      <dgm:prSet loTypeId="urn:microsoft.com/office/officeart/2005/8/layout/hierarchy1" loCatId="hierarchy" qsTypeId="urn:microsoft.com/office/officeart/2005/8/quickstyle/simple1" qsCatId="simple" csTypeId="urn:microsoft.com/office/officeart/2005/8/colors/accent0_3" csCatId="mainScheme"/>
      <dgm:spPr/>
      <dgm:t>
        <a:bodyPr/>
        <a:lstStyle/>
        <a:p>
          <a:endParaRPr lang="en-US"/>
        </a:p>
      </dgm:t>
    </dgm:pt>
    <dgm:pt modelId="{1EBDD287-DCBD-4622-AD89-16417C173FC1}">
      <dgm:prSet/>
      <dgm:spPr/>
      <dgm:t>
        <a:bodyPr/>
        <a:lstStyle/>
        <a:p>
          <a:r>
            <a:rPr lang="en-US"/>
            <a:t>Ubiquitous, affordability, and Sustainability are prime asks from 6G Technology</a:t>
          </a:r>
        </a:p>
      </dgm:t>
    </dgm:pt>
    <dgm:pt modelId="{172BB12B-BE89-4565-B1F7-855385177F2C}" type="parTrans" cxnId="{4940A27A-A2ED-4BB3-82B4-AD0AF336D7C6}">
      <dgm:prSet/>
      <dgm:spPr/>
      <dgm:t>
        <a:bodyPr/>
        <a:lstStyle/>
        <a:p>
          <a:endParaRPr lang="en-US"/>
        </a:p>
      </dgm:t>
    </dgm:pt>
    <dgm:pt modelId="{817832E2-46B6-4C83-A439-411D530A51B9}" type="sibTrans" cxnId="{4940A27A-A2ED-4BB3-82B4-AD0AF336D7C6}">
      <dgm:prSet/>
      <dgm:spPr/>
      <dgm:t>
        <a:bodyPr/>
        <a:lstStyle/>
        <a:p>
          <a:endParaRPr lang="en-US"/>
        </a:p>
      </dgm:t>
    </dgm:pt>
    <dgm:pt modelId="{5CF9C2F9-1A5C-452C-A5AA-ECE6A5A768EA}">
      <dgm:prSet/>
      <dgm:spPr/>
      <dgm:t>
        <a:bodyPr/>
        <a:lstStyle/>
        <a:p>
          <a:r>
            <a:rPr lang="en-US"/>
            <a:t>Improvisation and optimization of 5G services along with new demanding use case are to be strived.</a:t>
          </a:r>
        </a:p>
      </dgm:t>
    </dgm:pt>
    <dgm:pt modelId="{7EFB1D67-F4EB-4E29-917E-F7669B8FB7D6}" type="parTrans" cxnId="{0E4CAD8F-C970-4858-BF33-1D237406013F}">
      <dgm:prSet/>
      <dgm:spPr/>
      <dgm:t>
        <a:bodyPr/>
        <a:lstStyle/>
        <a:p>
          <a:endParaRPr lang="en-US"/>
        </a:p>
      </dgm:t>
    </dgm:pt>
    <dgm:pt modelId="{B63D6620-C2A2-49A8-9AE5-83F6EEC2C9CE}" type="sibTrans" cxnId="{0E4CAD8F-C970-4858-BF33-1D237406013F}">
      <dgm:prSet/>
      <dgm:spPr/>
      <dgm:t>
        <a:bodyPr/>
        <a:lstStyle/>
        <a:p>
          <a:endParaRPr lang="en-US"/>
        </a:p>
      </dgm:t>
    </dgm:pt>
    <dgm:pt modelId="{7022FE58-8C48-4BED-AB7C-A98A0ECD4720}">
      <dgm:prSet/>
      <dgm:spPr/>
      <dgm:t>
        <a:bodyPr/>
        <a:lstStyle/>
        <a:p>
          <a:r>
            <a:rPr lang="en-US"/>
            <a:t>Market/regional demand at the core of 6G studies</a:t>
          </a:r>
        </a:p>
      </dgm:t>
    </dgm:pt>
    <dgm:pt modelId="{EBC81121-CF97-4845-A7D7-8B24C27CDA6F}" type="parTrans" cxnId="{186B399F-319E-4602-8CBD-CF09C613FF03}">
      <dgm:prSet/>
      <dgm:spPr/>
      <dgm:t>
        <a:bodyPr/>
        <a:lstStyle/>
        <a:p>
          <a:endParaRPr lang="en-US"/>
        </a:p>
      </dgm:t>
    </dgm:pt>
    <dgm:pt modelId="{142A48B1-70FF-4858-A565-B8EC9A71858D}" type="sibTrans" cxnId="{186B399F-319E-4602-8CBD-CF09C613FF03}">
      <dgm:prSet/>
      <dgm:spPr/>
      <dgm:t>
        <a:bodyPr/>
        <a:lstStyle/>
        <a:p>
          <a:endParaRPr lang="en-US"/>
        </a:p>
      </dgm:t>
    </dgm:pt>
    <dgm:pt modelId="{6EF9AB45-3A7C-417D-9101-53DA0599DF3C}" type="pres">
      <dgm:prSet presAssocID="{38014A13-5EB9-4E11-B3F6-DD831B67D23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8AAA5C0-925D-45B8-B1AE-941BCCF72DE0}" type="pres">
      <dgm:prSet presAssocID="{1EBDD287-DCBD-4622-AD89-16417C173FC1}" presName="hierRoot1" presStyleCnt="0"/>
      <dgm:spPr/>
    </dgm:pt>
    <dgm:pt modelId="{39B67BB3-EAAA-46D7-9DA7-2E59EB656EE1}" type="pres">
      <dgm:prSet presAssocID="{1EBDD287-DCBD-4622-AD89-16417C173FC1}" presName="composite" presStyleCnt="0"/>
      <dgm:spPr/>
    </dgm:pt>
    <dgm:pt modelId="{4B0F1FFF-C229-47C8-8C53-149245411475}" type="pres">
      <dgm:prSet presAssocID="{1EBDD287-DCBD-4622-AD89-16417C173FC1}" presName="background" presStyleLbl="node0" presStyleIdx="0" presStyleCnt="3"/>
      <dgm:spPr/>
    </dgm:pt>
    <dgm:pt modelId="{EBAC2573-2554-4FFB-A75E-800EFD58ECB7}" type="pres">
      <dgm:prSet presAssocID="{1EBDD287-DCBD-4622-AD89-16417C173FC1}" presName="text" presStyleLbl="fgAcc0" presStyleIdx="0" presStyleCnt="3">
        <dgm:presLayoutVars>
          <dgm:chPref val="3"/>
        </dgm:presLayoutVars>
      </dgm:prSet>
      <dgm:spPr/>
    </dgm:pt>
    <dgm:pt modelId="{34973963-40CF-40C1-A552-670D6C89954C}" type="pres">
      <dgm:prSet presAssocID="{1EBDD287-DCBD-4622-AD89-16417C173FC1}" presName="hierChild2" presStyleCnt="0"/>
      <dgm:spPr/>
    </dgm:pt>
    <dgm:pt modelId="{7C85852A-FBCD-40D8-B643-549A0DCF61BC}" type="pres">
      <dgm:prSet presAssocID="{5CF9C2F9-1A5C-452C-A5AA-ECE6A5A768EA}" presName="hierRoot1" presStyleCnt="0"/>
      <dgm:spPr/>
    </dgm:pt>
    <dgm:pt modelId="{240B4006-8D28-4ADA-A07B-FAE1293FBFF6}" type="pres">
      <dgm:prSet presAssocID="{5CF9C2F9-1A5C-452C-A5AA-ECE6A5A768EA}" presName="composite" presStyleCnt="0"/>
      <dgm:spPr/>
    </dgm:pt>
    <dgm:pt modelId="{7B80F831-4F67-48A3-AD41-DAC1EA4C3D4E}" type="pres">
      <dgm:prSet presAssocID="{5CF9C2F9-1A5C-452C-A5AA-ECE6A5A768EA}" presName="background" presStyleLbl="node0" presStyleIdx="1" presStyleCnt="3"/>
      <dgm:spPr/>
    </dgm:pt>
    <dgm:pt modelId="{D5C5EA7E-BD64-4D9D-BA8B-993A4187BA18}" type="pres">
      <dgm:prSet presAssocID="{5CF9C2F9-1A5C-452C-A5AA-ECE6A5A768EA}" presName="text" presStyleLbl="fgAcc0" presStyleIdx="1" presStyleCnt="3">
        <dgm:presLayoutVars>
          <dgm:chPref val="3"/>
        </dgm:presLayoutVars>
      </dgm:prSet>
      <dgm:spPr/>
    </dgm:pt>
    <dgm:pt modelId="{F7D86D2A-9E04-4813-A014-2C77C8C20A1B}" type="pres">
      <dgm:prSet presAssocID="{5CF9C2F9-1A5C-452C-A5AA-ECE6A5A768EA}" presName="hierChild2" presStyleCnt="0"/>
      <dgm:spPr/>
    </dgm:pt>
    <dgm:pt modelId="{5137A04A-E3D3-4110-9780-FD2DB6C28E25}" type="pres">
      <dgm:prSet presAssocID="{7022FE58-8C48-4BED-AB7C-A98A0ECD4720}" presName="hierRoot1" presStyleCnt="0"/>
      <dgm:spPr/>
    </dgm:pt>
    <dgm:pt modelId="{45D63B4C-72DE-4C3E-ACAC-7AF044100CFC}" type="pres">
      <dgm:prSet presAssocID="{7022FE58-8C48-4BED-AB7C-A98A0ECD4720}" presName="composite" presStyleCnt="0"/>
      <dgm:spPr/>
    </dgm:pt>
    <dgm:pt modelId="{EA2D94DB-7BB1-47BC-BAB1-4E018BB828DB}" type="pres">
      <dgm:prSet presAssocID="{7022FE58-8C48-4BED-AB7C-A98A0ECD4720}" presName="background" presStyleLbl="node0" presStyleIdx="2" presStyleCnt="3"/>
      <dgm:spPr/>
    </dgm:pt>
    <dgm:pt modelId="{3708A50B-B11E-485C-9C31-9F05DAC5215F}" type="pres">
      <dgm:prSet presAssocID="{7022FE58-8C48-4BED-AB7C-A98A0ECD4720}" presName="text" presStyleLbl="fgAcc0" presStyleIdx="2" presStyleCnt="3">
        <dgm:presLayoutVars>
          <dgm:chPref val="3"/>
        </dgm:presLayoutVars>
      </dgm:prSet>
      <dgm:spPr/>
    </dgm:pt>
    <dgm:pt modelId="{5547D7EA-0820-4A7E-B0E8-4D0ADCB13FC4}" type="pres">
      <dgm:prSet presAssocID="{7022FE58-8C48-4BED-AB7C-A98A0ECD4720}" presName="hierChild2" presStyleCnt="0"/>
      <dgm:spPr/>
    </dgm:pt>
  </dgm:ptLst>
  <dgm:cxnLst>
    <dgm:cxn modelId="{0CC49619-168D-4FDF-BCAF-CC195EA8FD02}" type="presOf" srcId="{7022FE58-8C48-4BED-AB7C-A98A0ECD4720}" destId="{3708A50B-B11E-485C-9C31-9F05DAC5215F}" srcOrd="0" destOrd="0" presId="urn:microsoft.com/office/officeart/2005/8/layout/hierarchy1"/>
    <dgm:cxn modelId="{4F6A825B-A431-4D02-B7DE-EDC4D1034F24}" type="presOf" srcId="{1EBDD287-DCBD-4622-AD89-16417C173FC1}" destId="{EBAC2573-2554-4FFB-A75E-800EFD58ECB7}" srcOrd="0" destOrd="0" presId="urn:microsoft.com/office/officeart/2005/8/layout/hierarchy1"/>
    <dgm:cxn modelId="{4940A27A-A2ED-4BB3-82B4-AD0AF336D7C6}" srcId="{38014A13-5EB9-4E11-B3F6-DD831B67D232}" destId="{1EBDD287-DCBD-4622-AD89-16417C173FC1}" srcOrd="0" destOrd="0" parTransId="{172BB12B-BE89-4565-B1F7-855385177F2C}" sibTransId="{817832E2-46B6-4C83-A439-411D530A51B9}"/>
    <dgm:cxn modelId="{1D6CAC7A-C30E-410A-B8C1-4749AC90FA9B}" type="presOf" srcId="{5CF9C2F9-1A5C-452C-A5AA-ECE6A5A768EA}" destId="{D5C5EA7E-BD64-4D9D-BA8B-993A4187BA18}" srcOrd="0" destOrd="0" presId="urn:microsoft.com/office/officeart/2005/8/layout/hierarchy1"/>
    <dgm:cxn modelId="{94FF4583-DE88-4D49-BE00-D7DB054962A8}" type="presOf" srcId="{38014A13-5EB9-4E11-B3F6-DD831B67D232}" destId="{6EF9AB45-3A7C-417D-9101-53DA0599DF3C}" srcOrd="0" destOrd="0" presId="urn:microsoft.com/office/officeart/2005/8/layout/hierarchy1"/>
    <dgm:cxn modelId="{0E4CAD8F-C970-4858-BF33-1D237406013F}" srcId="{38014A13-5EB9-4E11-B3F6-DD831B67D232}" destId="{5CF9C2F9-1A5C-452C-A5AA-ECE6A5A768EA}" srcOrd="1" destOrd="0" parTransId="{7EFB1D67-F4EB-4E29-917E-F7669B8FB7D6}" sibTransId="{B63D6620-C2A2-49A8-9AE5-83F6EEC2C9CE}"/>
    <dgm:cxn modelId="{186B399F-319E-4602-8CBD-CF09C613FF03}" srcId="{38014A13-5EB9-4E11-B3F6-DD831B67D232}" destId="{7022FE58-8C48-4BED-AB7C-A98A0ECD4720}" srcOrd="2" destOrd="0" parTransId="{EBC81121-CF97-4845-A7D7-8B24C27CDA6F}" sibTransId="{142A48B1-70FF-4858-A565-B8EC9A71858D}"/>
    <dgm:cxn modelId="{CEE71F9E-1E92-4F5C-A4C9-DDFE9726CD09}" type="presParOf" srcId="{6EF9AB45-3A7C-417D-9101-53DA0599DF3C}" destId="{48AAA5C0-925D-45B8-B1AE-941BCCF72DE0}" srcOrd="0" destOrd="0" presId="urn:microsoft.com/office/officeart/2005/8/layout/hierarchy1"/>
    <dgm:cxn modelId="{BCA05057-DB98-4F1B-9044-23F71E4AD9E7}" type="presParOf" srcId="{48AAA5C0-925D-45B8-B1AE-941BCCF72DE0}" destId="{39B67BB3-EAAA-46D7-9DA7-2E59EB656EE1}" srcOrd="0" destOrd="0" presId="urn:microsoft.com/office/officeart/2005/8/layout/hierarchy1"/>
    <dgm:cxn modelId="{E888DA90-D597-49CA-B5C7-20124955E16F}" type="presParOf" srcId="{39B67BB3-EAAA-46D7-9DA7-2E59EB656EE1}" destId="{4B0F1FFF-C229-47C8-8C53-149245411475}" srcOrd="0" destOrd="0" presId="urn:microsoft.com/office/officeart/2005/8/layout/hierarchy1"/>
    <dgm:cxn modelId="{3123FBFC-F35E-4D4D-8858-CD23D77810A6}" type="presParOf" srcId="{39B67BB3-EAAA-46D7-9DA7-2E59EB656EE1}" destId="{EBAC2573-2554-4FFB-A75E-800EFD58ECB7}" srcOrd="1" destOrd="0" presId="urn:microsoft.com/office/officeart/2005/8/layout/hierarchy1"/>
    <dgm:cxn modelId="{09091B93-58A3-4053-B036-3EBAA03ADE7D}" type="presParOf" srcId="{48AAA5C0-925D-45B8-B1AE-941BCCF72DE0}" destId="{34973963-40CF-40C1-A552-670D6C89954C}" srcOrd="1" destOrd="0" presId="urn:microsoft.com/office/officeart/2005/8/layout/hierarchy1"/>
    <dgm:cxn modelId="{1D28ACE7-9B2C-4EB4-BD07-BDD64F85243B}" type="presParOf" srcId="{6EF9AB45-3A7C-417D-9101-53DA0599DF3C}" destId="{7C85852A-FBCD-40D8-B643-549A0DCF61BC}" srcOrd="1" destOrd="0" presId="urn:microsoft.com/office/officeart/2005/8/layout/hierarchy1"/>
    <dgm:cxn modelId="{869EF4D3-D4E2-4EE8-BA7D-5B0D8F8CF8A4}" type="presParOf" srcId="{7C85852A-FBCD-40D8-B643-549A0DCF61BC}" destId="{240B4006-8D28-4ADA-A07B-FAE1293FBFF6}" srcOrd="0" destOrd="0" presId="urn:microsoft.com/office/officeart/2005/8/layout/hierarchy1"/>
    <dgm:cxn modelId="{CF5A0784-F97F-4431-B077-757D348BDA43}" type="presParOf" srcId="{240B4006-8D28-4ADA-A07B-FAE1293FBFF6}" destId="{7B80F831-4F67-48A3-AD41-DAC1EA4C3D4E}" srcOrd="0" destOrd="0" presId="urn:microsoft.com/office/officeart/2005/8/layout/hierarchy1"/>
    <dgm:cxn modelId="{C49F6C11-E72E-46B1-807D-34BC18904E40}" type="presParOf" srcId="{240B4006-8D28-4ADA-A07B-FAE1293FBFF6}" destId="{D5C5EA7E-BD64-4D9D-BA8B-993A4187BA18}" srcOrd="1" destOrd="0" presId="urn:microsoft.com/office/officeart/2005/8/layout/hierarchy1"/>
    <dgm:cxn modelId="{B98D0A7C-B450-4ABF-9B13-3001FBE50337}" type="presParOf" srcId="{7C85852A-FBCD-40D8-B643-549A0DCF61BC}" destId="{F7D86D2A-9E04-4813-A014-2C77C8C20A1B}" srcOrd="1" destOrd="0" presId="urn:microsoft.com/office/officeart/2005/8/layout/hierarchy1"/>
    <dgm:cxn modelId="{D0022D3F-364B-445F-9F5D-07E237D227AA}" type="presParOf" srcId="{6EF9AB45-3A7C-417D-9101-53DA0599DF3C}" destId="{5137A04A-E3D3-4110-9780-FD2DB6C28E25}" srcOrd="2" destOrd="0" presId="urn:microsoft.com/office/officeart/2005/8/layout/hierarchy1"/>
    <dgm:cxn modelId="{42E6F2DD-0E98-45E3-BC6B-3ED568643C64}" type="presParOf" srcId="{5137A04A-E3D3-4110-9780-FD2DB6C28E25}" destId="{45D63B4C-72DE-4C3E-ACAC-7AF044100CFC}" srcOrd="0" destOrd="0" presId="urn:microsoft.com/office/officeart/2005/8/layout/hierarchy1"/>
    <dgm:cxn modelId="{15483B75-CE9B-4E2C-9127-385E9EEA1B2F}" type="presParOf" srcId="{45D63B4C-72DE-4C3E-ACAC-7AF044100CFC}" destId="{EA2D94DB-7BB1-47BC-BAB1-4E018BB828DB}" srcOrd="0" destOrd="0" presId="urn:microsoft.com/office/officeart/2005/8/layout/hierarchy1"/>
    <dgm:cxn modelId="{9650C311-ABB2-4695-8D8B-10ED3E8B0881}" type="presParOf" srcId="{45D63B4C-72DE-4C3E-ACAC-7AF044100CFC}" destId="{3708A50B-B11E-485C-9C31-9F05DAC5215F}" srcOrd="1" destOrd="0" presId="urn:microsoft.com/office/officeart/2005/8/layout/hierarchy1"/>
    <dgm:cxn modelId="{C3054697-CFD8-4BE6-BD80-18C1B0708851}" type="presParOf" srcId="{5137A04A-E3D3-4110-9780-FD2DB6C28E25}" destId="{5547D7EA-0820-4A7E-B0E8-4D0ADCB13FC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2F6D72-1ACD-4E6F-9C6F-13BCADB2814B}">
      <dsp:nvSpPr>
        <dsp:cNvPr id="0" name=""/>
        <dsp:cNvSpPr/>
      </dsp:nvSpPr>
      <dsp:spPr>
        <a:xfrm>
          <a:off x="0" y="520023"/>
          <a:ext cx="6248401" cy="136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4945" tIns="374904" rIns="484945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Immersive communication (from </a:t>
          </a:r>
          <a:r>
            <a:rPr lang="en-US" sz="1800" kern="1200" dirty="0" err="1"/>
            <a:t>eMBB</a:t>
          </a:r>
          <a:r>
            <a:rPr lang="en-US" sz="1800" kern="1200" dirty="0"/>
            <a:t>)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Massive communication (from </a:t>
          </a:r>
          <a:r>
            <a:rPr lang="en-US" sz="1800" kern="1200" dirty="0" err="1"/>
            <a:t>mMTC</a:t>
          </a:r>
          <a:r>
            <a:rPr lang="en-US" sz="1800" kern="1200" dirty="0"/>
            <a:t>)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HRLLC (from URLLC)</a:t>
          </a:r>
          <a:endParaRPr lang="en-US" sz="1800" kern="1200" dirty="0"/>
        </a:p>
      </dsp:txBody>
      <dsp:txXfrm>
        <a:off x="0" y="520023"/>
        <a:ext cx="6248401" cy="1360800"/>
      </dsp:txXfrm>
    </dsp:sp>
    <dsp:sp modelId="{8302B053-47FF-42AD-9094-77B1FF63C336}">
      <dsp:nvSpPr>
        <dsp:cNvPr id="0" name=""/>
        <dsp:cNvSpPr/>
      </dsp:nvSpPr>
      <dsp:spPr>
        <a:xfrm>
          <a:off x="312420" y="254343"/>
          <a:ext cx="437388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322" tIns="0" rIns="165322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Extended scenarios from IMT-2020 (5G)</a:t>
          </a:r>
        </a:p>
      </dsp:txBody>
      <dsp:txXfrm>
        <a:off x="338359" y="280282"/>
        <a:ext cx="4322002" cy="479482"/>
      </dsp:txXfrm>
    </dsp:sp>
    <dsp:sp modelId="{C3E11D42-3C69-4611-8B2C-08021DE5BEA0}">
      <dsp:nvSpPr>
        <dsp:cNvPr id="0" name=""/>
        <dsp:cNvSpPr/>
      </dsp:nvSpPr>
      <dsp:spPr>
        <a:xfrm>
          <a:off x="0" y="2243703"/>
          <a:ext cx="6248401" cy="136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4945" tIns="374904" rIns="484945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Ubiquitous communication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AI and Communication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Integrated sensing and communication</a:t>
          </a:r>
          <a:endParaRPr lang="en-US" sz="1800" kern="1200" dirty="0"/>
        </a:p>
      </dsp:txBody>
      <dsp:txXfrm>
        <a:off x="0" y="2243703"/>
        <a:ext cx="6248401" cy="1360800"/>
      </dsp:txXfrm>
    </dsp:sp>
    <dsp:sp modelId="{E458189D-10A1-4B6F-8AD0-F1854C2064C8}">
      <dsp:nvSpPr>
        <dsp:cNvPr id="0" name=""/>
        <dsp:cNvSpPr/>
      </dsp:nvSpPr>
      <dsp:spPr>
        <a:xfrm>
          <a:off x="312420" y="1978023"/>
          <a:ext cx="437388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322" tIns="0" rIns="165322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New usecase scenarios</a:t>
          </a:r>
          <a:endParaRPr lang="en-US" sz="1800" kern="1200" dirty="0"/>
        </a:p>
      </dsp:txBody>
      <dsp:txXfrm>
        <a:off x="338359" y="2003962"/>
        <a:ext cx="4322002" cy="4794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36E14D-1085-4627-8EA6-78D4D3ACC8F6}">
      <dsp:nvSpPr>
        <dsp:cNvPr id="0" name=""/>
        <dsp:cNvSpPr/>
      </dsp:nvSpPr>
      <dsp:spPr>
        <a:xfrm>
          <a:off x="0" y="0"/>
          <a:ext cx="3830660" cy="38306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NTN</a:t>
          </a:r>
        </a:p>
      </dsp:txBody>
      <dsp:txXfrm>
        <a:off x="1379803" y="191532"/>
        <a:ext cx="1071052" cy="574599"/>
      </dsp:txXfrm>
    </dsp:sp>
    <dsp:sp modelId="{E2CA0045-96A3-4C64-9716-B239663055B0}">
      <dsp:nvSpPr>
        <dsp:cNvPr id="0" name=""/>
        <dsp:cNvSpPr/>
      </dsp:nvSpPr>
      <dsp:spPr>
        <a:xfrm>
          <a:off x="413028" y="765641"/>
          <a:ext cx="3064528" cy="306452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HAPS</a:t>
          </a:r>
        </a:p>
      </dsp:txBody>
      <dsp:txXfrm>
        <a:off x="1409765" y="949513"/>
        <a:ext cx="1071052" cy="551615"/>
      </dsp:txXfrm>
    </dsp:sp>
    <dsp:sp modelId="{C1B7D139-EA26-41A0-888E-5EC94958FFDC}">
      <dsp:nvSpPr>
        <dsp:cNvPr id="0" name=""/>
        <dsp:cNvSpPr/>
      </dsp:nvSpPr>
      <dsp:spPr>
        <a:xfrm>
          <a:off x="840468" y="1532263"/>
          <a:ext cx="2298396" cy="229839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Large TN cell</a:t>
          </a:r>
        </a:p>
      </dsp:txBody>
      <dsp:txXfrm>
        <a:off x="1454140" y="1704643"/>
        <a:ext cx="1071052" cy="517139"/>
      </dsp:txXfrm>
    </dsp:sp>
    <dsp:sp modelId="{C81C58B8-E37B-49E4-8291-5A1D57D2BC04}">
      <dsp:nvSpPr>
        <dsp:cNvPr id="0" name=""/>
        <dsp:cNvSpPr/>
      </dsp:nvSpPr>
      <dsp:spPr>
        <a:xfrm>
          <a:off x="1223534" y="2298395"/>
          <a:ext cx="1532264" cy="153226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Dense TN Cell and FWA</a:t>
          </a:r>
        </a:p>
      </dsp:txBody>
      <dsp:txXfrm>
        <a:off x="1447929" y="2681461"/>
        <a:ext cx="1083474" cy="7661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7D85E1-487B-429C-A3E2-6925BB72556F}">
      <dsp:nvSpPr>
        <dsp:cNvPr id="0" name=""/>
        <dsp:cNvSpPr/>
      </dsp:nvSpPr>
      <dsp:spPr>
        <a:xfrm>
          <a:off x="1243" y="275936"/>
          <a:ext cx="1212453" cy="47115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Basic Data traffic</a:t>
          </a:r>
        </a:p>
      </dsp:txBody>
      <dsp:txXfrm>
        <a:off x="1243" y="275936"/>
        <a:ext cx="1212453" cy="471158"/>
      </dsp:txXfrm>
    </dsp:sp>
    <dsp:sp modelId="{4AAB7320-15BD-46D2-B0D8-EB5014FAA97B}">
      <dsp:nvSpPr>
        <dsp:cNvPr id="0" name=""/>
        <dsp:cNvSpPr/>
      </dsp:nvSpPr>
      <dsp:spPr>
        <a:xfrm>
          <a:off x="1243" y="747095"/>
          <a:ext cx="1212453" cy="983567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SMS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Calling</a:t>
          </a:r>
        </a:p>
      </dsp:txBody>
      <dsp:txXfrm>
        <a:off x="1243" y="747095"/>
        <a:ext cx="1212453" cy="983567"/>
      </dsp:txXfrm>
    </dsp:sp>
    <dsp:sp modelId="{0D5460B4-616A-4933-B2D6-DBD782F4EAFE}">
      <dsp:nvSpPr>
        <dsp:cNvPr id="0" name=""/>
        <dsp:cNvSpPr/>
      </dsp:nvSpPr>
      <dsp:spPr>
        <a:xfrm>
          <a:off x="1383440" y="275936"/>
          <a:ext cx="1212453" cy="471158"/>
        </a:xfrm>
        <a:prstGeom prst="rect">
          <a:avLst/>
        </a:prstGeom>
        <a:gradFill rotWithShape="0">
          <a:gsLst>
            <a:gs pos="0">
              <a:schemeClr val="accent2">
                <a:hueOff val="3221807"/>
                <a:satOff val="-9246"/>
                <a:lumOff val="-1480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3221807"/>
                <a:satOff val="-9246"/>
                <a:lumOff val="-1480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3221807"/>
                <a:satOff val="-9246"/>
                <a:lumOff val="-1480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2">
              <a:hueOff val="3221807"/>
              <a:satOff val="-9246"/>
              <a:lumOff val="-1480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Public Safety </a:t>
          </a:r>
        </a:p>
      </dsp:txBody>
      <dsp:txXfrm>
        <a:off x="1383440" y="275936"/>
        <a:ext cx="1212453" cy="471158"/>
      </dsp:txXfrm>
    </dsp:sp>
    <dsp:sp modelId="{4A1CBAEB-48AE-4EE9-A9F1-FCA0A6AADA70}">
      <dsp:nvSpPr>
        <dsp:cNvPr id="0" name=""/>
        <dsp:cNvSpPr/>
      </dsp:nvSpPr>
      <dsp:spPr>
        <a:xfrm>
          <a:off x="1383440" y="747095"/>
          <a:ext cx="1212453" cy="983567"/>
        </a:xfrm>
        <a:prstGeom prst="rect">
          <a:avLst/>
        </a:prstGeom>
        <a:solidFill>
          <a:schemeClr val="accent2">
            <a:tint val="40000"/>
            <a:alpha val="90000"/>
            <a:hueOff val="3367359"/>
            <a:satOff val="-31116"/>
            <a:lumOff val="-3508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3367359"/>
              <a:satOff val="-31116"/>
              <a:lumOff val="-350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Alerts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Location services</a:t>
          </a:r>
        </a:p>
      </dsp:txBody>
      <dsp:txXfrm>
        <a:off x="1383440" y="747095"/>
        <a:ext cx="1212453" cy="983567"/>
      </dsp:txXfrm>
    </dsp:sp>
    <dsp:sp modelId="{1166ADB1-6029-4FCD-9E6A-88E357DEC252}">
      <dsp:nvSpPr>
        <dsp:cNvPr id="0" name=""/>
        <dsp:cNvSpPr/>
      </dsp:nvSpPr>
      <dsp:spPr>
        <a:xfrm>
          <a:off x="2765637" y="275936"/>
          <a:ext cx="1212453" cy="471158"/>
        </a:xfrm>
        <a:prstGeom prst="rect">
          <a:avLst/>
        </a:prstGeom>
        <a:gradFill rotWithShape="0">
          <a:gsLst>
            <a:gs pos="0">
              <a:schemeClr val="accent2">
                <a:hueOff val="6443614"/>
                <a:satOff val="-18493"/>
                <a:lumOff val="-2960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6443614"/>
                <a:satOff val="-18493"/>
                <a:lumOff val="-2960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6443614"/>
                <a:satOff val="-18493"/>
                <a:lumOff val="-2960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2">
              <a:hueOff val="6443614"/>
              <a:satOff val="-18493"/>
              <a:lumOff val="-2960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Resilience</a:t>
          </a:r>
        </a:p>
      </dsp:txBody>
      <dsp:txXfrm>
        <a:off x="2765637" y="275936"/>
        <a:ext cx="1212453" cy="471158"/>
      </dsp:txXfrm>
    </dsp:sp>
    <dsp:sp modelId="{25E0239B-0454-4F0D-B0F0-D9F495E6FCAD}">
      <dsp:nvSpPr>
        <dsp:cNvPr id="0" name=""/>
        <dsp:cNvSpPr/>
      </dsp:nvSpPr>
      <dsp:spPr>
        <a:xfrm>
          <a:off x="2765637" y="747095"/>
          <a:ext cx="1212453" cy="983567"/>
        </a:xfrm>
        <a:prstGeom prst="rect">
          <a:avLst/>
        </a:prstGeom>
        <a:solidFill>
          <a:schemeClr val="accent2">
            <a:tint val="40000"/>
            <a:alpha val="90000"/>
            <a:hueOff val="6734718"/>
            <a:satOff val="-62232"/>
            <a:lumOff val="-7015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6734718"/>
              <a:satOff val="-62232"/>
              <a:lumOff val="-701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Redundancy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 err="1"/>
            <a:t>QoE</a:t>
          </a:r>
          <a:endParaRPr lang="en-US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Load balancing</a:t>
          </a:r>
        </a:p>
      </dsp:txBody>
      <dsp:txXfrm>
        <a:off x="2765637" y="747095"/>
        <a:ext cx="1212453" cy="98356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2CD7D5-A740-462D-80EE-1E92BC6FDC0D}">
      <dsp:nvSpPr>
        <dsp:cNvPr id="0" name=""/>
        <dsp:cNvSpPr/>
      </dsp:nvSpPr>
      <dsp:spPr>
        <a:xfrm>
          <a:off x="0" y="707288"/>
          <a:ext cx="10515600" cy="130576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A16FA8-D2D2-45BB-91A3-A4E3C6E207AE}">
      <dsp:nvSpPr>
        <dsp:cNvPr id="0" name=""/>
        <dsp:cNvSpPr/>
      </dsp:nvSpPr>
      <dsp:spPr>
        <a:xfrm>
          <a:off x="394993" y="1001085"/>
          <a:ext cx="718169" cy="71816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E85A33-3D26-46E7-987C-62100E8707ED}">
      <dsp:nvSpPr>
        <dsp:cNvPr id="0" name=""/>
        <dsp:cNvSpPr/>
      </dsp:nvSpPr>
      <dsp:spPr>
        <a:xfrm>
          <a:off x="1508156" y="707288"/>
          <a:ext cx="9007443" cy="13057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193" tIns="138193" rIns="138193" bIns="138193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500" kern="1200" dirty="0"/>
            <a:t>Enhanced Mobility</a:t>
          </a:r>
          <a:endParaRPr lang="en-US" sz="2500" kern="1200" dirty="0"/>
        </a:p>
      </dsp:txBody>
      <dsp:txXfrm>
        <a:off x="1508156" y="707288"/>
        <a:ext cx="9007443" cy="1305763"/>
      </dsp:txXfrm>
    </dsp:sp>
    <dsp:sp modelId="{A0F3D903-F9C4-46ED-9066-14BAF1BBF44A}">
      <dsp:nvSpPr>
        <dsp:cNvPr id="0" name=""/>
        <dsp:cNvSpPr/>
      </dsp:nvSpPr>
      <dsp:spPr>
        <a:xfrm>
          <a:off x="0" y="2339492"/>
          <a:ext cx="10515600" cy="130576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137B9A-047F-4DD5-9343-399A7D40D15F}">
      <dsp:nvSpPr>
        <dsp:cNvPr id="0" name=""/>
        <dsp:cNvSpPr/>
      </dsp:nvSpPr>
      <dsp:spPr>
        <a:xfrm>
          <a:off x="394993" y="2633289"/>
          <a:ext cx="718169" cy="71816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9ED442-2353-4D78-8E49-8228AFA961A4}">
      <dsp:nvSpPr>
        <dsp:cNvPr id="0" name=""/>
        <dsp:cNvSpPr/>
      </dsp:nvSpPr>
      <dsp:spPr>
        <a:xfrm>
          <a:off x="1508156" y="2339492"/>
          <a:ext cx="9007443" cy="13057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193" tIns="138193" rIns="138193" bIns="138193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500" kern="1200" dirty="0"/>
            <a:t>Enhanced NW Topology</a:t>
          </a:r>
          <a:endParaRPr lang="en-US" sz="2500" kern="1200" dirty="0"/>
        </a:p>
      </dsp:txBody>
      <dsp:txXfrm>
        <a:off x="1508156" y="2339492"/>
        <a:ext cx="9007443" cy="130576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BF031D-A807-4175-94FD-A18679911CF4}">
      <dsp:nvSpPr>
        <dsp:cNvPr id="0" name=""/>
        <dsp:cNvSpPr/>
      </dsp:nvSpPr>
      <dsp:spPr>
        <a:xfrm>
          <a:off x="586182" y="531755"/>
          <a:ext cx="607892" cy="60789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A9A343-57D5-4268-B9F3-49F4A31066ED}">
      <dsp:nvSpPr>
        <dsp:cNvPr id="0" name=""/>
        <dsp:cNvSpPr/>
      </dsp:nvSpPr>
      <dsp:spPr>
        <a:xfrm>
          <a:off x="0" y="1224599"/>
          <a:ext cx="2895012" cy="2607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IN" sz="1400" b="1" kern="1200" dirty="0"/>
            <a:t>Cell-free Connectivity</a:t>
          </a:r>
          <a:endParaRPr lang="en-US" sz="1400" kern="1200" dirty="0"/>
        </a:p>
      </dsp:txBody>
      <dsp:txXfrm>
        <a:off x="0" y="1224599"/>
        <a:ext cx="2895012" cy="260780"/>
      </dsp:txXfrm>
    </dsp:sp>
    <dsp:sp modelId="{93859A7A-9110-4090-9705-F70D85BECB5F}">
      <dsp:nvSpPr>
        <dsp:cNvPr id="0" name=""/>
        <dsp:cNvSpPr/>
      </dsp:nvSpPr>
      <dsp:spPr>
        <a:xfrm>
          <a:off x="0" y="1444090"/>
          <a:ext cx="2362220" cy="3436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Enhanced MTRP and Multi-cell connectivity</a:t>
          </a:r>
        </a:p>
      </dsp:txBody>
      <dsp:txXfrm>
        <a:off x="0" y="1444090"/>
        <a:ext cx="2362220" cy="343658"/>
      </dsp:txXfrm>
    </dsp:sp>
    <dsp:sp modelId="{CBFFDBBB-ACFC-4A53-8BDC-E14314320F83}">
      <dsp:nvSpPr>
        <dsp:cNvPr id="0" name=""/>
        <dsp:cNvSpPr/>
      </dsp:nvSpPr>
      <dsp:spPr>
        <a:xfrm>
          <a:off x="3492040" y="519593"/>
          <a:ext cx="607892" cy="60789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FAFBD3-B6FC-4668-B601-310AB52415AE}">
      <dsp:nvSpPr>
        <dsp:cNvPr id="0" name=""/>
        <dsp:cNvSpPr/>
      </dsp:nvSpPr>
      <dsp:spPr>
        <a:xfrm>
          <a:off x="3261241" y="1117370"/>
          <a:ext cx="2198436" cy="3659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IN" sz="1400" kern="1200" dirty="0"/>
            <a:t>Interruption Handling</a:t>
          </a:r>
          <a:endParaRPr lang="en-US" sz="1400" kern="1200" dirty="0"/>
        </a:p>
      </dsp:txBody>
      <dsp:txXfrm>
        <a:off x="3261241" y="1117370"/>
        <a:ext cx="2198436" cy="365942"/>
      </dsp:txXfrm>
    </dsp:sp>
    <dsp:sp modelId="{1D697DF3-4255-443C-AAA8-09CA534B45D5}">
      <dsp:nvSpPr>
        <dsp:cNvPr id="0" name=""/>
        <dsp:cNvSpPr/>
      </dsp:nvSpPr>
      <dsp:spPr>
        <a:xfrm>
          <a:off x="3213147" y="1362427"/>
          <a:ext cx="2308812" cy="3923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100" kern="1200" dirty="0"/>
            <a:t>Always connected  &amp; Fast data sharing/forwarding</a:t>
          </a:r>
          <a:endParaRPr lang="en-US" sz="1100" kern="1200" dirty="0"/>
        </a:p>
      </dsp:txBody>
      <dsp:txXfrm>
        <a:off x="3213147" y="1362427"/>
        <a:ext cx="2308812" cy="39230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A7992E-A09F-4EF6-B484-4262DFDA8019}">
      <dsp:nvSpPr>
        <dsp:cNvPr id="0" name=""/>
        <dsp:cNvSpPr/>
      </dsp:nvSpPr>
      <dsp:spPr>
        <a:xfrm>
          <a:off x="574247" y="56460"/>
          <a:ext cx="454833" cy="45483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BDEC68-33FF-4F1D-9F97-D3DC718ACF40}">
      <dsp:nvSpPr>
        <dsp:cNvPr id="0" name=""/>
        <dsp:cNvSpPr/>
      </dsp:nvSpPr>
      <dsp:spPr>
        <a:xfrm>
          <a:off x="296293" y="663001"/>
          <a:ext cx="1010742" cy="4042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100" b="1" kern="1200" dirty="0"/>
            <a:t>Mesh Topology</a:t>
          </a:r>
          <a:endParaRPr lang="en-US" sz="1100" b="1" kern="1200" dirty="0"/>
        </a:p>
      </dsp:txBody>
      <dsp:txXfrm>
        <a:off x="296293" y="663001"/>
        <a:ext cx="1010742" cy="404296"/>
      </dsp:txXfrm>
    </dsp:sp>
    <dsp:sp modelId="{851E5E08-8E44-4496-AE12-0DD1954F5C09}">
      <dsp:nvSpPr>
        <dsp:cNvPr id="0" name=""/>
        <dsp:cNvSpPr/>
      </dsp:nvSpPr>
      <dsp:spPr>
        <a:xfrm>
          <a:off x="1761870" y="56460"/>
          <a:ext cx="454833" cy="45483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1BA3D5-A9C6-4291-8D36-33587C46D794}">
      <dsp:nvSpPr>
        <dsp:cNvPr id="0" name=""/>
        <dsp:cNvSpPr/>
      </dsp:nvSpPr>
      <dsp:spPr>
        <a:xfrm>
          <a:off x="1483915" y="663001"/>
          <a:ext cx="1010742" cy="4042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100" b="1" kern="1200" dirty="0"/>
            <a:t>Seamless Data Connection</a:t>
          </a:r>
          <a:endParaRPr lang="en-US" sz="1100" b="1" kern="1200" dirty="0"/>
        </a:p>
      </dsp:txBody>
      <dsp:txXfrm>
        <a:off x="1483915" y="663001"/>
        <a:ext cx="1010742" cy="40429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670C58-162A-40FD-9FD2-88DD91D3A2F3}">
      <dsp:nvSpPr>
        <dsp:cNvPr id="0" name=""/>
        <dsp:cNvSpPr/>
      </dsp:nvSpPr>
      <dsp:spPr>
        <a:xfrm>
          <a:off x="23" y="137998"/>
          <a:ext cx="2272921" cy="4469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Network For AI</a:t>
          </a:r>
        </a:p>
      </dsp:txBody>
      <dsp:txXfrm>
        <a:off x="23" y="137998"/>
        <a:ext cx="2272921" cy="446911"/>
      </dsp:txXfrm>
    </dsp:sp>
    <dsp:sp modelId="{90C75DB1-2D62-4963-BDA9-24194BDBFDE0}">
      <dsp:nvSpPr>
        <dsp:cNvPr id="0" name=""/>
        <dsp:cNvSpPr/>
      </dsp:nvSpPr>
      <dsp:spPr>
        <a:xfrm>
          <a:off x="23" y="584910"/>
          <a:ext cx="2272921" cy="177052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AI-aware procedures and interfaces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Distributed training 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Multiple NFs, Node coordination for AI-LCM</a:t>
          </a:r>
        </a:p>
      </dsp:txBody>
      <dsp:txXfrm>
        <a:off x="23" y="584910"/>
        <a:ext cx="2272921" cy="1770525"/>
      </dsp:txXfrm>
    </dsp:sp>
    <dsp:sp modelId="{FD862FCD-BFEC-49A9-A420-46FB2A53EAC5}">
      <dsp:nvSpPr>
        <dsp:cNvPr id="0" name=""/>
        <dsp:cNvSpPr/>
      </dsp:nvSpPr>
      <dsp:spPr>
        <a:xfrm>
          <a:off x="2591154" y="137998"/>
          <a:ext cx="2272921" cy="4469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AI For Network</a:t>
          </a:r>
        </a:p>
      </dsp:txBody>
      <dsp:txXfrm>
        <a:off x="2591154" y="137998"/>
        <a:ext cx="2272921" cy="446911"/>
      </dsp:txXfrm>
    </dsp:sp>
    <dsp:sp modelId="{57530BCC-24BF-4542-AFF0-5DAF66AC5127}">
      <dsp:nvSpPr>
        <dsp:cNvPr id="0" name=""/>
        <dsp:cNvSpPr/>
      </dsp:nvSpPr>
      <dsp:spPr>
        <a:xfrm>
          <a:off x="2591154" y="584910"/>
          <a:ext cx="2272921" cy="177052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Network optimization </a:t>
          </a:r>
        </a:p>
        <a:p>
          <a:pPr marL="228600" lvl="2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Including RAN and  CORE network functionalities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Focus on optimization of the existing services and features.</a:t>
          </a:r>
        </a:p>
      </dsp:txBody>
      <dsp:txXfrm>
        <a:off x="2591154" y="584910"/>
        <a:ext cx="2272921" cy="177052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AE3C62-6544-410B-B463-7F3D40D38BE8}">
      <dsp:nvSpPr>
        <dsp:cNvPr id="0" name=""/>
        <dsp:cNvSpPr/>
      </dsp:nvSpPr>
      <dsp:spPr>
        <a:xfrm>
          <a:off x="0" y="1393"/>
          <a:ext cx="3096015" cy="70641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6D32F6-4842-4541-A109-1F773647D61D}">
      <dsp:nvSpPr>
        <dsp:cNvPr id="0" name=""/>
        <dsp:cNvSpPr/>
      </dsp:nvSpPr>
      <dsp:spPr>
        <a:xfrm>
          <a:off x="213689" y="160336"/>
          <a:ext cx="388526" cy="38852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89F7FE-87A7-47B4-BDE2-8BD740347E81}">
      <dsp:nvSpPr>
        <dsp:cNvPr id="0" name=""/>
        <dsp:cNvSpPr/>
      </dsp:nvSpPr>
      <dsp:spPr>
        <a:xfrm>
          <a:off x="815906" y="1393"/>
          <a:ext cx="2280108" cy="7064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762" tIns="74762" rIns="74762" bIns="74762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Localization service improvement </a:t>
          </a:r>
        </a:p>
      </dsp:txBody>
      <dsp:txXfrm>
        <a:off x="815906" y="1393"/>
        <a:ext cx="2280108" cy="706412"/>
      </dsp:txXfrm>
    </dsp:sp>
    <dsp:sp modelId="{EECEC65E-D104-422B-905E-0BF577E23B7B}">
      <dsp:nvSpPr>
        <dsp:cNvPr id="0" name=""/>
        <dsp:cNvSpPr/>
      </dsp:nvSpPr>
      <dsp:spPr>
        <a:xfrm>
          <a:off x="0" y="884409"/>
          <a:ext cx="3096015" cy="70641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288350-7C82-495C-8B12-6AB162507077}">
      <dsp:nvSpPr>
        <dsp:cNvPr id="0" name=""/>
        <dsp:cNvSpPr/>
      </dsp:nvSpPr>
      <dsp:spPr>
        <a:xfrm>
          <a:off x="213689" y="1043352"/>
          <a:ext cx="388526" cy="38852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2B9570-EF8D-4ADB-A1BC-8FBDB9CC1DE3}">
      <dsp:nvSpPr>
        <dsp:cNvPr id="0" name=""/>
        <dsp:cNvSpPr/>
      </dsp:nvSpPr>
      <dsp:spPr>
        <a:xfrm>
          <a:off x="815906" y="884409"/>
          <a:ext cx="2280108" cy="7064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762" tIns="74762" rIns="74762" bIns="74762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Multi-dimensional sensing &amp; 6D localization</a:t>
          </a:r>
        </a:p>
      </dsp:txBody>
      <dsp:txXfrm>
        <a:off x="815906" y="884409"/>
        <a:ext cx="2280108" cy="706412"/>
      </dsp:txXfrm>
    </dsp:sp>
    <dsp:sp modelId="{D91856A1-B251-4C70-BABF-0D6838DC2686}">
      <dsp:nvSpPr>
        <dsp:cNvPr id="0" name=""/>
        <dsp:cNvSpPr/>
      </dsp:nvSpPr>
      <dsp:spPr>
        <a:xfrm>
          <a:off x="0" y="1767425"/>
          <a:ext cx="3096015" cy="70641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D9F7BF-AE16-4E5A-9F4D-454FD3712B72}">
      <dsp:nvSpPr>
        <dsp:cNvPr id="0" name=""/>
        <dsp:cNvSpPr/>
      </dsp:nvSpPr>
      <dsp:spPr>
        <a:xfrm>
          <a:off x="213689" y="1926367"/>
          <a:ext cx="388526" cy="38852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8AE1CA-DBB0-4793-8123-3F768F7810C9}">
      <dsp:nvSpPr>
        <dsp:cNvPr id="0" name=""/>
        <dsp:cNvSpPr/>
      </dsp:nvSpPr>
      <dsp:spPr>
        <a:xfrm>
          <a:off x="815906" y="1767425"/>
          <a:ext cx="2280108" cy="7064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762" tIns="74762" rIns="74762" bIns="74762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Sensing as a service</a:t>
          </a:r>
        </a:p>
      </dsp:txBody>
      <dsp:txXfrm>
        <a:off x="815906" y="1767425"/>
        <a:ext cx="2280108" cy="706412"/>
      </dsp:txXfrm>
    </dsp:sp>
    <dsp:sp modelId="{CD9DA1E1-5465-4DF2-B518-C90B04E90736}">
      <dsp:nvSpPr>
        <dsp:cNvPr id="0" name=""/>
        <dsp:cNvSpPr/>
      </dsp:nvSpPr>
      <dsp:spPr>
        <a:xfrm>
          <a:off x="0" y="2650440"/>
          <a:ext cx="3096015" cy="70641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878627-7A92-4452-87BC-1D38532EDAE2}">
      <dsp:nvSpPr>
        <dsp:cNvPr id="0" name=""/>
        <dsp:cNvSpPr/>
      </dsp:nvSpPr>
      <dsp:spPr>
        <a:xfrm>
          <a:off x="213689" y="2809383"/>
          <a:ext cx="388526" cy="38852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9B65DB-F9C5-4F4E-8445-8EC3705F3C53}">
      <dsp:nvSpPr>
        <dsp:cNvPr id="0" name=""/>
        <dsp:cNvSpPr/>
      </dsp:nvSpPr>
      <dsp:spPr>
        <a:xfrm>
          <a:off x="815906" y="2650440"/>
          <a:ext cx="2280108" cy="7064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762" tIns="74762" rIns="74762" bIns="74762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AI-assisted positioning and sensing</a:t>
          </a:r>
        </a:p>
      </dsp:txBody>
      <dsp:txXfrm>
        <a:off x="815906" y="2650440"/>
        <a:ext cx="2280108" cy="70641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0F1FFF-C229-47C8-8C53-149245411475}">
      <dsp:nvSpPr>
        <dsp:cNvPr id="0" name=""/>
        <dsp:cNvSpPr/>
      </dsp:nvSpPr>
      <dsp:spPr>
        <a:xfrm>
          <a:off x="0" y="524133"/>
          <a:ext cx="2918936" cy="1853524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AC2573-2554-4FFB-A75E-800EFD58ECB7}">
      <dsp:nvSpPr>
        <dsp:cNvPr id="0" name=""/>
        <dsp:cNvSpPr/>
      </dsp:nvSpPr>
      <dsp:spPr>
        <a:xfrm>
          <a:off x="324326" y="832243"/>
          <a:ext cx="2918936" cy="1853524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Ubiquitous, affordability, and Sustainability are prime asks from 6G Technology</a:t>
          </a:r>
        </a:p>
      </dsp:txBody>
      <dsp:txXfrm>
        <a:off x="378614" y="886531"/>
        <a:ext cx="2810360" cy="1744948"/>
      </dsp:txXfrm>
    </dsp:sp>
    <dsp:sp modelId="{7B80F831-4F67-48A3-AD41-DAC1EA4C3D4E}">
      <dsp:nvSpPr>
        <dsp:cNvPr id="0" name=""/>
        <dsp:cNvSpPr/>
      </dsp:nvSpPr>
      <dsp:spPr>
        <a:xfrm>
          <a:off x="3567588" y="524133"/>
          <a:ext cx="2918936" cy="1853524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C5EA7E-BD64-4D9D-BA8B-993A4187BA18}">
      <dsp:nvSpPr>
        <dsp:cNvPr id="0" name=""/>
        <dsp:cNvSpPr/>
      </dsp:nvSpPr>
      <dsp:spPr>
        <a:xfrm>
          <a:off x="3891915" y="832243"/>
          <a:ext cx="2918936" cy="1853524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Improvisation and optimization of 5G services along with new demanding use case are to be strived.</a:t>
          </a:r>
        </a:p>
      </dsp:txBody>
      <dsp:txXfrm>
        <a:off x="3946203" y="886531"/>
        <a:ext cx="2810360" cy="1744948"/>
      </dsp:txXfrm>
    </dsp:sp>
    <dsp:sp modelId="{EA2D94DB-7BB1-47BC-BAB1-4E018BB828DB}">
      <dsp:nvSpPr>
        <dsp:cNvPr id="0" name=""/>
        <dsp:cNvSpPr/>
      </dsp:nvSpPr>
      <dsp:spPr>
        <a:xfrm>
          <a:off x="7135177" y="524133"/>
          <a:ext cx="2918936" cy="1853524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08A50B-B11E-485C-9C31-9F05DAC5215F}">
      <dsp:nvSpPr>
        <dsp:cNvPr id="0" name=""/>
        <dsp:cNvSpPr/>
      </dsp:nvSpPr>
      <dsp:spPr>
        <a:xfrm>
          <a:off x="7459503" y="832243"/>
          <a:ext cx="2918936" cy="1853524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Market/regional demand at the core of 6G studies</a:t>
          </a:r>
        </a:p>
      </dsp:txBody>
      <dsp:txXfrm>
        <a:off x="7513791" y="886531"/>
        <a:ext cx="2810360" cy="17449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LabelDescriptionList">
  <dgm:title val="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l" for="ch" forName="iconRect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3F362-4D87-4057-8A3F-25D5DBE85545}" type="datetimeFigureOut">
              <a:rPr lang="en-US" smtClean="0"/>
              <a:t>8/19/2024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B9703-3472-4490-8AEC-312D7F6508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55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9CDC-39ED-D148-1A94-6202BD5766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EFA7D3-EB21-96D5-B4D8-F5FED3F108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E59EAE-71F7-05F1-4270-D481289F5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9A01-D1CE-4825-988C-D77AC05678B6}" type="datetime1">
              <a:rPr lang="en-US" smtClean="0"/>
              <a:t>8/19/2024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F4B5A0-D5C1-F914-3E8E-EDEAB0FE4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6FA2F4-3377-85DF-F5B8-70482A2D0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335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05827-E8D2-F12D-814C-4986191AF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A94492-5F78-2DC4-CB2A-A568C8FCF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FE055A-4395-3447-5324-0870EBCAC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D4223-0C1F-47AD-82DE-6399D98EB635}" type="datetime1">
              <a:rPr lang="en-US" smtClean="0"/>
              <a:t>8/19/2024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A20BD1-4EE7-D5B1-9CDB-A808C2C1C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F79544-A0CE-E0D0-B0F8-1E6E72F9D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9091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895C609-F09D-D38C-66AA-860DBF1FB7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00610C-BC86-6D12-3F99-AB0FC597E3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0AD506-B1C4-0AD0-C700-E390F8B58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D010F-BAC1-4F0D-96BD-B8D6A87F2C4E}" type="datetime1">
              <a:rPr lang="en-US" smtClean="0"/>
              <a:t>8/19/2024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71D76A-244E-907D-E1B4-10E7B45C5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08D368-076C-B9E4-8C9A-E5FC3E815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418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7CB63-A2A2-08BC-1FF7-456E4BF296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D420FA-9CE5-B8D4-C022-D630ADDCDF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A4031-A6A7-0837-EA68-2D20E90D30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51F2A-79D5-451F-A103-E4859034E12D}" type="datetime1">
              <a:rPr lang="en-US" smtClean="0"/>
              <a:t>8/19/2024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E45A87-876B-FCCB-7EDC-037A5B4FB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9BC7F3-F289-D32F-9AEB-99E5A7476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033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95E474-8A3B-4FE1-DD17-424074E89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F01C5-8F33-BEB4-EE04-F32DE2231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9691F7-6448-6EB7-F084-08782B78E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17FB8-1286-42A2-B653-4FBA77A36B49}" type="datetime1">
              <a:rPr lang="en-US" smtClean="0"/>
              <a:t>8/19/2024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D3DA5F-B78A-1836-F215-C50627A4A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684658-785B-DB2D-A6FC-A5B8FBF53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216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E95909-A7B9-375A-19F8-7BCF33583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76D88B-447B-ADE2-DCDF-BEBFB96326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844232-8B8B-2653-C6CE-86D643E912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8BB4C3-3E2E-F7EC-9CD3-9A07D193AC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9BF58-ED9D-4030-9EB3-8A691CD62838}" type="datetime1">
              <a:rPr lang="en-US" smtClean="0"/>
              <a:t>8/19/2024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BCFE7E-CF0F-6AE7-432F-0999842E6B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4952BA-2D8E-31A3-C4E0-BC8242587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310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B0210B-4448-85E0-FFF5-1DF8D1A31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B354DB-6843-A952-8EF0-88CF35723A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69E9C9-2A7F-5762-D6D7-44D343A5D4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602ECA-155C-273E-A220-5D58146575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2406994-339E-6995-C5CD-9FD1377BD5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2BBB60D-0323-29DA-1439-8CBD864D5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500A7-E1DE-4BDB-943B-819EC8F7C014}" type="datetime1">
              <a:rPr lang="en-US" smtClean="0"/>
              <a:t>8/19/2024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B8FC347-D249-698F-2BD1-F6C2F65BE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2B1C77-4F88-CAA9-D5B2-3E332D7D1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252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CCC7FA-D059-6B8D-9602-3CB91D7B87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B5D686C-CD32-3F90-0003-7EC0AF360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58DDC-9110-46F7-8535-B7B38102E8BF}" type="datetime1">
              <a:rPr lang="en-US" smtClean="0"/>
              <a:t>8/19/2024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7A87CF-7CF5-1684-F9C8-6BD49B15B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41D4C3-5535-AC62-75E7-22C9A0FD8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337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D2FE4E-127C-97EB-3EE0-D4123F13B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35CB7-92E0-4823-A202-B4E81320BC25}" type="datetime1">
              <a:rPr lang="en-US" smtClean="0"/>
              <a:t>8/19/2024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09FD70F-B164-EF2F-77D1-3B5363EF2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522EEB-676D-82AF-4B1F-35ADE2B49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284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E14FF-1149-0AAF-EDF3-1D4C27FE8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9DA70B-A65A-8B2B-2CC1-6F3CFD973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0EA27D-7281-7538-20CC-AFBE528C90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2D7152-EF1B-DE76-0C85-F7326B15E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17F0A-C607-4EC8-BF2C-E84D3133243E}" type="datetime1">
              <a:rPr lang="en-US" smtClean="0"/>
              <a:t>8/19/2024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B5BFCC-DAF6-8040-F95D-04D3580B5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AE9775-6502-433A-CDFD-0D1147E2E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737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6C45B-3D31-56E5-8B91-9C6853243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FD6498-67B5-04D6-F5A1-8353B68EFE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2ABFFC-06DC-5D8F-6EB9-1A8EA726F2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D59738-B6BD-554D-713B-BECC6D31D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D12E3-54BD-4C16-B301-0C89062A96EA}" type="datetime1">
              <a:rPr lang="en-US" smtClean="0"/>
              <a:t>8/19/2024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B14183-CF15-A3DE-C230-519BF62AA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84A664-7DBF-390E-2D8E-8A0B595AF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258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FBB0F9-386E-B676-89BD-EEB8DAB41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2A54C1-113A-9942-9325-4AC5104C72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B32ED9-5218-D855-FDA2-68B8B2C171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FC9B55-75FD-4159-8B66-A540327AC34D}" type="datetime1">
              <a:rPr lang="en-US" smtClean="0"/>
              <a:t>8/19/2024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4A59A4-E869-73A9-55AB-6B5038E943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CEWiT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7CAB64-F8E3-2EFA-6D93-8B2E0A4483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096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diagramLayout" Target="../diagrams/layout8.xml"/><Relationship Id="rId7" Type="http://schemas.openxmlformats.org/officeDocument/2006/relationships/image" Target="../media/image30.JPG"/><Relationship Id="rId12" Type="http://schemas.openxmlformats.org/officeDocument/2006/relationships/image" Target="../media/image35.sv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11" Type="http://schemas.openxmlformats.org/officeDocument/2006/relationships/image" Target="../media/image34.png"/><Relationship Id="rId5" Type="http://schemas.openxmlformats.org/officeDocument/2006/relationships/diagramColors" Target="../diagrams/colors8.xml"/><Relationship Id="rId15" Type="http://schemas.openxmlformats.org/officeDocument/2006/relationships/image" Target="../media/image1.jpeg"/><Relationship Id="rId10" Type="http://schemas.openxmlformats.org/officeDocument/2006/relationships/image" Target="../media/image33.svg"/><Relationship Id="rId4" Type="http://schemas.openxmlformats.org/officeDocument/2006/relationships/diagramQuickStyle" Target="../diagrams/quickStyle8.xml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1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harat6galliance.com/bharat6G/public/assets/OurOfferings/Bharat-6G-Vision-Statement-copy%202_1.pdf" TargetMode="External"/><Relationship Id="rId5" Type="http://schemas.openxmlformats.org/officeDocument/2006/relationships/image" Target="../media/image6.emf"/><Relationship Id="rId4" Type="http://schemas.openxmlformats.org/officeDocument/2006/relationships/image" Target="../media/image5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microsoft.com/office/2007/relationships/diagramDrawing" Target="../diagrams/drawing3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2.xml"/><Relationship Id="rId12" Type="http://schemas.openxmlformats.org/officeDocument/2006/relationships/diagramColors" Target="../diagrams/colors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11" Type="http://schemas.openxmlformats.org/officeDocument/2006/relationships/diagramQuickStyle" Target="../diagrams/quickStyle3.xml"/><Relationship Id="rId5" Type="http://schemas.openxmlformats.org/officeDocument/2006/relationships/diagramLayout" Target="../diagrams/layout2.xml"/><Relationship Id="rId10" Type="http://schemas.openxmlformats.org/officeDocument/2006/relationships/diagramLayout" Target="../diagrams/layout3.xml"/><Relationship Id="rId4" Type="http://schemas.openxmlformats.org/officeDocument/2006/relationships/diagramData" Target="../diagrams/data2.xml"/><Relationship Id="rId9" Type="http://schemas.openxmlformats.org/officeDocument/2006/relationships/diagramData" Target="../diagrams/data3.xml"/><Relationship Id="rId1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13" Type="http://schemas.openxmlformats.org/officeDocument/2006/relationships/diagramLayout" Target="../diagrams/layout6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12" Type="http://schemas.openxmlformats.org/officeDocument/2006/relationships/diagramData" Target="../diagrams/data6.xml"/><Relationship Id="rId17" Type="http://schemas.openxmlformats.org/officeDocument/2006/relationships/image" Target="../media/image1.jpeg"/><Relationship Id="rId2" Type="http://schemas.openxmlformats.org/officeDocument/2006/relationships/diagramData" Target="../diagrams/data4.xml"/><Relationship Id="rId16" Type="http://schemas.microsoft.com/office/2007/relationships/diagramDrawing" Target="../diagrams/drawing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5" Type="http://schemas.openxmlformats.org/officeDocument/2006/relationships/diagramColors" Target="../diagrams/colors6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Relationship Id="rId1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1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06E9BD-2CE4-8FF3-91B1-D6A54D1642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Priorities on 6G Use cases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CBDA83-FCA9-88C2-5B9B-53DB69ADA0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CEWiT, India</a:t>
            </a:r>
          </a:p>
        </p:txBody>
      </p:sp>
      <p:pic>
        <p:nvPicPr>
          <p:cNvPr id="4" name="Picture 3" descr="A close-up of a logo&#10;&#10;Description automatically generated">
            <a:extLst>
              <a:ext uri="{FF2B5EF4-FFF2-40B4-BE49-F238E27FC236}">
                <a16:creationId xmlns:a16="http://schemas.microsoft.com/office/drawing/2014/main" id="{6CB9D654-5FE1-66CA-D0B4-402BBCE84C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174" y="1271467"/>
            <a:ext cx="2492859" cy="104469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D4F96EB-A4F4-95F0-73B9-15D38D87E1A9}"/>
              </a:ext>
            </a:extLst>
          </p:cNvPr>
          <p:cNvSpPr txBox="1"/>
          <p:nvPr/>
        </p:nvSpPr>
        <p:spPr>
          <a:xfrm>
            <a:off x="414867" y="249767"/>
            <a:ext cx="11641666" cy="702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tabLst>
                <a:tab pos="2520315" algn="l"/>
                <a:tab pos="5850890" algn="r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3GPP TSG-SA WG1 Meeting #107						</a:t>
            </a:r>
            <a:r>
              <a:rPr lang="en-GB" sz="1800" b="1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    S1-242328 </a:t>
            </a:r>
            <a:r>
              <a:rPr lang="en-GB" b="1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                                                                                                                                            </a:t>
            </a:r>
            <a:r>
              <a:rPr lang="en-GB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Maastricht, The Netherlands, </a:t>
            </a:r>
            <a:r>
              <a:rPr lang="en-GB" sz="1800" b="1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19-23 August</a:t>
            </a:r>
            <a:r>
              <a:rPr lang="en-GB" b="1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				           Revision of  </a:t>
            </a:r>
            <a:r>
              <a:rPr lang="en-GB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S1-242201</a:t>
            </a:r>
            <a:endParaRPr lang="en-US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0AA40A-954A-8637-E039-236FFB8B0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7492A6-D012-A2D0-5569-92685CA83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7595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0662B6-678E-D5A9-70E4-DE3F44028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Localization and Sensing assisted communication 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4F62A37-E1E4-5C56-0568-8629370D2D8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9421587"/>
              </p:ext>
            </p:extLst>
          </p:nvPr>
        </p:nvGraphicFramePr>
        <p:xfrm>
          <a:off x="806630" y="1880472"/>
          <a:ext cx="3096015" cy="33582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11CE4961-D776-BAF3-150B-2E691C3F60C3}"/>
              </a:ext>
            </a:extLst>
          </p:cNvPr>
          <p:cNvGrpSpPr/>
          <p:nvPr/>
        </p:nvGrpSpPr>
        <p:grpSpPr>
          <a:xfrm>
            <a:off x="4857174" y="2411402"/>
            <a:ext cx="6046873" cy="2451342"/>
            <a:chOff x="5053117" y="1420802"/>
            <a:chExt cx="6046873" cy="2451342"/>
          </a:xfrm>
        </p:grpSpPr>
        <p:pic>
          <p:nvPicPr>
            <p:cNvPr id="14" name="Picture 13" descr="A yellow lines on a black surface&#10;&#10;Description automatically generated">
              <a:extLst>
                <a:ext uri="{FF2B5EF4-FFF2-40B4-BE49-F238E27FC236}">
                  <a16:creationId xmlns:a16="http://schemas.microsoft.com/office/drawing/2014/main" id="{01589C71-9EED-64E2-6AF4-2DFE083DC09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3117" y="3153392"/>
              <a:ext cx="6046873" cy="633636"/>
            </a:xfrm>
            <a:prstGeom prst="rect">
              <a:avLst/>
            </a:prstGeom>
          </p:spPr>
        </p:pic>
        <p:pic>
          <p:nvPicPr>
            <p:cNvPr id="17" name="Picture 16" descr="A white and green van&#10;&#10;Description automatically generated">
              <a:extLst>
                <a:ext uri="{FF2B5EF4-FFF2-40B4-BE49-F238E27FC236}">
                  <a16:creationId xmlns:a16="http://schemas.microsoft.com/office/drawing/2014/main" id="{D2175A37-4B97-C4D5-B150-6FF385A8A36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339185" y="2803108"/>
              <a:ext cx="983784" cy="626795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6A536BA-1828-7EB2-B4B9-170996A8BF1E}"/>
                </a:ext>
              </a:extLst>
            </p:cNvPr>
            <p:cNvSpPr/>
            <p:nvPr/>
          </p:nvSpPr>
          <p:spPr>
            <a:xfrm>
              <a:off x="7969435" y="2089390"/>
              <a:ext cx="425929" cy="323288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" dirty="0"/>
                <a:t>CORE NW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FE30A337-6A51-0035-B1A2-6D80E4FFF4D5}"/>
                </a:ext>
              </a:extLst>
            </p:cNvPr>
            <p:cNvCxnSpPr>
              <a:cxnSpLocks/>
              <a:stCxn id="18" idx="1"/>
              <a:endCxn id="180" idx="0"/>
            </p:cNvCxnSpPr>
            <p:nvPr/>
          </p:nvCxnSpPr>
          <p:spPr>
            <a:xfrm flipH="1" flipV="1">
              <a:off x="7062714" y="2247404"/>
              <a:ext cx="906721" cy="3630"/>
            </a:xfrm>
            <a:prstGeom prst="straightConnector1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CD24E0B-8A59-BFAF-FDE2-1000C849FCCC}"/>
                </a:ext>
              </a:extLst>
            </p:cNvPr>
            <p:cNvSpPr txBox="1"/>
            <p:nvPr/>
          </p:nvSpPr>
          <p:spPr>
            <a:xfrm>
              <a:off x="6646439" y="1807753"/>
              <a:ext cx="43726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/>
                <a:t>gNB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0352E64-4378-573B-22EF-E9B00056E11F}"/>
                </a:ext>
              </a:extLst>
            </p:cNvPr>
            <p:cNvSpPr txBox="1"/>
            <p:nvPr/>
          </p:nvSpPr>
          <p:spPr>
            <a:xfrm>
              <a:off x="5565297" y="2048573"/>
              <a:ext cx="10142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/>
                <a:t>Mono/Bi static Sensing </a:t>
              </a:r>
            </a:p>
          </p:txBody>
        </p:sp>
        <p:pic>
          <p:nvPicPr>
            <p:cNvPr id="443" name="Graphic 442">
              <a:extLst>
                <a:ext uri="{FF2B5EF4-FFF2-40B4-BE49-F238E27FC236}">
                  <a16:creationId xmlns:a16="http://schemas.microsoft.com/office/drawing/2014/main" id="{3A85CD88-0FDE-4882-F603-C87E944F469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21281186">
              <a:off x="5768548" y="1619615"/>
              <a:ext cx="1974636" cy="1080252"/>
            </a:xfrm>
            <a:prstGeom prst="rect">
              <a:avLst/>
            </a:prstGeom>
          </p:spPr>
        </p:pic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D21A5A4F-E7A3-A50E-AD85-AE1B5B64BA7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 rot="11564564">
              <a:off x="7708569" y="2981649"/>
              <a:ext cx="1327645" cy="890495"/>
            </a:xfrm>
            <a:prstGeom prst="rect">
              <a:avLst/>
            </a:prstGeom>
          </p:spPr>
        </p:pic>
        <p:pic>
          <p:nvPicPr>
            <p:cNvPr id="33" name="Picture 32" descr="A red car with black background&#10;&#10;Description automatically generated">
              <a:extLst>
                <a:ext uri="{FF2B5EF4-FFF2-40B4-BE49-F238E27FC236}">
                  <a16:creationId xmlns:a16="http://schemas.microsoft.com/office/drawing/2014/main" id="{CF4E2FBE-73CD-6AE6-570F-8FE1E346F9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04226" y="3022637"/>
              <a:ext cx="1115979" cy="512842"/>
            </a:xfrm>
            <a:prstGeom prst="rect">
              <a:avLst/>
            </a:prstGeom>
          </p:spPr>
        </p:pic>
        <p:pic>
          <p:nvPicPr>
            <p:cNvPr id="34" name="Picture 33" descr="A cartoon orange car with black background&#10;&#10;Description automatically generated">
              <a:extLst>
                <a:ext uri="{FF2B5EF4-FFF2-40B4-BE49-F238E27FC236}">
                  <a16:creationId xmlns:a16="http://schemas.microsoft.com/office/drawing/2014/main" id="{05EDD9BD-6C4C-8E6F-E82A-72509DAD92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0871" y="3220871"/>
              <a:ext cx="972049" cy="619481"/>
            </a:xfrm>
            <a:prstGeom prst="rect">
              <a:avLst/>
            </a:prstGeom>
          </p:spPr>
        </p:pic>
        <p:grpSp>
          <p:nvGrpSpPr>
            <p:cNvPr id="41" name="Graphic 14">
              <a:extLst>
                <a:ext uri="{FF2B5EF4-FFF2-40B4-BE49-F238E27FC236}">
                  <a16:creationId xmlns:a16="http://schemas.microsoft.com/office/drawing/2014/main" id="{1C0BF7A4-9B50-3027-F78F-953ABF05F93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205985" y="1873686"/>
              <a:ext cx="307053" cy="815012"/>
              <a:chOff x="8908376" y="569814"/>
              <a:chExt cx="1421243" cy="3233165"/>
            </a:xfrm>
          </p:grpSpPr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id="{3A3283F9-40A5-5609-2409-D61966D13A46}"/>
                  </a:ext>
                </a:extLst>
              </p:cNvPr>
              <p:cNvSpPr/>
              <p:nvPr/>
            </p:nvSpPr>
            <p:spPr>
              <a:xfrm>
                <a:off x="8980343" y="3403705"/>
                <a:ext cx="1281864" cy="281683"/>
              </a:xfrm>
              <a:custGeom>
                <a:avLst/>
                <a:gdLst>
                  <a:gd name="connsiteX0" fmla="*/ 642173 w 1281863"/>
                  <a:gd name="connsiteY0" fmla="*/ 255490 h 281683"/>
                  <a:gd name="connsiteX1" fmla="*/ 1245033 w 1281863"/>
                  <a:gd name="connsiteY1" fmla="*/ 28814 h 281683"/>
                  <a:gd name="connsiteX2" fmla="*/ 37294 w 1281863"/>
                  <a:gd name="connsiteY2" fmla="*/ 30817 h 281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81863" h="281683">
                    <a:moveTo>
                      <a:pt x="642173" y="255490"/>
                    </a:moveTo>
                    <a:lnTo>
                      <a:pt x="1245033" y="28814"/>
                    </a:lnTo>
                    <a:lnTo>
                      <a:pt x="37294" y="30817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5" name="Freeform: Shape 314">
                <a:extLst>
                  <a:ext uri="{FF2B5EF4-FFF2-40B4-BE49-F238E27FC236}">
                    <a16:creationId xmlns:a16="http://schemas.microsoft.com/office/drawing/2014/main" id="{74260173-4945-C554-D8CF-3AA36B70F6D7}"/>
                  </a:ext>
                </a:extLst>
              </p:cNvPr>
              <p:cNvSpPr/>
              <p:nvPr/>
            </p:nvSpPr>
            <p:spPr>
              <a:xfrm>
                <a:off x="9582548" y="1341312"/>
                <a:ext cx="73483" cy="2461667"/>
              </a:xfrm>
              <a:custGeom>
                <a:avLst/>
                <a:gdLst>
                  <a:gd name="connsiteX0" fmla="*/ 37294 w 73482"/>
                  <a:gd name="connsiteY0" fmla="*/ 28814 h 2461667"/>
                  <a:gd name="connsiteX1" fmla="*/ 37294 w 73482"/>
                  <a:gd name="connsiteY1" fmla="*/ 2433473 h 2461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482" h="2461667">
                    <a:moveTo>
                      <a:pt x="37294" y="28814"/>
                    </a:moveTo>
                    <a:lnTo>
                      <a:pt x="37294" y="2433473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6" name="Freeform: Shape 315">
                <a:extLst>
                  <a:ext uri="{FF2B5EF4-FFF2-40B4-BE49-F238E27FC236}">
                    <a16:creationId xmlns:a16="http://schemas.microsoft.com/office/drawing/2014/main" id="{36FE953F-61A0-C4BD-C5CC-E4FE53B87D99}"/>
                  </a:ext>
                </a:extLst>
              </p:cNvPr>
              <p:cNvSpPr/>
              <p:nvPr/>
            </p:nvSpPr>
            <p:spPr>
              <a:xfrm>
                <a:off x="8923976" y="1341312"/>
                <a:ext cx="730744" cy="2298372"/>
              </a:xfrm>
              <a:custGeom>
                <a:avLst/>
                <a:gdLst>
                  <a:gd name="connsiteX0" fmla="*/ 695866 w 730743"/>
                  <a:gd name="connsiteY0" fmla="*/ 28814 h 2298372"/>
                  <a:gd name="connsiteX1" fmla="*/ 37294 w 730743"/>
                  <a:gd name="connsiteY1" fmla="*/ 2269672 h 2298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0743" h="2298372">
                    <a:moveTo>
                      <a:pt x="695866" y="28814"/>
                    </a:moveTo>
                    <a:cubicBezTo>
                      <a:pt x="576241" y="791220"/>
                      <a:pt x="355563" y="1542118"/>
                      <a:pt x="37294" y="2269672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7" name="Freeform: Shape 316">
                <a:extLst>
                  <a:ext uri="{FF2B5EF4-FFF2-40B4-BE49-F238E27FC236}">
                    <a16:creationId xmlns:a16="http://schemas.microsoft.com/office/drawing/2014/main" id="{DCEB1512-122E-7670-D085-26B00122F173}"/>
                  </a:ext>
                </a:extLst>
              </p:cNvPr>
              <p:cNvSpPr/>
              <p:nvPr/>
            </p:nvSpPr>
            <p:spPr>
              <a:xfrm>
                <a:off x="9582546" y="1341311"/>
                <a:ext cx="747073" cy="2298372"/>
              </a:xfrm>
              <a:custGeom>
                <a:avLst/>
                <a:gdLst>
                  <a:gd name="connsiteX0" fmla="*/ 712609 w 747073"/>
                  <a:gd name="connsiteY0" fmla="*/ 2269672 h 2298372"/>
                  <a:gd name="connsiteX1" fmla="*/ 37294 w 747073"/>
                  <a:gd name="connsiteY1" fmla="*/ 28814 h 2298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7073" h="2298372">
                    <a:moveTo>
                      <a:pt x="712609" y="2269672"/>
                    </a:moveTo>
                    <a:cubicBezTo>
                      <a:pt x="386457" y="1543070"/>
                      <a:pt x="160106" y="791991"/>
                      <a:pt x="37294" y="28814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8" name="Freeform: Shape 317">
                <a:extLst>
                  <a:ext uri="{FF2B5EF4-FFF2-40B4-BE49-F238E27FC236}">
                    <a16:creationId xmlns:a16="http://schemas.microsoft.com/office/drawing/2014/main" id="{337D970B-6B64-50A9-1AD5-737A06CE60F8}"/>
                  </a:ext>
                </a:extLst>
              </p:cNvPr>
              <p:cNvSpPr/>
              <p:nvPr/>
            </p:nvSpPr>
            <p:spPr>
              <a:xfrm>
                <a:off x="9137919" y="3023192"/>
                <a:ext cx="963439" cy="228613"/>
              </a:xfrm>
              <a:custGeom>
                <a:avLst/>
                <a:gdLst>
                  <a:gd name="connsiteX0" fmla="*/ 481923 w 963438"/>
                  <a:gd name="connsiteY0" fmla="*/ 200578 h 228612"/>
                  <a:gd name="connsiteX1" fmla="*/ 926551 w 963438"/>
                  <a:gd name="connsiteY1" fmla="*/ 28814 h 228612"/>
                  <a:gd name="connsiteX2" fmla="*/ 37294 w 963438"/>
                  <a:gd name="connsiteY2" fmla="*/ 28814 h 228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63438" h="228612">
                    <a:moveTo>
                      <a:pt x="481923" y="200578"/>
                    </a:moveTo>
                    <a:lnTo>
                      <a:pt x="926551" y="28814"/>
                    </a:lnTo>
                    <a:lnTo>
                      <a:pt x="37294" y="28814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9" name="Freeform: Shape 318">
                <a:extLst>
                  <a:ext uri="{FF2B5EF4-FFF2-40B4-BE49-F238E27FC236}">
                    <a16:creationId xmlns:a16="http://schemas.microsoft.com/office/drawing/2014/main" id="{AE602E81-C808-ED9D-06DE-6F6F433E0276}"/>
                  </a:ext>
                </a:extLst>
              </p:cNvPr>
              <p:cNvSpPr/>
              <p:nvPr/>
            </p:nvSpPr>
            <p:spPr>
              <a:xfrm>
                <a:off x="9286121" y="2608845"/>
                <a:ext cx="665426" cy="171459"/>
              </a:xfrm>
              <a:custGeom>
                <a:avLst/>
                <a:gdLst>
                  <a:gd name="connsiteX0" fmla="*/ 333720 w 665425"/>
                  <a:gd name="connsiteY0" fmla="*/ 143334 h 171459"/>
                  <a:gd name="connsiteX1" fmla="*/ 630125 w 665425"/>
                  <a:gd name="connsiteY1" fmla="*/ 28814 h 171459"/>
                  <a:gd name="connsiteX2" fmla="*/ 37294 w 665425"/>
                  <a:gd name="connsiteY2" fmla="*/ 28814 h 171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5425" h="171459">
                    <a:moveTo>
                      <a:pt x="333720" y="143334"/>
                    </a:moveTo>
                    <a:lnTo>
                      <a:pt x="630125" y="28814"/>
                    </a:lnTo>
                    <a:lnTo>
                      <a:pt x="37294" y="28814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0" name="Freeform: Shape 319">
                <a:extLst>
                  <a:ext uri="{FF2B5EF4-FFF2-40B4-BE49-F238E27FC236}">
                    <a16:creationId xmlns:a16="http://schemas.microsoft.com/office/drawing/2014/main" id="{76825C76-A6F0-D87C-4117-E98310210E93}"/>
                  </a:ext>
                </a:extLst>
              </p:cNvPr>
              <p:cNvSpPr/>
              <p:nvPr/>
            </p:nvSpPr>
            <p:spPr>
              <a:xfrm>
                <a:off x="9434324" y="2162896"/>
                <a:ext cx="367413" cy="114306"/>
              </a:xfrm>
              <a:custGeom>
                <a:avLst/>
                <a:gdLst>
                  <a:gd name="connsiteX0" fmla="*/ 185518 w 367413"/>
                  <a:gd name="connsiteY0" fmla="*/ 86074 h 114306"/>
                  <a:gd name="connsiteX1" fmla="*/ 333720 w 367413"/>
                  <a:gd name="connsiteY1" fmla="*/ 28814 h 114306"/>
                  <a:gd name="connsiteX2" fmla="*/ 37294 w 367413"/>
                  <a:gd name="connsiteY2" fmla="*/ 28814 h 114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7413" h="114306">
                    <a:moveTo>
                      <a:pt x="185518" y="86074"/>
                    </a:moveTo>
                    <a:lnTo>
                      <a:pt x="333720" y="28814"/>
                    </a:lnTo>
                    <a:lnTo>
                      <a:pt x="37294" y="28814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1" name="Freeform: Shape 320">
                <a:extLst>
                  <a:ext uri="{FF2B5EF4-FFF2-40B4-BE49-F238E27FC236}">
                    <a16:creationId xmlns:a16="http://schemas.microsoft.com/office/drawing/2014/main" id="{AEE4D66D-3B80-89BC-24DC-32200F1A449A}"/>
                  </a:ext>
                </a:extLst>
              </p:cNvPr>
              <p:cNvSpPr/>
              <p:nvPr/>
            </p:nvSpPr>
            <p:spPr>
              <a:xfrm>
                <a:off x="9137917" y="3023194"/>
                <a:ext cx="518461" cy="661343"/>
              </a:xfrm>
              <a:custGeom>
                <a:avLst/>
                <a:gdLst>
                  <a:gd name="connsiteX0" fmla="*/ 37294 w 518460"/>
                  <a:gd name="connsiteY0" fmla="*/ 28814 h 661343"/>
                  <a:gd name="connsiteX1" fmla="*/ 484600 w 518460"/>
                  <a:gd name="connsiteY1" fmla="*/ 636004 h 661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8460" h="661343">
                    <a:moveTo>
                      <a:pt x="37294" y="28814"/>
                    </a:moveTo>
                    <a:lnTo>
                      <a:pt x="484600" y="636004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2" name="Freeform: Shape 321">
                <a:extLst>
                  <a:ext uri="{FF2B5EF4-FFF2-40B4-BE49-F238E27FC236}">
                    <a16:creationId xmlns:a16="http://schemas.microsoft.com/office/drawing/2014/main" id="{B465B45F-7F46-885E-B50F-F4A86F876796}"/>
                  </a:ext>
                </a:extLst>
              </p:cNvPr>
              <p:cNvSpPr/>
              <p:nvPr/>
            </p:nvSpPr>
            <p:spPr>
              <a:xfrm>
                <a:off x="8980344" y="3194956"/>
                <a:ext cx="673591" cy="265354"/>
              </a:xfrm>
              <a:custGeom>
                <a:avLst/>
                <a:gdLst>
                  <a:gd name="connsiteX0" fmla="*/ 37294 w 673590"/>
                  <a:gd name="connsiteY0" fmla="*/ 239566 h 265353"/>
                  <a:gd name="connsiteX1" fmla="*/ 639495 w 673590"/>
                  <a:gd name="connsiteY1" fmla="*/ 28814 h 265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590" h="265353">
                    <a:moveTo>
                      <a:pt x="37294" y="239566"/>
                    </a:moveTo>
                    <a:lnTo>
                      <a:pt x="639495" y="28814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3" name="Freeform: Shape 322">
                <a:extLst>
                  <a:ext uri="{FF2B5EF4-FFF2-40B4-BE49-F238E27FC236}">
                    <a16:creationId xmlns:a16="http://schemas.microsoft.com/office/drawing/2014/main" id="{F6081BDD-B961-4EC8-DF33-A4B842839BCA}"/>
                  </a:ext>
                </a:extLst>
              </p:cNvPr>
              <p:cNvSpPr/>
              <p:nvPr/>
            </p:nvSpPr>
            <p:spPr>
              <a:xfrm>
                <a:off x="9286119" y="2608846"/>
                <a:ext cx="367413" cy="640932"/>
              </a:xfrm>
              <a:custGeom>
                <a:avLst/>
                <a:gdLst>
                  <a:gd name="connsiteX0" fmla="*/ 37294 w 367413"/>
                  <a:gd name="connsiteY0" fmla="*/ 28814 h 640931"/>
                  <a:gd name="connsiteX1" fmla="*/ 333720 w 367413"/>
                  <a:gd name="connsiteY1" fmla="*/ 614925 h 640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7413" h="640931">
                    <a:moveTo>
                      <a:pt x="37294" y="28814"/>
                    </a:moveTo>
                    <a:lnTo>
                      <a:pt x="333720" y="614925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4" name="Freeform: Shape 323">
                <a:extLst>
                  <a:ext uri="{FF2B5EF4-FFF2-40B4-BE49-F238E27FC236}">
                    <a16:creationId xmlns:a16="http://schemas.microsoft.com/office/drawing/2014/main" id="{7B19343A-23A7-A535-B4AE-26CC2C717540}"/>
                  </a:ext>
                </a:extLst>
              </p:cNvPr>
              <p:cNvSpPr/>
              <p:nvPr/>
            </p:nvSpPr>
            <p:spPr>
              <a:xfrm>
                <a:off x="9137919" y="2723365"/>
                <a:ext cx="518461" cy="355166"/>
              </a:xfrm>
              <a:custGeom>
                <a:avLst/>
                <a:gdLst>
                  <a:gd name="connsiteX0" fmla="*/ 481923 w 518460"/>
                  <a:gd name="connsiteY0" fmla="*/ 28814 h 355165"/>
                  <a:gd name="connsiteX1" fmla="*/ 37294 w 518460"/>
                  <a:gd name="connsiteY1" fmla="*/ 328641 h 355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8460" h="355165">
                    <a:moveTo>
                      <a:pt x="481923" y="28814"/>
                    </a:moveTo>
                    <a:lnTo>
                      <a:pt x="37294" y="328641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5" name="Freeform: Shape 324">
                <a:extLst>
                  <a:ext uri="{FF2B5EF4-FFF2-40B4-BE49-F238E27FC236}">
                    <a16:creationId xmlns:a16="http://schemas.microsoft.com/office/drawing/2014/main" id="{F5EAC63B-FA53-8881-3D28-040E84C964DD}"/>
                  </a:ext>
                </a:extLst>
              </p:cNvPr>
              <p:cNvSpPr/>
              <p:nvPr/>
            </p:nvSpPr>
            <p:spPr>
              <a:xfrm>
                <a:off x="9582548" y="2723365"/>
                <a:ext cx="518461" cy="355166"/>
              </a:xfrm>
              <a:custGeom>
                <a:avLst/>
                <a:gdLst>
                  <a:gd name="connsiteX0" fmla="*/ 37294 w 518460"/>
                  <a:gd name="connsiteY0" fmla="*/ 28814 h 355165"/>
                  <a:gd name="connsiteX1" fmla="*/ 481923 w 518460"/>
                  <a:gd name="connsiteY1" fmla="*/ 328641 h 355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8460" h="355165">
                    <a:moveTo>
                      <a:pt x="37294" y="28814"/>
                    </a:moveTo>
                    <a:lnTo>
                      <a:pt x="481923" y="328641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6" name="Freeform: Shape 325">
                <a:extLst>
                  <a:ext uri="{FF2B5EF4-FFF2-40B4-BE49-F238E27FC236}">
                    <a16:creationId xmlns:a16="http://schemas.microsoft.com/office/drawing/2014/main" id="{F5BB1F1E-7478-1C43-C42C-FFB1F6F23A99}"/>
                  </a:ext>
                </a:extLst>
              </p:cNvPr>
              <p:cNvSpPr/>
              <p:nvPr/>
            </p:nvSpPr>
            <p:spPr>
              <a:xfrm>
                <a:off x="9582547" y="2608846"/>
                <a:ext cx="677673" cy="849132"/>
              </a:xfrm>
              <a:custGeom>
                <a:avLst/>
                <a:gdLst>
                  <a:gd name="connsiteX0" fmla="*/ 333699 w 677673"/>
                  <a:gd name="connsiteY0" fmla="*/ 28814 h 849132"/>
                  <a:gd name="connsiteX1" fmla="*/ 37294 w 677673"/>
                  <a:gd name="connsiteY1" fmla="*/ 614925 h 849132"/>
                  <a:gd name="connsiteX2" fmla="*/ 642831 w 677673"/>
                  <a:gd name="connsiteY2" fmla="*/ 823675 h 849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7673" h="849132">
                    <a:moveTo>
                      <a:pt x="333699" y="28814"/>
                    </a:moveTo>
                    <a:lnTo>
                      <a:pt x="37294" y="614925"/>
                    </a:lnTo>
                    <a:lnTo>
                      <a:pt x="642831" y="823675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7" name="Freeform: Shape 326">
                <a:extLst>
                  <a:ext uri="{FF2B5EF4-FFF2-40B4-BE49-F238E27FC236}">
                    <a16:creationId xmlns:a16="http://schemas.microsoft.com/office/drawing/2014/main" id="{EB4646CE-9284-9229-24AF-D53F505C1EC3}"/>
                  </a:ext>
                </a:extLst>
              </p:cNvPr>
              <p:cNvSpPr/>
              <p:nvPr/>
            </p:nvSpPr>
            <p:spPr>
              <a:xfrm>
                <a:off x="9585221" y="3023192"/>
                <a:ext cx="514378" cy="661343"/>
              </a:xfrm>
              <a:custGeom>
                <a:avLst/>
                <a:gdLst>
                  <a:gd name="connsiteX0" fmla="*/ 37294 w 514378"/>
                  <a:gd name="connsiteY0" fmla="*/ 636004 h 661343"/>
                  <a:gd name="connsiteX1" fmla="*/ 479246 w 514378"/>
                  <a:gd name="connsiteY1" fmla="*/ 28814 h 661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4378" h="661343">
                    <a:moveTo>
                      <a:pt x="37294" y="636004"/>
                    </a:moveTo>
                    <a:lnTo>
                      <a:pt x="479246" y="28814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8" name="Freeform: Shape 327">
                <a:extLst>
                  <a:ext uri="{FF2B5EF4-FFF2-40B4-BE49-F238E27FC236}">
                    <a16:creationId xmlns:a16="http://schemas.microsoft.com/office/drawing/2014/main" id="{A880E336-7294-BE3D-6223-FBA980E5A135}"/>
                  </a:ext>
                </a:extLst>
              </p:cNvPr>
              <p:cNvSpPr/>
              <p:nvPr/>
            </p:nvSpPr>
            <p:spPr>
              <a:xfrm>
                <a:off x="9582548" y="2220156"/>
                <a:ext cx="367413" cy="444978"/>
              </a:xfrm>
              <a:custGeom>
                <a:avLst/>
                <a:gdLst>
                  <a:gd name="connsiteX0" fmla="*/ 37294 w 367413"/>
                  <a:gd name="connsiteY0" fmla="*/ 28814 h 444977"/>
                  <a:gd name="connsiteX1" fmla="*/ 333699 w 367413"/>
                  <a:gd name="connsiteY1" fmla="*/ 417503 h 444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7413" h="444977">
                    <a:moveTo>
                      <a:pt x="37294" y="28814"/>
                    </a:moveTo>
                    <a:lnTo>
                      <a:pt x="333699" y="417503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9" name="Freeform: Shape 328">
                <a:extLst>
                  <a:ext uri="{FF2B5EF4-FFF2-40B4-BE49-F238E27FC236}">
                    <a16:creationId xmlns:a16="http://schemas.microsoft.com/office/drawing/2014/main" id="{0E8791AC-1926-76BE-2ADE-700CAB8B3792}"/>
                  </a:ext>
                </a:extLst>
              </p:cNvPr>
              <p:cNvSpPr/>
              <p:nvPr/>
            </p:nvSpPr>
            <p:spPr>
              <a:xfrm>
                <a:off x="9286119" y="2265336"/>
                <a:ext cx="375578" cy="400072"/>
              </a:xfrm>
              <a:custGeom>
                <a:avLst/>
                <a:gdLst>
                  <a:gd name="connsiteX0" fmla="*/ 342092 w 375577"/>
                  <a:gd name="connsiteY0" fmla="*/ 28814 h 400071"/>
                  <a:gd name="connsiteX1" fmla="*/ 37294 w 375577"/>
                  <a:gd name="connsiteY1" fmla="*/ 372325 h 400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5577" h="400071">
                    <a:moveTo>
                      <a:pt x="342092" y="28814"/>
                    </a:moveTo>
                    <a:lnTo>
                      <a:pt x="37294" y="372325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0" name="Freeform: Shape 329">
                <a:extLst>
                  <a:ext uri="{FF2B5EF4-FFF2-40B4-BE49-F238E27FC236}">
                    <a16:creationId xmlns:a16="http://schemas.microsoft.com/office/drawing/2014/main" id="{8128DEEB-EB66-0297-71BD-A223F2F9AD5F}"/>
                  </a:ext>
                </a:extLst>
              </p:cNvPr>
              <p:cNvSpPr/>
              <p:nvPr/>
            </p:nvSpPr>
            <p:spPr>
              <a:xfrm>
                <a:off x="9434324" y="2162896"/>
                <a:ext cx="220448" cy="616437"/>
              </a:xfrm>
              <a:custGeom>
                <a:avLst/>
                <a:gdLst>
                  <a:gd name="connsiteX0" fmla="*/ 185518 w 220447"/>
                  <a:gd name="connsiteY0" fmla="*/ 589283 h 616437"/>
                  <a:gd name="connsiteX1" fmla="*/ 37294 w 220447"/>
                  <a:gd name="connsiteY1" fmla="*/ 28814 h 616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0447" h="616437">
                    <a:moveTo>
                      <a:pt x="185518" y="589283"/>
                    </a:moveTo>
                    <a:lnTo>
                      <a:pt x="37294" y="28814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1" name="Freeform: Shape 330">
                <a:extLst>
                  <a:ext uri="{FF2B5EF4-FFF2-40B4-BE49-F238E27FC236}">
                    <a16:creationId xmlns:a16="http://schemas.microsoft.com/office/drawing/2014/main" id="{D1317B75-FCE9-051D-68DD-C29FC2BC8F26}"/>
                  </a:ext>
                </a:extLst>
              </p:cNvPr>
              <p:cNvSpPr/>
              <p:nvPr/>
            </p:nvSpPr>
            <p:spPr>
              <a:xfrm>
                <a:off x="9582548" y="2162896"/>
                <a:ext cx="220448" cy="616437"/>
              </a:xfrm>
              <a:custGeom>
                <a:avLst/>
                <a:gdLst>
                  <a:gd name="connsiteX0" fmla="*/ 37294 w 220447"/>
                  <a:gd name="connsiteY0" fmla="*/ 589283 h 616437"/>
                  <a:gd name="connsiteX1" fmla="*/ 185497 w 220447"/>
                  <a:gd name="connsiteY1" fmla="*/ 28814 h 616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0447" h="616437">
                    <a:moveTo>
                      <a:pt x="37294" y="589283"/>
                    </a:moveTo>
                    <a:lnTo>
                      <a:pt x="185497" y="28814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32" name="Freeform: Shape 331">
                <a:extLst>
                  <a:ext uri="{FF2B5EF4-FFF2-40B4-BE49-F238E27FC236}">
                    <a16:creationId xmlns:a16="http://schemas.microsoft.com/office/drawing/2014/main" id="{A9B35F38-4A86-3F68-2F46-40A6352491BC}"/>
                  </a:ext>
                </a:extLst>
              </p:cNvPr>
              <p:cNvSpPr/>
              <p:nvPr/>
            </p:nvSpPr>
            <p:spPr>
              <a:xfrm>
                <a:off x="9511453" y="1900041"/>
                <a:ext cx="220448" cy="85730"/>
              </a:xfrm>
              <a:custGeom>
                <a:avLst/>
                <a:gdLst>
                  <a:gd name="connsiteX0" fmla="*/ 111406 w 220447"/>
                  <a:gd name="connsiteY0" fmla="*/ 57444 h 85729"/>
                  <a:gd name="connsiteX1" fmla="*/ 185497 w 220447"/>
                  <a:gd name="connsiteY1" fmla="*/ 28814 h 85729"/>
                  <a:gd name="connsiteX2" fmla="*/ 37294 w 220447"/>
                  <a:gd name="connsiteY2" fmla="*/ 28814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0447" h="85729">
                    <a:moveTo>
                      <a:pt x="111406" y="57444"/>
                    </a:moveTo>
                    <a:lnTo>
                      <a:pt x="185497" y="28814"/>
                    </a:lnTo>
                    <a:lnTo>
                      <a:pt x="37294" y="28814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3" name="Freeform: Shape 332">
                <a:extLst>
                  <a:ext uri="{FF2B5EF4-FFF2-40B4-BE49-F238E27FC236}">
                    <a16:creationId xmlns:a16="http://schemas.microsoft.com/office/drawing/2014/main" id="{292AC3F8-B25A-971B-5092-9864E171BA49}"/>
                  </a:ext>
                </a:extLst>
              </p:cNvPr>
              <p:cNvSpPr/>
              <p:nvPr/>
            </p:nvSpPr>
            <p:spPr>
              <a:xfrm>
                <a:off x="8914156" y="1256851"/>
                <a:ext cx="1404335" cy="367413"/>
              </a:xfrm>
              <a:custGeom>
                <a:avLst/>
                <a:gdLst>
                  <a:gd name="connsiteX0" fmla="*/ 1369650 w 1404334"/>
                  <a:gd name="connsiteY0" fmla="*/ 185705 h 367412"/>
                  <a:gd name="connsiteX1" fmla="*/ 703472 w 1404334"/>
                  <a:gd name="connsiteY1" fmla="*/ 342579 h 367412"/>
                  <a:gd name="connsiteX2" fmla="*/ 37294 w 1404334"/>
                  <a:gd name="connsiteY2" fmla="*/ 185705 h 367412"/>
                  <a:gd name="connsiteX3" fmla="*/ 703472 w 1404334"/>
                  <a:gd name="connsiteY3" fmla="*/ 28814 h 367412"/>
                  <a:gd name="connsiteX4" fmla="*/ 1369650 w 1404334"/>
                  <a:gd name="connsiteY4" fmla="*/ 185705 h 367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4334" h="367412">
                    <a:moveTo>
                      <a:pt x="1369650" y="185705"/>
                    </a:moveTo>
                    <a:cubicBezTo>
                      <a:pt x="1369650" y="272333"/>
                      <a:pt x="1071397" y="342579"/>
                      <a:pt x="703472" y="342579"/>
                    </a:cubicBezTo>
                    <a:cubicBezTo>
                      <a:pt x="335548" y="342579"/>
                      <a:pt x="37294" y="272333"/>
                      <a:pt x="37294" y="185705"/>
                    </a:cubicBezTo>
                    <a:cubicBezTo>
                      <a:pt x="37294" y="99059"/>
                      <a:pt x="335548" y="28814"/>
                      <a:pt x="703472" y="28814"/>
                    </a:cubicBezTo>
                    <a:cubicBezTo>
                      <a:pt x="1071397" y="28814"/>
                      <a:pt x="1369650" y="99059"/>
                      <a:pt x="1369650" y="185705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4" name="Freeform: Shape 333">
                <a:extLst>
                  <a:ext uri="{FF2B5EF4-FFF2-40B4-BE49-F238E27FC236}">
                    <a16:creationId xmlns:a16="http://schemas.microsoft.com/office/drawing/2014/main" id="{54AED675-45B7-997E-7BE1-04182E97896A}"/>
                  </a:ext>
                </a:extLst>
              </p:cNvPr>
              <p:cNvSpPr/>
              <p:nvPr/>
            </p:nvSpPr>
            <p:spPr>
              <a:xfrm>
                <a:off x="8914156" y="1256851"/>
                <a:ext cx="1404335" cy="367413"/>
              </a:xfrm>
              <a:custGeom>
                <a:avLst/>
                <a:gdLst>
                  <a:gd name="connsiteX0" fmla="*/ 1369650 w 1404334"/>
                  <a:gd name="connsiteY0" fmla="*/ 185705 h 367412"/>
                  <a:gd name="connsiteX1" fmla="*/ 703472 w 1404334"/>
                  <a:gd name="connsiteY1" fmla="*/ 342579 h 367412"/>
                  <a:gd name="connsiteX2" fmla="*/ 37294 w 1404334"/>
                  <a:gd name="connsiteY2" fmla="*/ 185705 h 367412"/>
                  <a:gd name="connsiteX3" fmla="*/ 703472 w 1404334"/>
                  <a:gd name="connsiteY3" fmla="*/ 28814 h 367412"/>
                  <a:gd name="connsiteX4" fmla="*/ 1369650 w 1404334"/>
                  <a:gd name="connsiteY4" fmla="*/ 185705 h 367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4334" h="367412">
                    <a:moveTo>
                      <a:pt x="1369650" y="185705"/>
                    </a:moveTo>
                    <a:cubicBezTo>
                      <a:pt x="1369650" y="272333"/>
                      <a:pt x="1071397" y="342579"/>
                      <a:pt x="703472" y="342579"/>
                    </a:cubicBezTo>
                    <a:cubicBezTo>
                      <a:pt x="335548" y="342579"/>
                      <a:pt x="37294" y="272333"/>
                      <a:pt x="37294" y="185705"/>
                    </a:cubicBezTo>
                    <a:cubicBezTo>
                      <a:pt x="37294" y="99059"/>
                      <a:pt x="335548" y="28814"/>
                      <a:pt x="703472" y="28814"/>
                    </a:cubicBezTo>
                    <a:cubicBezTo>
                      <a:pt x="1071397" y="28814"/>
                      <a:pt x="1369650" y="99059"/>
                      <a:pt x="1369650" y="185705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5" name="Freeform: Shape 334">
                <a:extLst>
                  <a:ext uri="{FF2B5EF4-FFF2-40B4-BE49-F238E27FC236}">
                    <a16:creationId xmlns:a16="http://schemas.microsoft.com/office/drawing/2014/main" id="{2FDF82FF-3148-4AA3-1FEA-FA0BF45F64FA}"/>
                  </a:ext>
                </a:extLst>
              </p:cNvPr>
              <p:cNvSpPr/>
              <p:nvPr/>
            </p:nvSpPr>
            <p:spPr>
              <a:xfrm>
                <a:off x="8914156" y="569814"/>
                <a:ext cx="1404335" cy="367413"/>
              </a:xfrm>
              <a:custGeom>
                <a:avLst/>
                <a:gdLst>
                  <a:gd name="connsiteX0" fmla="*/ 1369650 w 1404334"/>
                  <a:gd name="connsiteY0" fmla="*/ 185688 h 367412"/>
                  <a:gd name="connsiteX1" fmla="*/ 703472 w 1404334"/>
                  <a:gd name="connsiteY1" fmla="*/ 342562 h 367412"/>
                  <a:gd name="connsiteX2" fmla="*/ 37294 w 1404334"/>
                  <a:gd name="connsiteY2" fmla="*/ 185688 h 367412"/>
                  <a:gd name="connsiteX3" fmla="*/ 703472 w 1404334"/>
                  <a:gd name="connsiteY3" fmla="*/ 28814 h 367412"/>
                  <a:gd name="connsiteX4" fmla="*/ 1369650 w 1404334"/>
                  <a:gd name="connsiteY4" fmla="*/ 185688 h 367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4334" h="367412">
                    <a:moveTo>
                      <a:pt x="1369650" y="185688"/>
                    </a:moveTo>
                    <a:cubicBezTo>
                      <a:pt x="1369650" y="272333"/>
                      <a:pt x="1071397" y="342562"/>
                      <a:pt x="703472" y="342562"/>
                    </a:cubicBezTo>
                    <a:cubicBezTo>
                      <a:pt x="335548" y="342562"/>
                      <a:pt x="37294" y="272333"/>
                      <a:pt x="37294" y="185688"/>
                    </a:cubicBezTo>
                    <a:cubicBezTo>
                      <a:pt x="37294" y="99043"/>
                      <a:pt x="335548" y="28814"/>
                      <a:pt x="703472" y="28814"/>
                    </a:cubicBezTo>
                    <a:cubicBezTo>
                      <a:pt x="1071397" y="28814"/>
                      <a:pt x="1369650" y="99043"/>
                      <a:pt x="1369650" y="185688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6" name="Freeform: Shape 335">
                <a:extLst>
                  <a:ext uri="{FF2B5EF4-FFF2-40B4-BE49-F238E27FC236}">
                    <a16:creationId xmlns:a16="http://schemas.microsoft.com/office/drawing/2014/main" id="{4767CA0C-313B-216A-A7F0-72EF915DDBD0}"/>
                  </a:ext>
                </a:extLst>
              </p:cNvPr>
              <p:cNvSpPr/>
              <p:nvPr/>
            </p:nvSpPr>
            <p:spPr>
              <a:xfrm>
                <a:off x="8914156" y="569814"/>
                <a:ext cx="1404335" cy="367413"/>
              </a:xfrm>
              <a:custGeom>
                <a:avLst/>
                <a:gdLst>
                  <a:gd name="connsiteX0" fmla="*/ 1369650 w 1404334"/>
                  <a:gd name="connsiteY0" fmla="*/ 185688 h 367412"/>
                  <a:gd name="connsiteX1" fmla="*/ 703472 w 1404334"/>
                  <a:gd name="connsiteY1" fmla="*/ 342562 h 367412"/>
                  <a:gd name="connsiteX2" fmla="*/ 37294 w 1404334"/>
                  <a:gd name="connsiteY2" fmla="*/ 185688 h 367412"/>
                  <a:gd name="connsiteX3" fmla="*/ 703472 w 1404334"/>
                  <a:gd name="connsiteY3" fmla="*/ 28814 h 367412"/>
                  <a:gd name="connsiteX4" fmla="*/ 1369650 w 1404334"/>
                  <a:gd name="connsiteY4" fmla="*/ 185688 h 367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4334" h="367412">
                    <a:moveTo>
                      <a:pt x="1369650" y="185688"/>
                    </a:moveTo>
                    <a:cubicBezTo>
                      <a:pt x="1369650" y="272333"/>
                      <a:pt x="1071397" y="342562"/>
                      <a:pt x="703472" y="342562"/>
                    </a:cubicBezTo>
                    <a:cubicBezTo>
                      <a:pt x="335548" y="342562"/>
                      <a:pt x="37294" y="272333"/>
                      <a:pt x="37294" y="185688"/>
                    </a:cubicBezTo>
                    <a:cubicBezTo>
                      <a:pt x="37294" y="99043"/>
                      <a:pt x="335548" y="28814"/>
                      <a:pt x="703472" y="28814"/>
                    </a:cubicBezTo>
                    <a:cubicBezTo>
                      <a:pt x="1071397" y="28814"/>
                      <a:pt x="1369650" y="99043"/>
                      <a:pt x="1369650" y="185688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7" name="Freeform: Shape 336">
                <a:extLst>
                  <a:ext uri="{FF2B5EF4-FFF2-40B4-BE49-F238E27FC236}">
                    <a16:creationId xmlns:a16="http://schemas.microsoft.com/office/drawing/2014/main" id="{C9197BA6-5CCC-9D13-69CC-31000117C067}"/>
                  </a:ext>
                </a:extLst>
              </p:cNvPr>
              <p:cNvSpPr/>
              <p:nvPr/>
            </p:nvSpPr>
            <p:spPr>
              <a:xfrm>
                <a:off x="8912628" y="726688"/>
                <a:ext cx="73483" cy="787897"/>
              </a:xfrm>
              <a:custGeom>
                <a:avLst/>
                <a:gdLst>
                  <a:gd name="connsiteX0" fmla="*/ 38824 w 73482"/>
                  <a:gd name="connsiteY0" fmla="*/ 28814 h 787896"/>
                  <a:gd name="connsiteX1" fmla="*/ 37294 w 73482"/>
                  <a:gd name="connsiteY1" fmla="*/ 761260 h 787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482" h="787896">
                    <a:moveTo>
                      <a:pt x="38824" y="28814"/>
                    </a:moveTo>
                    <a:lnTo>
                      <a:pt x="37294" y="761260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8" name="Freeform: Shape 337">
                <a:extLst>
                  <a:ext uri="{FF2B5EF4-FFF2-40B4-BE49-F238E27FC236}">
                    <a16:creationId xmlns:a16="http://schemas.microsoft.com/office/drawing/2014/main" id="{B7C775A6-B932-F1CA-776F-FDE9CF0761D2}"/>
                  </a:ext>
                </a:extLst>
              </p:cNvPr>
              <p:cNvSpPr/>
              <p:nvPr/>
            </p:nvSpPr>
            <p:spPr>
              <a:xfrm>
                <a:off x="10246363" y="726688"/>
                <a:ext cx="73483" cy="787897"/>
              </a:xfrm>
              <a:custGeom>
                <a:avLst/>
                <a:gdLst>
                  <a:gd name="connsiteX0" fmla="*/ 37443 w 73482"/>
                  <a:gd name="connsiteY0" fmla="*/ 28814 h 787896"/>
                  <a:gd name="connsiteX1" fmla="*/ 37294 w 73482"/>
                  <a:gd name="connsiteY1" fmla="*/ 760406 h 787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482" h="787896">
                    <a:moveTo>
                      <a:pt x="37443" y="28814"/>
                    </a:moveTo>
                    <a:lnTo>
                      <a:pt x="37294" y="760406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9" name="Freeform: Shape 338">
                <a:extLst>
                  <a:ext uri="{FF2B5EF4-FFF2-40B4-BE49-F238E27FC236}">
                    <a16:creationId xmlns:a16="http://schemas.microsoft.com/office/drawing/2014/main" id="{30C93589-08E8-024F-9625-96AAF53966AD}"/>
                  </a:ext>
                </a:extLst>
              </p:cNvPr>
              <p:cNvSpPr/>
              <p:nvPr/>
            </p:nvSpPr>
            <p:spPr>
              <a:xfrm>
                <a:off x="9109275" y="837642"/>
                <a:ext cx="73483" cy="742991"/>
              </a:xfrm>
              <a:custGeom>
                <a:avLst/>
                <a:gdLst>
                  <a:gd name="connsiteX0" fmla="*/ 37294 w 73482"/>
                  <a:gd name="connsiteY0" fmla="*/ 28814 h 742990"/>
                  <a:gd name="connsiteX1" fmla="*/ 37294 w 73482"/>
                  <a:gd name="connsiteY1" fmla="*/ 715869 h 742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482" h="742990">
                    <a:moveTo>
                      <a:pt x="37294" y="28814"/>
                    </a:moveTo>
                    <a:lnTo>
                      <a:pt x="37294" y="715869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0" name="Freeform: Shape 339">
                <a:extLst>
                  <a:ext uri="{FF2B5EF4-FFF2-40B4-BE49-F238E27FC236}">
                    <a16:creationId xmlns:a16="http://schemas.microsoft.com/office/drawing/2014/main" id="{421049F5-7021-9FF7-DC9B-E94F9A0C38F1}"/>
                  </a:ext>
                </a:extLst>
              </p:cNvPr>
              <p:cNvSpPr/>
              <p:nvPr/>
            </p:nvSpPr>
            <p:spPr>
              <a:xfrm>
                <a:off x="9580335" y="883561"/>
                <a:ext cx="73483" cy="742991"/>
              </a:xfrm>
              <a:custGeom>
                <a:avLst/>
                <a:gdLst>
                  <a:gd name="connsiteX0" fmla="*/ 37294 w 73482"/>
                  <a:gd name="connsiteY0" fmla="*/ 28814 h 742990"/>
                  <a:gd name="connsiteX1" fmla="*/ 37294 w 73482"/>
                  <a:gd name="connsiteY1" fmla="*/ 715853 h 742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482" h="742990">
                    <a:moveTo>
                      <a:pt x="37294" y="28814"/>
                    </a:moveTo>
                    <a:lnTo>
                      <a:pt x="37294" y="715853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1" name="Freeform: Shape 340">
                <a:extLst>
                  <a:ext uri="{FF2B5EF4-FFF2-40B4-BE49-F238E27FC236}">
                    <a16:creationId xmlns:a16="http://schemas.microsoft.com/office/drawing/2014/main" id="{7A2F3FE8-DE15-6EDC-CFFA-0D3F06D978D2}"/>
                  </a:ext>
                </a:extLst>
              </p:cNvPr>
              <p:cNvSpPr/>
              <p:nvPr/>
            </p:nvSpPr>
            <p:spPr>
              <a:xfrm>
                <a:off x="10051375" y="837646"/>
                <a:ext cx="73483" cy="742991"/>
              </a:xfrm>
              <a:custGeom>
                <a:avLst/>
                <a:gdLst>
                  <a:gd name="connsiteX0" fmla="*/ 37294 w 73482"/>
                  <a:gd name="connsiteY0" fmla="*/ 715869 h 742990"/>
                  <a:gd name="connsiteX1" fmla="*/ 37294 w 73482"/>
                  <a:gd name="connsiteY1" fmla="*/ 28814 h 742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482" h="742990">
                    <a:moveTo>
                      <a:pt x="37294" y="715869"/>
                    </a:moveTo>
                    <a:lnTo>
                      <a:pt x="37294" y="28814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2" name="Freeform: Shape 341">
                <a:extLst>
                  <a:ext uri="{FF2B5EF4-FFF2-40B4-BE49-F238E27FC236}">
                    <a16:creationId xmlns:a16="http://schemas.microsoft.com/office/drawing/2014/main" id="{29EF94D1-3BF4-0983-84C5-E229057F9ED5}"/>
                  </a:ext>
                </a:extLst>
              </p:cNvPr>
              <p:cNvSpPr/>
              <p:nvPr/>
            </p:nvSpPr>
            <p:spPr>
              <a:xfrm>
                <a:off x="9708096" y="920430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3" name="Freeform: Shape 342">
                <a:extLst>
                  <a:ext uri="{FF2B5EF4-FFF2-40B4-BE49-F238E27FC236}">
                    <a16:creationId xmlns:a16="http://schemas.microsoft.com/office/drawing/2014/main" id="{0655143A-CDED-27E8-5652-66110E43217B}"/>
                  </a:ext>
                </a:extLst>
              </p:cNvPr>
              <p:cNvSpPr/>
              <p:nvPr/>
            </p:nvSpPr>
            <p:spPr>
              <a:xfrm>
                <a:off x="9708096" y="920430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4" name="Freeform: Shape 343">
                <a:extLst>
                  <a:ext uri="{FF2B5EF4-FFF2-40B4-BE49-F238E27FC236}">
                    <a16:creationId xmlns:a16="http://schemas.microsoft.com/office/drawing/2014/main" id="{607A6A8D-28F6-CA82-0532-E0D9378014F1}"/>
                  </a:ext>
                </a:extLst>
              </p:cNvPr>
              <p:cNvSpPr/>
              <p:nvPr/>
            </p:nvSpPr>
            <p:spPr>
              <a:xfrm>
                <a:off x="9911651" y="901766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5" name="Freeform: Shape 344">
                <a:extLst>
                  <a:ext uri="{FF2B5EF4-FFF2-40B4-BE49-F238E27FC236}">
                    <a16:creationId xmlns:a16="http://schemas.microsoft.com/office/drawing/2014/main" id="{953B61F5-8CA5-AC2E-82B9-5535624FDCF1}"/>
                  </a:ext>
                </a:extLst>
              </p:cNvPr>
              <p:cNvSpPr/>
              <p:nvPr/>
            </p:nvSpPr>
            <p:spPr>
              <a:xfrm>
                <a:off x="9911651" y="901766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65C6F2C2-06BA-463B-B159-5E64B1AEF4A6}"/>
                  </a:ext>
                </a:extLst>
              </p:cNvPr>
              <p:cNvSpPr/>
              <p:nvPr/>
            </p:nvSpPr>
            <p:spPr>
              <a:xfrm>
                <a:off x="9708096" y="1034263"/>
                <a:ext cx="110224" cy="85730"/>
              </a:xfrm>
              <a:custGeom>
                <a:avLst/>
                <a:gdLst>
                  <a:gd name="connsiteX0" fmla="*/ 74350 w 110223"/>
                  <a:gd name="connsiteY0" fmla="*/ 43113 h 85729"/>
                  <a:gd name="connsiteX1" fmla="*/ 55822 w 110223"/>
                  <a:gd name="connsiteY1" fmla="*/ 57428 h 85729"/>
                  <a:gd name="connsiteX2" fmla="*/ 37294 w 110223"/>
                  <a:gd name="connsiteY2" fmla="*/ 43113 h 85729"/>
                  <a:gd name="connsiteX3" fmla="*/ 55822 w 110223"/>
                  <a:gd name="connsiteY3" fmla="*/ 28814 h 85729"/>
                  <a:gd name="connsiteX4" fmla="*/ 74350 w 110223"/>
                  <a:gd name="connsiteY4" fmla="*/ 43113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13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602" y="57428"/>
                      <a:pt x="37294" y="51025"/>
                      <a:pt x="37294" y="43113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13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7" name="Freeform: Shape 346">
                <a:extLst>
                  <a:ext uri="{FF2B5EF4-FFF2-40B4-BE49-F238E27FC236}">
                    <a16:creationId xmlns:a16="http://schemas.microsoft.com/office/drawing/2014/main" id="{DB778E53-56DE-926B-8512-87E3B1AEFAD5}"/>
                  </a:ext>
                </a:extLst>
              </p:cNvPr>
              <p:cNvSpPr/>
              <p:nvPr/>
            </p:nvSpPr>
            <p:spPr>
              <a:xfrm>
                <a:off x="9708096" y="1034263"/>
                <a:ext cx="110224" cy="85730"/>
              </a:xfrm>
              <a:custGeom>
                <a:avLst/>
                <a:gdLst>
                  <a:gd name="connsiteX0" fmla="*/ 74350 w 110223"/>
                  <a:gd name="connsiteY0" fmla="*/ 43113 h 85729"/>
                  <a:gd name="connsiteX1" fmla="*/ 55822 w 110223"/>
                  <a:gd name="connsiteY1" fmla="*/ 57428 h 85729"/>
                  <a:gd name="connsiteX2" fmla="*/ 37294 w 110223"/>
                  <a:gd name="connsiteY2" fmla="*/ 43113 h 85729"/>
                  <a:gd name="connsiteX3" fmla="*/ 55822 w 110223"/>
                  <a:gd name="connsiteY3" fmla="*/ 28814 h 85729"/>
                  <a:gd name="connsiteX4" fmla="*/ 74350 w 110223"/>
                  <a:gd name="connsiteY4" fmla="*/ 43113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13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602" y="57428"/>
                      <a:pt x="37294" y="51025"/>
                      <a:pt x="37294" y="43113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13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8" name="Freeform: Shape 347">
                <a:extLst>
                  <a:ext uri="{FF2B5EF4-FFF2-40B4-BE49-F238E27FC236}">
                    <a16:creationId xmlns:a16="http://schemas.microsoft.com/office/drawing/2014/main" id="{4993959C-847D-00F0-03E3-6CE63BA7E8D7}"/>
                  </a:ext>
                </a:extLst>
              </p:cNvPr>
              <p:cNvSpPr/>
              <p:nvPr/>
            </p:nvSpPr>
            <p:spPr>
              <a:xfrm>
                <a:off x="9911651" y="1008030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9" name="Freeform: Shape 348">
                <a:extLst>
                  <a:ext uri="{FF2B5EF4-FFF2-40B4-BE49-F238E27FC236}">
                    <a16:creationId xmlns:a16="http://schemas.microsoft.com/office/drawing/2014/main" id="{E1DDAB4B-F4F7-9752-925D-82C123E848E5}"/>
                  </a:ext>
                </a:extLst>
              </p:cNvPr>
              <p:cNvSpPr/>
              <p:nvPr/>
            </p:nvSpPr>
            <p:spPr>
              <a:xfrm>
                <a:off x="9911651" y="1008030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0" name="Freeform: Shape 349">
                <a:extLst>
                  <a:ext uri="{FF2B5EF4-FFF2-40B4-BE49-F238E27FC236}">
                    <a16:creationId xmlns:a16="http://schemas.microsoft.com/office/drawing/2014/main" id="{1F87E20D-0C4B-06D7-30F8-B06DAE9C2DCD}"/>
                  </a:ext>
                </a:extLst>
              </p:cNvPr>
              <p:cNvSpPr/>
              <p:nvPr/>
            </p:nvSpPr>
            <p:spPr>
              <a:xfrm>
                <a:off x="9208629" y="899467"/>
                <a:ext cx="110224" cy="85730"/>
              </a:xfrm>
              <a:custGeom>
                <a:avLst/>
                <a:gdLst>
                  <a:gd name="connsiteX0" fmla="*/ 74350 w 110223"/>
                  <a:gd name="connsiteY0" fmla="*/ 43145 h 85729"/>
                  <a:gd name="connsiteX1" fmla="*/ 55822 w 110223"/>
                  <a:gd name="connsiteY1" fmla="*/ 57460 h 85729"/>
                  <a:gd name="connsiteX2" fmla="*/ 37294 w 110223"/>
                  <a:gd name="connsiteY2" fmla="*/ 43145 h 85729"/>
                  <a:gd name="connsiteX3" fmla="*/ 55822 w 110223"/>
                  <a:gd name="connsiteY3" fmla="*/ 28814 h 85729"/>
                  <a:gd name="connsiteX4" fmla="*/ 74350 w 110223"/>
                  <a:gd name="connsiteY4" fmla="*/ 43145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45"/>
                    </a:moveTo>
                    <a:cubicBezTo>
                      <a:pt x="74350" y="51042"/>
                      <a:pt x="66042" y="57460"/>
                      <a:pt x="55822" y="57460"/>
                    </a:cubicBezTo>
                    <a:cubicBezTo>
                      <a:pt x="45602" y="57460"/>
                      <a:pt x="37294" y="51042"/>
                      <a:pt x="37294" y="43145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45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1" name="Freeform: Shape 350">
                <a:extLst>
                  <a:ext uri="{FF2B5EF4-FFF2-40B4-BE49-F238E27FC236}">
                    <a16:creationId xmlns:a16="http://schemas.microsoft.com/office/drawing/2014/main" id="{368D35A4-EFAA-DCA7-BD97-90F7B61487F6}"/>
                  </a:ext>
                </a:extLst>
              </p:cNvPr>
              <p:cNvSpPr/>
              <p:nvPr/>
            </p:nvSpPr>
            <p:spPr>
              <a:xfrm>
                <a:off x="9208629" y="899467"/>
                <a:ext cx="110224" cy="85730"/>
              </a:xfrm>
              <a:custGeom>
                <a:avLst/>
                <a:gdLst>
                  <a:gd name="connsiteX0" fmla="*/ 74350 w 110223"/>
                  <a:gd name="connsiteY0" fmla="*/ 43145 h 85729"/>
                  <a:gd name="connsiteX1" fmla="*/ 55822 w 110223"/>
                  <a:gd name="connsiteY1" fmla="*/ 57460 h 85729"/>
                  <a:gd name="connsiteX2" fmla="*/ 37294 w 110223"/>
                  <a:gd name="connsiteY2" fmla="*/ 43145 h 85729"/>
                  <a:gd name="connsiteX3" fmla="*/ 55822 w 110223"/>
                  <a:gd name="connsiteY3" fmla="*/ 28814 h 85729"/>
                  <a:gd name="connsiteX4" fmla="*/ 74350 w 110223"/>
                  <a:gd name="connsiteY4" fmla="*/ 43145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45"/>
                    </a:moveTo>
                    <a:cubicBezTo>
                      <a:pt x="74350" y="51042"/>
                      <a:pt x="66042" y="57460"/>
                      <a:pt x="55822" y="57460"/>
                    </a:cubicBezTo>
                    <a:cubicBezTo>
                      <a:pt x="45602" y="57460"/>
                      <a:pt x="37294" y="51042"/>
                      <a:pt x="37294" y="43145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45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BF575566-669C-3F63-83B0-B60873F2E0BD}"/>
                  </a:ext>
                </a:extLst>
              </p:cNvPr>
              <p:cNvSpPr/>
              <p:nvPr/>
            </p:nvSpPr>
            <p:spPr>
              <a:xfrm>
                <a:off x="9429500" y="920892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3" name="Freeform: Shape 352">
                <a:extLst>
                  <a:ext uri="{FF2B5EF4-FFF2-40B4-BE49-F238E27FC236}">
                    <a16:creationId xmlns:a16="http://schemas.microsoft.com/office/drawing/2014/main" id="{5F45B986-7530-DB7A-CAEC-3BF18DA038B6}"/>
                  </a:ext>
                </a:extLst>
              </p:cNvPr>
              <p:cNvSpPr/>
              <p:nvPr/>
            </p:nvSpPr>
            <p:spPr>
              <a:xfrm>
                <a:off x="9429500" y="920892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4" name="Freeform: Shape 353">
                <a:extLst>
                  <a:ext uri="{FF2B5EF4-FFF2-40B4-BE49-F238E27FC236}">
                    <a16:creationId xmlns:a16="http://schemas.microsoft.com/office/drawing/2014/main" id="{74839559-B1B4-B7E1-8496-4BC58C11A597}"/>
                  </a:ext>
                </a:extLst>
              </p:cNvPr>
              <p:cNvSpPr/>
              <p:nvPr/>
            </p:nvSpPr>
            <p:spPr>
              <a:xfrm>
                <a:off x="9208629" y="1007797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5" name="Freeform: Shape 354">
                <a:extLst>
                  <a:ext uri="{FF2B5EF4-FFF2-40B4-BE49-F238E27FC236}">
                    <a16:creationId xmlns:a16="http://schemas.microsoft.com/office/drawing/2014/main" id="{17E86AC8-4E6B-2DE6-064C-28FA409258F4}"/>
                  </a:ext>
                </a:extLst>
              </p:cNvPr>
              <p:cNvSpPr/>
              <p:nvPr/>
            </p:nvSpPr>
            <p:spPr>
              <a:xfrm>
                <a:off x="9208629" y="1007797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6" name="Freeform: Shape 355">
                <a:extLst>
                  <a:ext uri="{FF2B5EF4-FFF2-40B4-BE49-F238E27FC236}">
                    <a16:creationId xmlns:a16="http://schemas.microsoft.com/office/drawing/2014/main" id="{473808D2-17CF-5C63-E088-79130E4A7A4F}"/>
                  </a:ext>
                </a:extLst>
              </p:cNvPr>
              <p:cNvSpPr/>
              <p:nvPr/>
            </p:nvSpPr>
            <p:spPr>
              <a:xfrm>
                <a:off x="9430348" y="1035394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7" name="Freeform: Shape 356">
                <a:extLst>
                  <a:ext uri="{FF2B5EF4-FFF2-40B4-BE49-F238E27FC236}">
                    <a16:creationId xmlns:a16="http://schemas.microsoft.com/office/drawing/2014/main" id="{45FB26BB-83DF-3030-E099-15516CCFCE03}"/>
                  </a:ext>
                </a:extLst>
              </p:cNvPr>
              <p:cNvSpPr/>
              <p:nvPr/>
            </p:nvSpPr>
            <p:spPr>
              <a:xfrm>
                <a:off x="9430348" y="1035394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8" name="Freeform: Shape 357">
                <a:extLst>
                  <a:ext uri="{FF2B5EF4-FFF2-40B4-BE49-F238E27FC236}">
                    <a16:creationId xmlns:a16="http://schemas.microsoft.com/office/drawing/2014/main" id="{FADF0A3A-FE5E-CD22-1E9F-D6E46921AAE7}"/>
                  </a:ext>
                </a:extLst>
              </p:cNvPr>
              <p:cNvSpPr/>
              <p:nvPr/>
            </p:nvSpPr>
            <p:spPr>
              <a:xfrm>
                <a:off x="9708096" y="1152885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9" name="Freeform: Shape 358">
                <a:extLst>
                  <a:ext uri="{FF2B5EF4-FFF2-40B4-BE49-F238E27FC236}">
                    <a16:creationId xmlns:a16="http://schemas.microsoft.com/office/drawing/2014/main" id="{601F5F3D-845F-F543-CF2D-C08FA146CFBB}"/>
                  </a:ext>
                </a:extLst>
              </p:cNvPr>
              <p:cNvSpPr/>
              <p:nvPr/>
            </p:nvSpPr>
            <p:spPr>
              <a:xfrm>
                <a:off x="9708096" y="1152885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0" name="Freeform: Shape 359">
                <a:extLst>
                  <a:ext uri="{FF2B5EF4-FFF2-40B4-BE49-F238E27FC236}">
                    <a16:creationId xmlns:a16="http://schemas.microsoft.com/office/drawing/2014/main" id="{B348577D-674F-5616-C9D3-68F31ECE5F28}"/>
                  </a:ext>
                </a:extLst>
              </p:cNvPr>
              <p:cNvSpPr/>
              <p:nvPr/>
            </p:nvSpPr>
            <p:spPr>
              <a:xfrm>
                <a:off x="9910823" y="1125341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42"/>
                      <a:pt x="66042" y="57444"/>
                      <a:pt x="55822" y="57444"/>
                    </a:cubicBezTo>
                    <a:cubicBezTo>
                      <a:pt x="45602" y="57444"/>
                      <a:pt x="37294" y="51042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1" name="Freeform: Shape 360">
                <a:extLst>
                  <a:ext uri="{FF2B5EF4-FFF2-40B4-BE49-F238E27FC236}">
                    <a16:creationId xmlns:a16="http://schemas.microsoft.com/office/drawing/2014/main" id="{314FD27B-69E7-92B0-A880-00EF4210FCC3}"/>
                  </a:ext>
                </a:extLst>
              </p:cNvPr>
              <p:cNvSpPr/>
              <p:nvPr/>
            </p:nvSpPr>
            <p:spPr>
              <a:xfrm>
                <a:off x="9910823" y="1125341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42"/>
                      <a:pt x="66042" y="57444"/>
                      <a:pt x="55822" y="57444"/>
                    </a:cubicBezTo>
                    <a:cubicBezTo>
                      <a:pt x="45602" y="57444"/>
                      <a:pt x="37294" y="51042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2" name="Freeform: Shape 361">
                <a:extLst>
                  <a:ext uri="{FF2B5EF4-FFF2-40B4-BE49-F238E27FC236}">
                    <a16:creationId xmlns:a16="http://schemas.microsoft.com/office/drawing/2014/main" id="{5092202C-B17B-746D-7042-57BCF759BC83}"/>
                  </a:ext>
                </a:extLst>
              </p:cNvPr>
              <p:cNvSpPr/>
              <p:nvPr/>
            </p:nvSpPr>
            <p:spPr>
              <a:xfrm>
                <a:off x="9708096" y="1261218"/>
                <a:ext cx="110224" cy="85730"/>
              </a:xfrm>
              <a:custGeom>
                <a:avLst/>
                <a:gdLst>
                  <a:gd name="connsiteX0" fmla="*/ 74350 w 110223"/>
                  <a:gd name="connsiteY0" fmla="*/ 43113 h 85729"/>
                  <a:gd name="connsiteX1" fmla="*/ 55822 w 110223"/>
                  <a:gd name="connsiteY1" fmla="*/ 57428 h 85729"/>
                  <a:gd name="connsiteX2" fmla="*/ 37294 w 110223"/>
                  <a:gd name="connsiteY2" fmla="*/ 43113 h 85729"/>
                  <a:gd name="connsiteX3" fmla="*/ 55822 w 110223"/>
                  <a:gd name="connsiteY3" fmla="*/ 28814 h 85729"/>
                  <a:gd name="connsiteX4" fmla="*/ 74350 w 110223"/>
                  <a:gd name="connsiteY4" fmla="*/ 43113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13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581" y="57428"/>
                      <a:pt x="37294" y="51025"/>
                      <a:pt x="37294" y="43113"/>
                    </a:cubicBezTo>
                    <a:cubicBezTo>
                      <a:pt x="37294" y="35216"/>
                      <a:pt x="45581" y="28814"/>
                      <a:pt x="55822" y="28814"/>
                    </a:cubicBezTo>
                    <a:cubicBezTo>
                      <a:pt x="66042" y="28814"/>
                      <a:pt x="74350" y="35216"/>
                      <a:pt x="74350" y="43113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3" name="Freeform: Shape 362">
                <a:extLst>
                  <a:ext uri="{FF2B5EF4-FFF2-40B4-BE49-F238E27FC236}">
                    <a16:creationId xmlns:a16="http://schemas.microsoft.com/office/drawing/2014/main" id="{980789D1-08E8-55A9-0491-5B900ADA4E3E}"/>
                  </a:ext>
                </a:extLst>
              </p:cNvPr>
              <p:cNvSpPr/>
              <p:nvPr/>
            </p:nvSpPr>
            <p:spPr>
              <a:xfrm>
                <a:off x="9708096" y="1261218"/>
                <a:ext cx="110224" cy="85730"/>
              </a:xfrm>
              <a:custGeom>
                <a:avLst/>
                <a:gdLst>
                  <a:gd name="connsiteX0" fmla="*/ 74350 w 110223"/>
                  <a:gd name="connsiteY0" fmla="*/ 43113 h 85729"/>
                  <a:gd name="connsiteX1" fmla="*/ 55822 w 110223"/>
                  <a:gd name="connsiteY1" fmla="*/ 57428 h 85729"/>
                  <a:gd name="connsiteX2" fmla="*/ 37294 w 110223"/>
                  <a:gd name="connsiteY2" fmla="*/ 43113 h 85729"/>
                  <a:gd name="connsiteX3" fmla="*/ 55822 w 110223"/>
                  <a:gd name="connsiteY3" fmla="*/ 28814 h 85729"/>
                  <a:gd name="connsiteX4" fmla="*/ 74350 w 110223"/>
                  <a:gd name="connsiteY4" fmla="*/ 43113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13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581" y="57428"/>
                      <a:pt x="37294" y="51025"/>
                      <a:pt x="37294" y="43113"/>
                    </a:cubicBezTo>
                    <a:cubicBezTo>
                      <a:pt x="37294" y="35216"/>
                      <a:pt x="45581" y="28814"/>
                      <a:pt x="55822" y="28814"/>
                    </a:cubicBezTo>
                    <a:cubicBezTo>
                      <a:pt x="66042" y="28814"/>
                      <a:pt x="74350" y="35216"/>
                      <a:pt x="74350" y="43113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4" name="Freeform: Shape 363">
                <a:extLst>
                  <a:ext uri="{FF2B5EF4-FFF2-40B4-BE49-F238E27FC236}">
                    <a16:creationId xmlns:a16="http://schemas.microsoft.com/office/drawing/2014/main" id="{91A47352-6446-CD7C-6330-4393172EC928}"/>
                  </a:ext>
                </a:extLst>
              </p:cNvPr>
              <p:cNvSpPr/>
              <p:nvPr/>
            </p:nvSpPr>
            <p:spPr>
              <a:xfrm>
                <a:off x="9910823" y="1233899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5" name="Freeform: Shape 364">
                <a:extLst>
                  <a:ext uri="{FF2B5EF4-FFF2-40B4-BE49-F238E27FC236}">
                    <a16:creationId xmlns:a16="http://schemas.microsoft.com/office/drawing/2014/main" id="{B88EDA80-ED56-6686-A5C9-6DDEAC9110C2}"/>
                  </a:ext>
                </a:extLst>
              </p:cNvPr>
              <p:cNvSpPr/>
              <p:nvPr/>
            </p:nvSpPr>
            <p:spPr>
              <a:xfrm>
                <a:off x="9910823" y="1233899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6" name="Freeform: Shape 365">
                <a:extLst>
                  <a:ext uri="{FF2B5EF4-FFF2-40B4-BE49-F238E27FC236}">
                    <a16:creationId xmlns:a16="http://schemas.microsoft.com/office/drawing/2014/main" id="{08F101AC-B116-7D74-5DA7-F247905DF7EC}"/>
                  </a:ext>
                </a:extLst>
              </p:cNvPr>
              <p:cNvSpPr/>
              <p:nvPr/>
            </p:nvSpPr>
            <p:spPr>
              <a:xfrm>
                <a:off x="9206993" y="1123222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7" name="Freeform: Shape 366">
                <a:extLst>
                  <a:ext uri="{FF2B5EF4-FFF2-40B4-BE49-F238E27FC236}">
                    <a16:creationId xmlns:a16="http://schemas.microsoft.com/office/drawing/2014/main" id="{45000963-2F77-F764-2425-EF130B1E0401}"/>
                  </a:ext>
                </a:extLst>
              </p:cNvPr>
              <p:cNvSpPr/>
              <p:nvPr/>
            </p:nvSpPr>
            <p:spPr>
              <a:xfrm>
                <a:off x="9206993" y="1123222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8" name="Freeform: Shape 367">
                <a:extLst>
                  <a:ext uri="{FF2B5EF4-FFF2-40B4-BE49-F238E27FC236}">
                    <a16:creationId xmlns:a16="http://schemas.microsoft.com/office/drawing/2014/main" id="{EEED050F-0A2B-ED62-74C8-15348D7C13B9}"/>
                  </a:ext>
                </a:extLst>
              </p:cNvPr>
              <p:cNvSpPr/>
              <p:nvPr/>
            </p:nvSpPr>
            <p:spPr>
              <a:xfrm>
                <a:off x="9430602" y="1153346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9" name="Freeform: Shape 368">
                <a:extLst>
                  <a:ext uri="{FF2B5EF4-FFF2-40B4-BE49-F238E27FC236}">
                    <a16:creationId xmlns:a16="http://schemas.microsoft.com/office/drawing/2014/main" id="{F4AD96B5-D41C-90DF-6FDC-89AD980F7875}"/>
                  </a:ext>
                </a:extLst>
              </p:cNvPr>
              <p:cNvSpPr/>
              <p:nvPr/>
            </p:nvSpPr>
            <p:spPr>
              <a:xfrm>
                <a:off x="9430602" y="1153346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0" name="Freeform: Shape 369">
                <a:extLst>
                  <a:ext uri="{FF2B5EF4-FFF2-40B4-BE49-F238E27FC236}">
                    <a16:creationId xmlns:a16="http://schemas.microsoft.com/office/drawing/2014/main" id="{9DD0AA84-1F88-D7E0-4121-373A77FEA377}"/>
                  </a:ext>
                </a:extLst>
              </p:cNvPr>
              <p:cNvSpPr/>
              <p:nvPr/>
            </p:nvSpPr>
            <p:spPr>
              <a:xfrm>
                <a:off x="9206993" y="1234822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63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1" name="Freeform: Shape 370">
                <a:extLst>
                  <a:ext uri="{FF2B5EF4-FFF2-40B4-BE49-F238E27FC236}">
                    <a16:creationId xmlns:a16="http://schemas.microsoft.com/office/drawing/2014/main" id="{547E77E2-5960-4388-FAC8-613B9F15EB80}"/>
                  </a:ext>
                </a:extLst>
              </p:cNvPr>
              <p:cNvSpPr/>
              <p:nvPr/>
            </p:nvSpPr>
            <p:spPr>
              <a:xfrm>
                <a:off x="9206993" y="1234822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63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2" name="Freeform: Shape 371">
                <a:extLst>
                  <a:ext uri="{FF2B5EF4-FFF2-40B4-BE49-F238E27FC236}">
                    <a16:creationId xmlns:a16="http://schemas.microsoft.com/office/drawing/2014/main" id="{95F6412F-04EB-3807-15A1-A6A08DB39501}"/>
                  </a:ext>
                </a:extLst>
              </p:cNvPr>
              <p:cNvSpPr/>
              <p:nvPr/>
            </p:nvSpPr>
            <p:spPr>
              <a:xfrm>
                <a:off x="9430602" y="1263729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3" name="Freeform: Shape 372">
                <a:extLst>
                  <a:ext uri="{FF2B5EF4-FFF2-40B4-BE49-F238E27FC236}">
                    <a16:creationId xmlns:a16="http://schemas.microsoft.com/office/drawing/2014/main" id="{950F39D7-42EB-682E-FE09-C7084EA94AA3}"/>
                  </a:ext>
                </a:extLst>
              </p:cNvPr>
              <p:cNvSpPr/>
              <p:nvPr/>
            </p:nvSpPr>
            <p:spPr>
              <a:xfrm>
                <a:off x="9430602" y="1263729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4" name="Freeform: Shape 373">
                <a:extLst>
                  <a:ext uri="{FF2B5EF4-FFF2-40B4-BE49-F238E27FC236}">
                    <a16:creationId xmlns:a16="http://schemas.microsoft.com/office/drawing/2014/main" id="{9933FA02-7A10-7255-DCA8-53A63E9967EB}"/>
                  </a:ext>
                </a:extLst>
              </p:cNvPr>
              <p:cNvSpPr/>
              <p:nvPr/>
            </p:nvSpPr>
            <p:spPr>
              <a:xfrm>
                <a:off x="9711305" y="1384816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5" name="Freeform: Shape 374">
                <a:extLst>
                  <a:ext uri="{FF2B5EF4-FFF2-40B4-BE49-F238E27FC236}">
                    <a16:creationId xmlns:a16="http://schemas.microsoft.com/office/drawing/2014/main" id="{D34A753F-3347-BE5E-0F39-0EFC2695BBF3}"/>
                  </a:ext>
                </a:extLst>
              </p:cNvPr>
              <p:cNvSpPr/>
              <p:nvPr/>
            </p:nvSpPr>
            <p:spPr>
              <a:xfrm>
                <a:off x="9711305" y="1384816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6" name="Freeform: Shape 375">
                <a:extLst>
                  <a:ext uri="{FF2B5EF4-FFF2-40B4-BE49-F238E27FC236}">
                    <a16:creationId xmlns:a16="http://schemas.microsoft.com/office/drawing/2014/main" id="{D60C041E-E824-F4E8-2C94-B0B7B5B40A0E}"/>
                  </a:ext>
                </a:extLst>
              </p:cNvPr>
              <p:cNvSpPr/>
              <p:nvPr/>
            </p:nvSpPr>
            <p:spPr>
              <a:xfrm>
                <a:off x="9911140" y="1359681"/>
                <a:ext cx="110224" cy="85730"/>
              </a:xfrm>
              <a:custGeom>
                <a:avLst/>
                <a:gdLst>
                  <a:gd name="connsiteX0" fmla="*/ 74371 w 110223"/>
                  <a:gd name="connsiteY0" fmla="*/ 43129 h 85729"/>
                  <a:gd name="connsiteX1" fmla="*/ 55843 w 110223"/>
                  <a:gd name="connsiteY1" fmla="*/ 57444 h 85729"/>
                  <a:gd name="connsiteX2" fmla="*/ 37294 w 110223"/>
                  <a:gd name="connsiteY2" fmla="*/ 43129 h 85729"/>
                  <a:gd name="connsiteX3" fmla="*/ 55843 w 110223"/>
                  <a:gd name="connsiteY3" fmla="*/ 28814 h 85729"/>
                  <a:gd name="connsiteX4" fmla="*/ 74371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71" y="43129"/>
                    </a:moveTo>
                    <a:cubicBezTo>
                      <a:pt x="74371" y="51042"/>
                      <a:pt x="66063" y="57444"/>
                      <a:pt x="55843" y="57444"/>
                    </a:cubicBezTo>
                    <a:cubicBezTo>
                      <a:pt x="45602" y="57444"/>
                      <a:pt x="37294" y="51042"/>
                      <a:pt x="37294" y="43129"/>
                    </a:cubicBezTo>
                    <a:cubicBezTo>
                      <a:pt x="37294" y="35233"/>
                      <a:pt x="45602" y="28814"/>
                      <a:pt x="55843" y="28814"/>
                    </a:cubicBezTo>
                    <a:cubicBezTo>
                      <a:pt x="66063" y="28814"/>
                      <a:pt x="74371" y="35233"/>
                      <a:pt x="74371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7" name="Freeform: Shape 376">
                <a:extLst>
                  <a:ext uri="{FF2B5EF4-FFF2-40B4-BE49-F238E27FC236}">
                    <a16:creationId xmlns:a16="http://schemas.microsoft.com/office/drawing/2014/main" id="{8DAEDF96-1178-7C5E-399B-3E80FAAF9B2A}"/>
                  </a:ext>
                </a:extLst>
              </p:cNvPr>
              <p:cNvSpPr/>
              <p:nvPr/>
            </p:nvSpPr>
            <p:spPr>
              <a:xfrm>
                <a:off x="9911140" y="1359681"/>
                <a:ext cx="110224" cy="85730"/>
              </a:xfrm>
              <a:custGeom>
                <a:avLst/>
                <a:gdLst>
                  <a:gd name="connsiteX0" fmla="*/ 74371 w 110223"/>
                  <a:gd name="connsiteY0" fmla="*/ 43129 h 85729"/>
                  <a:gd name="connsiteX1" fmla="*/ 55843 w 110223"/>
                  <a:gd name="connsiteY1" fmla="*/ 57444 h 85729"/>
                  <a:gd name="connsiteX2" fmla="*/ 37294 w 110223"/>
                  <a:gd name="connsiteY2" fmla="*/ 43129 h 85729"/>
                  <a:gd name="connsiteX3" fmla="*/ 55843 w 110223"/>
                  <a:gd name="connsiteY3" fmla="*/ 28814 h 85729"/>
                  <a:gd name="connsiteX4" fmla="*/ 74371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71" y="43129"/>
                    </a:moveTo>
                    <a:cubicBezTo>
                      <a:pt x="74371" y="51042"/>
                      <a:pt x="66063" y="57444"/>
                      <a:pt x="55843" y="57444"/>
                    </a:cubicBezTo>
                    <a:cubicBezTo>
                      <a:pt x="45602" y="57444"/>
                      <a:pt x="37294" y="51042"/>
                      <a:pt x="37294" y="43129"/>
                    </a:cubicBezTo>
                    <a:cubicBezTo>
                      <a:pt x="37294" y="35233"/>
                      <a:pt x="45602" y="28814"/>
                      <a:pt x="55843" y="28814"/>
                    </a:cubicBezTo>
                    <a:cubicBezTo>
                      <a:pt x="66063" y="28814"/>
                      <a:pt x="74371" y="35233"/>
                      <a:pt x="74371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8" name="Freeform: Shape 377">
                <a:extLst>
                  <a:ext uri="{FF2B5EF4-FFF2-40B4-BE49-F238E27FC236}">
                    <a16:creationId xmlns:a16="http://schemas.microsoft.com/office/drawing/2014/main" id="{B8081909-F99A-BC24-4667-D770BB4ABC1B}"/>
                  </a:ext>
                </a:extLst>
              </p:cNvPr>
              <p:cNvSpPr/>
              <p:nvPr/>
            </p:nvSpPr>
            <p:spPr>
              <a:xfrm>
                <a:off x="9711305" y="1491717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602" y="57428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9" name="Freeform: Shape 378">
                <a:extLst>
                  <a:ext uri="{FF2B5EF4-FFF2-40B4-BE49-F238E27FC236}">
                    <a16:creationId xmlns:a16="http://schemas.microsoft.com/office/drawing/2014/main" id="{AB4E4523-B975-ADF8-E089-9AC6AA7992F6}"/>
                  </a:ext>
                </a:extLst>
              </p:cNvPr>
              <p:cNvSpPr/>
              <p:nvPr/>
            </p:nvSpPr>
            <p:spPr>
              <a:xfrm>
                <a:off x="9711305" y="1491717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602" y="57428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0" name="Freeform: Shape 379">
                <a:extLst>
                  <a:ext uri="{FF2B5EF4-FFF2-40B4-BE49-F238E27FC236}">
                    <a16:creationId xmlns:a16="http://schemas.microsoft.com/office/drawing/2014/main" id="{30635F40-CE2A-1369-9C03-56C126EA974E}"/>
                  </a:ext>
                </a:extLst>
              </p:cNvPr>
              <p:cNvSpPr/>
              <p:nvPr/>
            </p:nvSpPr>
            <p:spPr>
              <a:xfrm>
                <a:off x="9911778" y="1463663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602" y="57428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1" name="Freeform: Shape 380">
                <a:extLst>
                  <a:ext uri="{FF2B5EF4-FFF2-40B4-BE49-F238E27FC236}">
                    <a16:creationId xmlns:a16="http://schemas.microsoft.com/office/drawing/2014/main" id="{980446DC-24C8-8D84-398E-4632DB5F1448}"/>
                  </a:ext>
                </a:extLst>
              </p:cNvPr>
              <p:cNvSpPr/>
              <p:nvPr/>
            </p:nvSpPr>
            <p:spPr>
              <a:xfrm>
                <a:off x="9911778" y="1463663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602" y="57428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2" name="Freeform: Shape 381">
                <a:extLst>
                  <a:ext uri="{FF2B5EF4-FFF2-40B4-BE49-F238E27FC236}">
                    <a16:creationId xmlns:a16="http://schemas.microsoft.com/office/drawing/2014/main" id="{D45125AA-EDA4-9BB0-2280-C765BA6DF588}"/>
                  </a:ext>
                </a:extLst>
              </p:cNvPr>
              <p:cNvSpPr/>
              <p:nvPr/>
            </p:nvSpPr>
            <p:spPr>
              <a:xfrm>
                <a:off x="9211115" y="1359289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44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01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01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3" name="Freeform: Shape 382">
                <a:extLst>
                  <a:ext uri="{FF2B5EF4-FFF2-40B4-BE49-F238E27FC236}">
                    <a16:creationId xmlns:a16="http://schemas.microsoft.com/office/drawing/2014/main" id="{290EA6C2-D420-9C84-7B8A-8587F2B985BE}"/>
                  </a:ext>
                </a:extLst>
              </p:cNvPr>
              <p:cNvSpPr/>
              <p:nvPr/>
            </p:nvSpPr>
            <p:spPr>
              <a:xfrm>
                <a:off x="9211115" y="1359289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44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01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01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4" name="Freeform: Shape 383">
                <a:extLst>
                  <a:ext uri="{FF2B5EF4-FFF2-40B4-BE49-F238E27FC236}">
                    <a16:creationId xmlns:a16="http://schemas.microsoft.com/office/drawing/2014/main" id="{E430A3E2-78C3-D47C-4A93-31313B5A5197}"/>
                  </a:ext>
                </a:extLst>
              </p:cNvPr>
              <p:cNvSpPr/>
              <p:nvPr/>
            </p:nvSpPr>
            <p:spPr>
              <a:xfrm>
                <a:off x="9434703" y="1388033"/>
                <a:ext cx="110224" cy="85730"/>
              </a:xfrm>
              <a:custGeom>
                <a:avLst/>
                <a:gdLst>
                  <a:gd name="connsiteX0" fmla="*/ 74371 w 110223"/>
                  <a:gd name="connsiteY0" fmla="*/ 43113 h 85729"/>
                  <a:gd name="connsiteX1" fmla="*/ 55843 w 110223"/>
                  <a:gd name="connsiteY1" fmla="*/ 57428 h 85729"/>
                  <a:gd name="connsiteX2" fmla="*/ 37294 w 110223"/>
                  <a:gd name="connsiteY2" fmla="*/ 43113 h 85729"/>
                  <a:gd name="connsiteX3" fmla="*/ 55843 w 110223"/>
                  <a:gd name="connsiteY3" fmla="*/ 28814 h 85729"/>
                  <a:gd name="connsiteX4" fmla="*/ 74371 w 110223"/>
                  <a:gd name="connsiteY4" fmla="*/ 43113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71" y="43113"/>
                    </a:moveTo>
                    <a:cubicBezTo>
                      <a:pt x="74371" y="51025"/>
                      <a:pt x="66063" y="57428"/>
                      <a:pt x="55843" y="57428"/>
                    </a:cubicBezTo>
                    <a:cubicBezTo>
                      <a:pt x="45602" y="57428"/>
                      <a:pt x="37294" y="51025"/>
                      <a:pt x="37294" y="43113"/>
                    </a:cubicBezTo>
                    <a:cubicBezTo>
                      <a:pt x="37294" y="35216"/>
                      <a:pt x="45602" y="28814"/>
                      <a:pt x="55843" y="28814"/>
                    </a:cubicBezTo>
                    <a:cubicBezTo>
                      <a:pt x="66063" y="28814"/>
                      <a:pt x="74371" y="35216"/>
                      <a:pt x="74371" y="43113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5" name="Freeform: Shape 384">
                <a:extLst>
                  <a:ext uri="{FF2B5EF4-FFF2-40B4-BE49-F238E27FC236}">
                    <a16:creationId xmlns:a16="http://schemas.microsoft.com/office/drawing/2014/main" id="{09741267-98DE-B05C-2932-D71399787691}"/>
                  </a:ext>
                </a:extLst>
              </p:cNvPr>
              <p:cNvSpPr/>
              <p:nvPr/>
            </p:nvSpPr>
            <p:spPr>
              <a:xfrm>
                <a:off x="9434703" y="1388033"/>
                <a:ext cx="110224" cy="85730"/>
              </a:xfrm>
              <a:custGeom>
                <a:avLst/>
                <a:gdLst>
                  <a:gd name="connsiteX0" fmla="*/ 74371 w 110223"/>
                  <a:gd name="connsiteY0" fmla="*/ 43113 h 85729"/>
                  <a:gd name="connsiteX1" fmla="*/ 55843 w 110223"/>
                  <a:gd name="connsiteY1" fmla="*/ 57428 h 85729"/>
                  <a:gd name="connsiteX2" fmla="*/ 37294 w 110223"/>
                  <a:gd name="connsiteY2" fmla="*/ 43113 h 85729"/>
                  <a:gd name="connsiteX3" fmla="*/ 55843 w 110223"/>
                  <a:gd name="connsiteY3" fmla="*/ 28814 h 85729"/>
                  <a:gd name="connsiteX4" fmla="*/ 74371 w 110223"/>
                  <a:gd name="connsiteY4" fmla="*/ 43113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71" y="43113"/>
                    </a:moveTo>
                    <a:cubicBezTo>
                      <a:pt x="74371" y="51025"/>
                      <a:pt x="66063" y="57428"/>
                      <a:pt x="55843" y="57428"/>
                    </a:cubicBezTo>
                    <a:cubicBezTo>
                      <a:pt x="45602" y="57428"/>
                      <a:pt x="37294" y="51025"/>
                      <a:pt x="37294" y="43113"/>
                    </a:cubicBezTo>
                    <a:cubicBezTo>
                      <a:pt x="37294" y="35216"/>
                      <a:pt x="45602" y="28814"/>
                      <a:pt x="55843" y="28814"/>
                    </a:cubicBezTo>
                    <a:cubicBezTo>
                      <a:pt x="66063" y="28814"/>
                      <a:pt x="74371" y="35216"/>
                      <a:pt x="74371" y="43113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6" name="Freeform: Shape 385">
                <a:extLst>
                  <a:ext uri="{FF2B5EF4-FFF2-40B4-BE49-F238E27FC236}">
                    <a16:creationId xmlns:a16="http://schemas.microsoft.com/office/drawing/2014/main" id="{12413C6F-7270-9E2E-7648-ADF2B09B29FB}"/>
                  </a:ext>
                </a:extLst>
              </p:cNvPr>
              <p:cNvSpPr/>
              <p:nvPr/>
            </p:nvSpPr>
            <p:spPr>
              <a:xfrm>
                <a:off x="9211115" y="1464006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28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28"/>
                      <a:pt x="55801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01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7" name="Freeform: Shape 386">
                <a:extLst>
                  <a:ext uri="{FF2B5EF4-FFF2-40B4-BE49-F238E27FC236}">
                    <a16:creationId xmlns:a16="http://schemas.microsoft.com/office/drawing/2014/main" id="{79909C42-BAE7-CD62-D143-D5571E511273}"/>
                  </a:ext>
                </a:extLst>
              </p:cNvPr>
              <p:cNvSpPr/>
              <p:nvPr/>
            </p:nvSpPr>
            <p:spPr>
              <a:xfrm>
                <a:off x="9211115" y="1464006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28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28"/>
                      <a:pt x="55801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01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8" name="Freeform: Shape 387">
                <a:extLst>
                  <a:ext uri="{FF2B5EF4-FFF2-40B4-BE49-F238E27FC236}">
                    <a16:creationId xmlns:a16="http://schemas.microsoft.com/office/drawing/2014/main" id="{AA75DB71-70A1-1921-3322-48DFA8C735E1}"/>
                  </a:ext>
                </a:extLst>
              </p:cNvPr>
              <p:cNvSpPr/>
              <p:nvPr/>
            </p:nvSpPr>
            <p:spPr>
              <a:xfrm>
                <a:off x="9434703" y="1493195"/>
                <a:ext cx="110224" cy="85730"/>
              </a:xfrm>
              <a:custGeom>
                <a:avLst/>
                <a:gdLst>
                  <a:gd name="connsiteX0" fmla="*/ 74371 w 110223"/>
                  <a:gd name="connsiteY0" fmla="*/ 43129 h 85729"/>
                  <a:gd name="connsiteX1" fmla="*/ 55843 w 110223"/>
                  <a:gd name="connsiteY1" fmla="*/ 57444 h 85729"/>
                  <a:gd name="connsiteX2" fmla="*/ 37294 w 110223"/>
                  <a:gd name="connsiteY2" fmla="*/ 43129 h 85729"/>
                  <a:gd name="connsiteX3" fmla="*/ 55843 w 110223"/>
                  <a:gd name="connsiteY3" fmla="*/ 28814 h 85729"/>
                  <a:gd name="connsiteX4" fmla="*/ 74371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71" y="43129"/>
                    </a:moveTo>
                    <a:cubicBezTo>
                      <a:pt x="74371" y="51025"/>
                      <a:pt x="66063" y="57444"/>
                      <a:pt x="55843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43" y="28814"/>
                    </a:cubicBezTo>
                    <a:cubicBezTo>
                      <a:pt x="66063" y="28814"/>
                      <a:pt x="74371" y="35233"/>
                      <a:pt x="74371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9" name="Freeform: Shape 388">
                <a:extLst>
                  <a:ext uri="{FF2B5EF4-FFF2-40B4-BE49-F238E27FC236}">
                    <a16:creationId xmlns:a16="http://schemas.microsoft.com/office/drawing/2014/main" id="{6A09C490-220F-2032-1F62-43D3F443AF07}"/>
                  </a:ext>
                </a:extLst>
              </p:cNvPr>
              <p:cNvSpPr/>
              <p:nvPr/>
            </p:nvSpPr>
            <p:spPr>
              <a:xfrm>
                <a:off x="9434703" y="1493195"/>
                <a:ext cx="110224" cy="85730"/>
              </a:xfrm>
              <a:custGeom>
                <a:avLst/>
                <a:gdLst>
                  <a:gd name="connsiteX0" fmla="*/ 74371 w 110223"/>
                  <a:gd name="connsiteY0" fmla="*/ 43129 h 85729"/>
                  <a:gd name="connsiteX1" fmla="*/ 55843 w 110223"/>
                  <a:gd name="connsiteY1" fmla="*/ 57444 h 85729"/>
                  <a:gd name="connsiteX2" fmla="*/ 37294 w 110223"/>
                  <a:gd name="connsiteY2" fmla="*/ 43129 h 85729"/>
                  <a:gd name="connsiteX3" fmla="*/ 55843 w 110223"/>
                  <a:gd name="connsiteY3" fmla="*/ 28814 h 85729"/>
                  <a:gd name="connsiteX4" fmla="*/ 74371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71" y="43129"/>
                    </a:moveTo>
                    <a:cubicBezTo>
                      <a:pt x="74371" y="51025"/>
                      <a:pt x="66063" y="57444"/>
                      <a:pt x="55843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43" y="28814"/>
                    </a:cubicBezTo>
                    <a:cubicBezTo>
                      <a:pt x="66063" y="28814"/>
                      <a:pt x="74371" y="35233"/>
                      <a:pt x="74371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0" name="Freeform: Shape 389">
                <a:extLst>
                  <a:ext uri="{FF2B5EF4-FFF2-40B4-BE49-F238E27FC236}">
                    <a16:creationId xmlns:a16="http://schemas.microsoft.com/office/drawing/2014/main" id="{44D325C5-E1F5-B56E-53CE-9B090108978E}"/>
                  </a:ext>
                </a:extLst>
              </p:cNvPr>
              <p:cNvSpPr/>
              <p:nvPr/>
            </p:nvSpPr>
            <p:spPr>
              <a:xfrm>
                <a:off x="10097142" y="863698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1" name="Freeform: Shape 390">
                <a:extLst>
                  <a:ext uri="{FF2B5EF4-FFF2-40B4-BE49-F238E27FC236}">
                    <a16:creationId xmlns:a16="http://schemas.microsoft.com/office/drawing/2014/main" id="{3A4532D6-F7F6-0FC6-90DE-0F16FEB3FD27}"/>
                  </a:ext>
                </a:extLst>
              </p:cNvPr>
              <p:cNvSpPr/>
              <p:nvPr/>
            </p:nvSpPr>
            <p:spPr>
              <a:xfrm>
                <a:off x="10097142" y="863698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2" name="Freeform: Shape 391">
                <a:extLst>
                  <a:ext uri="{FF2B5EF4-FFF2-40B4-BE49-F238E27FC236}">
                    <a16:creationId xmlns:a16="http://schemas.microsoft.com/office/drawing/2014/main" id="{8E2CAEB1-7A51-4D7A-5000-5468C93762D0}"/>
                  </a:ext>
                </a:extLst>
              </p:cNvPr>
              <p:cNvSpPr/>
              <p:nvPr/>
            </p:nvSpPr>
            <p:spPr>
              <a:xfrm>
                <a:off x="10176907" y="829222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3" name="Freeform: Shape 392">
                <a:extLst>
                  <a:ext uri="{FF2B5EF4-FFF2-40B4-BE49-F238E27FC236}">
                    <a16:creationId xmlns:a16="http://schemas.microsoft.com/office/drawing/2014/main" id="{677A92A7-C827-553E-B875-6F8C04C9E18E}"/>
                  </a:ext>
                </a:extLst>
              </p:cNvPr>
              <p:cNvSpPr/>
              <p:nvPr/>
            </p:nvSpPr>
            <p:spPr>
              <a:xfrm>
                <a:off x="10176907" y="829222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4" name="Freeform: Shape 393">
                <a:extLst>
                  <a:ext uri="{FF2B5EF4-FFF2-40B4-BE49-F238E27FC236}">
                    <a16:creationId xmlns:a16="http://schemas.microsoft.com/office/drawing/2014/main" id="{41A77438-263C-FCF1-9F31-18F790D32C76}"/>
                  </a:ext>
                </a:extLst>
              </p:cNvPr>
              <p:cNvSpPr/>
              <p:nvPr/>
            </p:nvSpPr>
            <p:spPr>
              <a:xfrm>
                <a:off x="10098204" y="963606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28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28"/>
                      <a:pt x="55801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01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5" name="Freeform: Shape 394">
                <a:extLst>
                  <a:ext uri="{FF2B5EF4-FFF2-40B4-BE49-F238E27FC236}">
                    <a16:creationId xmlns:a16="http://schemas.microsoft.com/office/drawing/2014/main" id="{ED7EA1C7-68FB-84D4-9B1E-489DF2BF3FFC}"/>
                  </a:ext>
                </a:extLst>
              </p:cNvPr>
              <p:cNvSpPr/>
              <p:nvPr/>
            </p:nvSpPr>
            <p:spPr>
              <a:xfrm>
                <a:off x="10098204" y="963606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28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28"/>
                      <a:pt x="55801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01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6" name="Freeform: Shape 395">
                <a:extLst>
                  <a:ext uri="{FF2B5EF4-FFF2-40B4-BE49-F238E27FC236}">
                    <a16:creationId xmlns:a16="http://schemas.microsoft.com/office/drawing/2014/main" id="{967C8092-C76F-0660-BDA6-CA51BCD0A296}"/>
                  </a:ext>
                </a:extLst>
              </p:cNvPr>
              <p:cNvSpPr/>
              <p:nvPr/>
            </p:nvSpPr>
            <p:spPr>
              <a:xfrm>
                <a:off x="10176969" y="936866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44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01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01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7" name="Freeform: Shape 396">
                <a:extLst>
                  <a:ext uri="{FF2B5EF4-FFF2-40B4-BE49-F238E27FC236}">
                    <a16:creationId xmlns:a16="http://schemas.microsoft.com/office/drawing/2014/main" id="{AFD9DD09-A499-76AA-9165-3CF32A6946E9}"/>
                  </a:ext>
                </a:extLst>
              </p:cNvPr>
              <p:cNvSpPr/>
              <p:nvPr/>
            </p:nvSpPr>
            <p:spPr>
              <a:xfrm>
                <a:off x="10176969" y="936866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44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01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01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8" name="Freeform: Shape 397">
                <a:extLst>
                  <a:ext uri="{FF2B5EF4-FFF2-40B4-BE49-F238E27FC236}">
                    <a16:creationId xmlns:a16="http://schemas.microsoft.com/office/drawing/2014/main" id="{74031686-01FA-361F-C7FB-5C11BC368DD9}"/>
                  </a:ext>
                </a:extLst>
              </p:cNvPr>
              <p:cNvSpPr/>
              <p:nvPr/>
            </p:nvSpPr>
            <p:spPr>
              <a:xfrm>
                <a:off x="10095611" y="1085611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9" name="Freeform: Shape 398">
                <a:extLst>
                  <a:ext uri="{FF2B5EF4-FFF2-40B4-BE49-F238E27FC236}">
                    <a16:creationId xmlns:a16="http://schemas.microsoft.com/office/drawing/2014/main" id="{B428DEB9-B10F-94D0-D7B0-2AF93F0A1397}"/>
                  </a:ext>
                </a:extLst>
              </p:cNvPr>
              <p:cNvSpPr/>
              <p:nvPr/>
            </p:nvSpPr>
            <p:spPr>
              <a:xfrm>
                <a:off x="10095611" y="1085611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0" name="Freeform: Shape 399">
                <a:extLst>
                  <a:ext uri="{FF2B5EF4-FFF2-40B4-BE49-F238E27FC236}">
                    <a16:creationId xmlns:a16="http://schemas.microsoft.com/office/drawing/2014/main" id="{38B1791A-73F8-C29D-A8C8-EB9517FD08D1}"/>
                  </a:ext>
                </a:extLst>
              </p:cNvPr>
              <p:cNvSpPr/>
              <p:nvPr/>
            </p:nvSpPr>
            <p:spPr>
              <a:xfrm>
                <a:off x="10176842" y="1057835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1" name="Freeform: Shape 400">
                <a:extLst>
                  <a:ext uri="{FF2B5EF4-FFF2-40B4-BE49-F238E27FC236}">
                    <a16:creationId xmlns:a16="http://schemas.microsoft.com/office/drawing/2014/main" id="{C32B6C96-D294-6D39-8830-846365E5E2BA}"/>
                  </a:ext>
                </a:extLst>
              </p:cNvPr>
              <p:cNvSpPr/>
              <p:nvPr/>
            </p:nvSpPr>
            <p:spPr>
              <a:xfrm>
                <a:off x="10176842" y="1057835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2" name="Freeform: Shape 401">
                <a:extLst>
                  <a:ext uri="{FF2B5EF4-FFF2-40B4-BE49-F238E27FC236}">
                    <a16:creationId xmlns:a16="http://schemas.microsoft.com/office/drawing/2014/main" id="{321142FD-55E0-EECD-0593-DD31CD4FBA7E}"/>
                  </a:ext>
                </a:extLst>
              </p:cNvPr>
              <p:cNvSpPr/>
              <p:nvPr/>
            </p:nvSpPr>
            <p:spPr>
              <a:xfrm>
                <a:off x="10096037" y="1187115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44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01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01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3" name="Freeform: Shape 402">
                <a:extLst>
                  <a:ext uri="{FF2B5EF4-FFF2-40B4-BE49-F238E27FC236}">
                    <a16:creationId xmlns:a16="http://schemas.microsoft.com/office/drawing/2014/main" id="{FBDFA25D-6C63-4B60-F5DF-AD7A32DB7266}"/>
                  </a:ext>
                </a:extLst>
              </p:cNvPr>
              <p:cNvSpPr/>
              <p:nvPr/>
            </p:nvSpPr>
            <p:spPr>
              <a:xfrm>
                <a:off x="10096037" y="1187115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44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01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01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4" name="Freeform: Shape 403">
                <a:extLst>
                  <a:ext uri="{FF2B5EF4-FFF2-40B4-BE49-F238E27FC236}">
                    <a16:creationId xmlns:a16="http://schemas.microsoft.com/office/drawing/2014/main" id="{23844080-CD91-4E9B-8006-356F3C381454}"/>
                  </a:ext>
                </a:extLst>
              </p:cNvPr>
              <p:cNvSpPr/>
              <p:nvPr/>
            </p:nvSpPr>
            <p:spPr>
              <a:xfrm>
                <a:off x="10176948" y="1157122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5" name="Freeform: Shape 404">
                <a:extLst>
                  <a:ext uri="{FF2B5EF4-FFF2-40B4-BE49-F238E27FC236}">
                    <a16:creationId xmlns:a16="http://schemas.microsoft.com/office/drawing/2014/main" id="{158FF1CE-BC70-B9BF-494D-88FEC11B3B07}"/>
                  </a:ext>
                </a:extLst>
              </p:cNvPr>
              <p:cNvSpPr/>
              <p:nvPr/>
            </p:nvSpPr>
            <p:spPr>
              <a:xfrm>
                <a:off x="10176948" y="1157122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6" name="Freeform: Shape 405">
                <a:extLst>
                  <a:ext uri="{FF2B5EF4-FFF2-40B4-BE49-F238E27FC236}">
                    <a16:creationId xmlns:a16="http://schemas.microsoft.com/office/drawing/2014/main" id="{943F720E-77C3-DC45-CF56-0767E30F8404}"/>
                  </a:ext>
                </a:extLst>
              </p:cNvPr>
              <p:cNvSpPr/>
              <p:nvPr/>
            </p:nvSpPr>
            <p:spPr>
              <a:xfrm>
                <a:off x="10096081" y="1316000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7" name="Freeform: Shape 406">
                <a:extLst>
                  <a:ext uri="{FF2B5EF4-FFF2-40B4-BE49-F238E27FC236}">
                    <a16:creationId xmlns:a16="http://schemas.microsoft.com/office/drawing/2014/main" id="{72C3EE53-42DD-7EAE-6F25-C6D73FF55719}"/>
                  </a:ext>
                </a:extLst>
              </p:cNvPr>
              <p:cNvSpPr/>
              <p:nvPr/>
            </p:nvSpPr>
            <p:spPr>
              <a:xfrm>
                <a:off x="10096081" y="1316000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8" name="Freeform: Shape 407">
                <a:extLst>
                  <a:ext uri="{FF2B5EF4-FFF2-40B4-BE49-F238E27FC236}">
                    <a16:creationId xmlns:a16="http://schemas.microsoft.com/office/drawing/2014/main" id="{3FA25BC9-D370-43B6-040B-EDEC8D81CBD0}"/>
                  </a:ext>
                </a:extLst>
              </p:cNvPr>
              <p:cNvSpPr/>
              <p:nvPr/>
            </p:nvSpPr>
            <p:spPr>
              <a:xfrm>
                <a:off x="10176907" y="1284904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9" name="Freeform: Shape 408">
                <a:extLst>
                  <a:ext uri="{FF2B5EF4-FFF2-40B4-BE49-F238E27FC236}">
                    <a16:creationId xmlns:a16="http://schemas.microsoft.com/office/drawing/2014/main" id="{A6E618D4-7C59-43EE-ED30-101CF0574689}"/>
                  </a:ext>
                </a:extLst>
              </p:cNvPr>
              <p:cNvSpPr/>
              <p:nvPr/>
            </p:nvSpPr>
            <p:spPr>
              <a:xfrm>
                <a:off x="10176907" y="1284904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0" name="Freeform: Shape 409">
                <a:extLst>
                  <a:ext uri="{FF2B5EF4-FFF2-40B4-BE49-F238E27FC236}">
                    <a16:creationId xmlns:a16="http://schemas.microsoft.com/office/drawing/2014/main" id="{103E4F1E-658F-D836-48C7-F760B42278D7}"/>
                  </a:ext>
                </a:extLst>
              </p:cNvPr>
              <p:cNvSpPr/>
              <p:nvPr/>
            </p:nvSpPr>
            <p:spPr>
              <a:xfrm>
                <a:off x="10097821" y="1417401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28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28"/>
                      <a:pt x="55801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01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" name="Freeform: Shape 410">
                <a:extLst>
                  <a:ext uri="{FF2B5EF4-FFF2-40B4-BE49-F238E27FC236}">
                    <a16:creationId xmlns:a16="http://schemas.microsoft.com/office/drawing/2014/main" id="{A3942C22-3AC7-863F-65B4-B63DBA92CF96}"/>
                  </a:ext>
                </a:extLst>
              </p:cNvPr>
              <p:cNvSpPr/>
              <p:nvPr/>
            </p:nvSpPr>
            <p:spPr>
              <a:xfrm>
                <a:off x="10097821" y="1417401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28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28"/>
                      <a:pt x="55801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01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" name="Freeform: Shape 411">
                <a:extLst>
                  <a:ext uri="{FF2B5EF4-FFF2-40B4-BE49-F238E27FC236}">
                    <a16:creationId xmlns:a16="http://schemas.microsoft.com/office/drawing/2014/main" id="{9A61E260-226E-D823-4C6A-03097DD81D72}"/>
                  </a:ext>
                </a:extLst>
              </p:cNvPr>
              <p:cNvSpPr/>
              <p:nvPr/>
            </p:nvSpPr>
            <p:spPr>
              <a:xfrm>
                <a:off x="10178161" y="1386028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3" name="Freeform: Shape 412">
                <a:extLst>
                  <a:ext uri="{FF2B5EF4-FFF2-40B4-BE49-F238E27FC236}">
                    <a16:creationId xmlns:a16="http://schemas.microsoft.com/office/drawing/2014/main" id="{70363CC0-6376-4934-F8C4-4E05FC8506F7}"/>
                  </a:ext>
                </a:extLst>
              </p:cNvPr>
              <p:cNvSpPr/>
              <p:nvPr/>
            </p:nvSpPr>
            <p:spPr>
              <a:xfrm>
                <a:off x="10178161" y="1386028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4" name="Freeform: Shape 413">
                <a:extLst>
                  <a:ext uri="{FF2B5EF4-FFF2-40B4-BE49-F238E27FC236}">
                    <a16:creationId xmlns:a16="http://schemas.microsoft.com/office/drawing/2014/main" id="{E38E5D75-F7C2-53AE-2FC5-2B21CB6EF5BA}"/>
                  </a:ext>
                </a:extLst>
              </p:cNvPr>
              <p:cNvSpPr/>
              <p:nvPr/>
            </p:nvSpPr>
            <p:spPr>
              <a:xfrm>
                <a:off x="8946072" y="829863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5" name="Freeform: Shape 414">
                <a:extLst>
                  <a:ext uri="{FF2B5EF4-FFF2-40B4-BE49-F238E27FC236}">
                    <a16:creationId xmlns:a16="http://schemas.microsoft.com/office/drawing/2014/main" id="{437ED270-422F-E165-104B-2B42928A4942}"/>
                  </a:ext>
                </a:extLst>
              </p:cNvPr>
              <p:cNvSpPr/>
              <p:nvPr/>
            </p:nvSpPr>
            <p:spPr>
              <a:xfrm>
                <a:off x="8946072" y="829863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6" name="Freeform: Shape 415">
                <a:extLst>
                  <a:ext uri="{FF2B5EF4-FFF2-40B4-BE49-F238E27FC236}">
                    <a16:creationId xmlns:a16="http://schemas.microsoft.com/office/drawing/2014/main" id="{BB7B0CE0-E73C-F79A-00A2-577E52785413}"/>
                  </a:ext>
                </a:extLst>
              </p:cNvPr>
              <p:cNvSpPr/>
              <p:nvPr/>
            </p:nvSpPr>
            <p:spPr>
              <a:xfrm>
                <a:off x="9029618" y="864845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28"/>
                      <a:pt x="55822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22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7" name="Freeform: Shape 416">
                <a:extLst>
                  <a:ext uri="{FF2B5EF4-FFF2-40B4-BE49-F238E27FC236}">
                    <a16:creationId xmlns:a16="http://schemas.microsoft.com/office/drawing/2014/main" id="{D69A1A88-7DED-2438-4B70-864C57B28C6C}"/>
                  </a:ext>
                </a:extLst>
              </p:cNvPr>
              <p:cNvSpPr/>
              <p:nvPr/>
            </p:nvSpPr>
            <p:spPr>
              <a:xfrm>
                <a:off x="9029618" y="864845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28"/>
                      <a:pt x="55822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22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8" name="Freeform: Shape 417">
                <a:extLst>
                  <a:ext uri="{FF2B5EF4-FFF2-40B4-BE49-F238E27FC236}">
                    <a16:creationId xmlns:a16="http://schemas.microsoft.com/office/drawing/2014/main" id="{BE312482-AD66-8D8A-7DF9-0004B4705CCF}"/>
                  </a:ext>
                </a:extLst>
              </p:cNvPr>
              <p:cNvSpPr/>
              <p:nvPr/>
            </p:nvSpPr>
            <p:spPr>
              <a:xfrm>
                <a:off x="8946879" y="936748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9" name="Freeform: Shape 418">
                <a:extLst>
                  <a:ext uri="{FF2B5EF4-FFF2-40B4-BE49-F238E27FC236}">
                    <a16:creationId xmlns:a16="http://schemas.microsoft.com/office/drawing/2014/main" id="{D2D70C6B-F302-A99B-FA69-4A0CAE5768E9}"/>
                  </a:ext>
                </a:extLst>
              </p:cNvPr>
              <p:cNvSpPr/>
              <p:nvPr/>
            </p:nvSpPr>
            <p:spPr>
              <a:xfrm>
                <a:off x="8946879" y="936748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0" name="Freeform: Shape 419">
                <a:extLst>
                  <a:ext uri="{FF2B5EF4-FFF2-40B4-BE49-F238E27FC236}">
                    <a16:creationId xmlns:a16="http://schemas.microsoft.com/office/drawing/2014/main" id="{0F4DD31D-D779-8635-9420-05E6472AC6BE}"/>
                  </a:ext>
                </a:extLst>
              </p:cNvPr>
              <p:cNvSpPr/>
              <p:nvPr/>
            </p:nvSpPr>
            <p:spPr>
              <a:xfrm>
                <a:off x="9027684" y="961193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1" name="Freeform: Shape 420">
                <a:extLst>
                  <a:ext uri="{FF2B5EF4-FFF2-40B4-BE49-F238E27FC236}">
                    <a16:creationId xmlns:a16="http://schemas.microsoft.com/office/drawing/2014/main" id="{17B480D2-206D-63E6-0D1D-5ADE4EAD6033}"/>
                  </a:ext>
                </a:extLst>
              </p:cNvPr>
              <p:cNvSpPr/>
              <p:nvPr/>
            </p:nvSpPr>
            <p:spPr>
              <a:xfrm>
                <a:off x="9027684" y="961193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2" name="Freeform: Shape 421">
                <a:extLst>
                  <a:ext uri="{FF2B5EF4-FFF2-40B4-BE49-F238E27FC236}">
                    <a16:creationId xmlns:a16="http://schemas.microsoft.com/office/drawing/2014/main" id="{86A054CF-03FE-1653-C6EE-CC7C7497FED8}"/>
                  </a:ext>
                </a:extLst>
              </p:cNvPr>
              <p:cNvSpPr/>
              <p:nvPr/>
            </p:nvSpPr>
            <p:spPr>
              <a:xfrm>
                <a:off x="8946072" y="1061399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602" y="57428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3" name="Freeform: Shape 422">
                <a:extLst>
                  <a:ext uri="{FF2B5EF4-FFF2-40B4-BE49-F238E27FC236}">
                    <a16:creationId xmlns:a16="http://schemas.microsoft.com/office/drawing/2014/main" id="{3BA96584-5E7B-236A-259D-28CBFE1D9A37}"/>
                  </a:ext>
                </a:extLst>
              </p:cNvPr>
              <p:cNvSpPr/>
              <p:nvPr/>
            </p:nvSpPr>
            <p:spPr>
              <a:xfrm>
                <a:off x="8946072" y="1061399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602" y="57428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4" name="Freeform: Shape 423">
                <a:extLst>
                  <a:ext uri="{FF2B5EF4-FFF2-40B4-BE49-F238E27FC236}">
                    <a16:creationId xmlns:a16="http://schemas.microsoft.com/office/drawing/2014/main" id="{46BCC6E4-20E3-F29F-C677-C29A0949770E}"/>
                  </a:ext>
                </a:extLst>
              </p:cNvPr>
              <p:cNvSpPr/>
              <p:nvPr/>
            </p:nvSpPr>
            <p:spPr>
              <a:xfrm>
                <a:off x="9028237" y="1088420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5" name="Freeform: Shape 424">
                <a:extLst>
                  <a:ext uri="{FF2B5EF4-FFF2-40B4-BE49-F238E27FC236}">
                    <a16:creationId xmlns:a16="http://schemas.microsoft.com/office/drawing/2014/main" id="{3E8DA311-E3AF-DE34-AAAB-222DFAF0A4B0}"/>
                  </a:ext>
                </a:extLst>
              </p:cNvPr>
              <p:cNvSpPr/>
              <p:nvPr/>
            </p:nvSpPr>
            <p:spPr>
              <a:xfrm>
                <a:off x="9028237" y="1088420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6" name="Freeform: Shape 425">
                <a:extLst>
                  <a:ext uri="{FF2B5EF4-FFF2-40B4-BE49-F238E27FC236}">
                    <a16:creationId xmlns:a16="http://schemas.microsoft.com/office/drawing/2014/main" id="{613A8BD5-2815-1E4F-015E-E07EB4619FAF}"/>
                  </a:ext>
                </a:extLst>
              </p:cNvPr>
              <p:cNvSpPr/>
              <p:nvPr/>
            </p:nvSpPr>
            <p:spPr>
              <a:xfrm>
                <a:off x="8948260" y="1158665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7" name="Freeform: Shape 426">
                <a:extLst>
                  <a:ext uri="{FF2B5EF4-FFF2-40B4-BE49-F238E27FC236}">
                    <a16:creationId xmlns:a16="http://schemas.microsoft.com/office/drawing/2014/main" id="{D2C36E4B-BDE9-5DBC-A30B-8B4BD9BC1908}"/>
                  </a:ext>
                </a:extLst>
              </p:cNvPr>
              <p:cNvSpPr/>
              <p:nvPr/>
            </p:nvSpPr>
            <p:spPr>
              <a:xfrm>
                <a:off x="8948260" y="1158665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8" name="Freeform: Shape 427">
                <a:extLst>
                  <a:ext uri="{FF2B5EF4-FFF2-40B4-BE49-F238E27FC236}">
                    <a16:creationId xmlns:a16="http://schemas.microsoft.com/office/drawing/2014/main" id="{C0010274-E9EE-B19F-4113-BECA8E4033F2}"/>
                  </a:ext>
                </a:extLst>
              </p:cNvPr>
              <p:cNvSpPr/>
              <p:nvPr/>
            </p:nvSpPr>
            <p:spPr>
              <a:xfrm>
                <a:off x="9027684" y="1184258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9" name="Freeform: Shape 428">
                <a:extLst>
                  <a:ext uri="{FF2B5EF4-FFF2-40B4-BE49-F238E27FC236}">
                    <a16:creationId xmlns:a16="http://schemas.microsoft.com/office/drawing/2014/main" id="{A10BAA1A-F577-2D33-D681-292F27140084}"/>
                  </a:ext>
                </a:extLst>
              </p:cNvPr>
              <p:cNvSpPr/>
              <p:nvPr/>
            </p:nvSpPr>
            <p:spPr>
              <a:xfrm>
                <a:off x="9027684" y="1184258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0" name="Freeform: Shape 429">
                <a:extLst>
                  <a:ext uri="{FF2B5EF4-FFF2-40B4-BE49-F238E27FC236}">
                    <a16:creationId xmlns:a16="http://schemas.microsoft.com/office/drawing/2014/main" id="{F42C2C22-AAAA-BE80-76D1-32D4F5BB510D}"/>
                  </a:ext>
                </a:extLst>
              </p:cNvPr>
              <p:cNvSpPr/>
              <p:nvPr/>
            </p:nvSpPr>
            <p:spPr>
              <a:xfrm>
                <a:off x="8946412" y="1291260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42"/>
                      <a:pt x="66042" y="57444"/>
                      <a:pt x="55822" y="57444"/>
                    </a:cubicBezTo>
                    <a:cubicBezTo>
                      <a:pt x="45581" y="57444"/>
                      <a:pt x="37294" y="51042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1" name="Freeform: Shape 430">
                <a:extLst>
                  <a:ext uri="{FF2B5EF4-FFF2-40B4-BE49-F238E27FC236}">
                    <a16:creationId xmlns:a16="http://schemas.microsoft.com/office/drawing/2014/main" id="{B9BCBFAA-1077-696C-2D5E-9C81C3E4D6A3}"/>
                  </a:ext>
                </a:extLst>
              </p:cNvPr>
              <p:cNvSpPr/>
              <p:nvPr/>
            </p:nvSpPr>
            <p:spPr>
              <a:xfrm>
                <a:off x="8946412" y="1291260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42"/>
                      <a:pt x="66042" y="57444"/>
                      <a:pt x="55822" y="57444"/>
                    </a:cubicBezTo>
                    <a:cubicBezTo>
                      <a:pt x="45581" y="57444"/>
                      <a:pt x="37294" y="51042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2" name="Freeform: Shape 431">
                <a:extLst>
                  <a:ext uri="{FF2B5EF4-FFF2-40B4-BE49-F238E27FC236}">
                    <a16:creationId xmlns:a16="http://schemas.microsoft.com/office/drawing/2014/main" id="{58B76B48-21F4-559A-1598-93FBBBEB6DC1}"/>
                  </a:ext>
                </a:extLst>
              </p:cNvPr>
              <p:cNvSpPr/>
              <p:nvPr/>
            </p:nvSpPr>
            <p:spPr>
              <a:xfrm>
                <a:off x="9029214" y="1319314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44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42"/>
                      <a:pt x="66042" y="57444"/>
                      <a:pt x="55801" y="57444"/>
                    </a:cubicBezTo>
                    <a:cubicBezTo>
                      <a:pt x="45581" y="57444"/>
                      <a:pt x="37294" y="51042"/>
                      <a:pt x="37294" y="43129"/>
                    </a:cubicBezTo>
                    <a:cubicBezTo>
                      <a:pt x="37294" y="35233"/>
                      <a:pt x="45581" y="28814"/>
                      <a:pt x="55801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3" name="Freeform: Shape 432">
                <a:extLst>
                  <a:ext uri="{FF2B5EF4-FFF2-40B4-BE49-F238E27FC236}">
                    <a16:creationId xmlns:a16="http://schemas.microsoft.com/office/drawing/2014/main" id="{9EBF2667-350B-ED90-58FF-D98E729F2756}"/>
                  </a:ext>
                </a:extLst>
              </p:cNvPr>
              <p:cNvSpPr/>
              <p:nvPr/>
            </p:nvSpPr>
            <p:spPr>
              <a:xfrm>
                <a:off x="9029214" y="1319314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44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42"/>
                      <a:pt x="66042" y="57444"/>
                      <a:pt x="55801" y="57444"/>
                    </a:cubicBezTo>
                    <a:cubicBezTo>
                      <a:pt x="45581" y="57444"/>
                      <a:pt x="37294" y="51042"/>
                      <a:pt x="37294" y="43129"/>
                    </a:cubicBezTo>
                    <a:cubicBezTo>
                      <a:pt x="37294" y="35233"/>
                      <a:pt x="45581" y="28814"/>
                      <a:pt x="55801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4" name="Freeform: Shape 433">
                <a:extLst>
                  <a:ext uri="{FF2B5EF4-FFF2-40B4-BE49-F238E27FC236}">
                    <a16:creationId xmlns:a16="http://schemas.microsoft.com/office/drawing/2014/main" id="{840EE146-1394-43DE-79FA-711169B9B734}"/>
                  </a:ext>
                </a:extLst>
              </p:cNvPr>
              <p:cNvSpPr/>
              <p:nvPr/>
            </p:nvSpPr>
            <p:spPr>
              <a:xfrm>
                <a:off x="8947857" y="1386359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42"/>
                      <a:pt x="66042" y="57444"/>
                      <a:pt x="55822" y="57444"/>
                    </a:cubicBezTo>
                    <a:cubicBezTo>
                      <a:pt x="45602" y="57444"/>
                      <a:pt x="37294" y="51042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5" name="Freeform: Shape 434">
                <a:extLst>
                  <a:ext uri="{FF2B5EF4-FFF2-40B4-BE49-F238E27FC236}">
                    <a16:creationId xmlns:a16="http://schemas.microsoft.com/office/drawing/2014/main" id="{953E1AD0-53ED-5AEA-0B4C-742BAF8F5620}"/>
                  </a:ext>
                </a:extLst>
              </p:cNvPr>
              <p:cNvSpPr/>
              <p:nvPr/>
            </p:nvSpPr>
            <p:spPr>
              <a:xfrm>
                <a:off x="8947857" y="1386359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42"/>
                      <a:pt x="66042" y="57444"/>
                      <a:pt x="55822" y="57444"/>
                    </a:cubicBezTo>
                    <a:cubicBezTo>
                      <a:pt x="45602" y="57444"/>
                      <a:pt x="37294" y="51042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6" name="Freeform: Shape 435">
                <a:extLst>
                  <a:ext uri="{FF2B5EF4-FFF2-40B4-BE49-F238E27FC236}">
                    <a16:creationId xmlns:a16="http://schemas.microsoft.com/office/drawing/2014/main" id="{A7FFC39B-0C3A-8CB2-649D-BDBA12C2CDB3}"/>
                  </a:ext>
                </a:extLst>
              </p:cNvPr>
              <p:cNvSpPr/>
              <p:nvPr/>
            </p:nvSpPr>
            <p:spPr>
              <a:xfrm>
                <a:off x="9028640" y="1416826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7" name="Freeform: Shape 436">
                <a:extLst>
                  <a:ext uri="{FF2B5EF4-FFF2-40B4-BE49-F238E27FC236}">
                    <a16:creationId xmlns:a16="http://schemas.microsoft.com/office/drawing/2014/main" id="{B8DDF3D9-3FB7-6C10-9B5A-A9D9C50E608D}"/>
                  </a:ext>
                </a:extLst>
              </p:cNvPr>
              <p:cNvSpPr/>
              <p:nvPr/>
            </p:nvSpPr>
            <p:spPr>
              <a:xfrm>
                <a:off x="9028640" y="1416826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8" name="Freeform: Shape 437">
                <a:extLst>
                  <a:ext uri="{FF2B5EF4-FFF2-40B4-BE49-F238E27FC236}">
                    <a16:creationId xmlns:a16="http://schemas.microsoft.com/office/drawing/2014/main" id="{3A39611A-DCAA-CA54-7682-572FD747317E}"/>
                  </a:ext>
                </a:extLst>
              </p:cNvPr>
              <p:cNvSpPr/>
              <p:nvPr/>
            </p:nvSpPr>
            <p:spPr>
              <a:xfrm>
                <a:off x="8914156" y="993091"/>
                <a:ext cx="1404335" cy="175542"/>
              </a:xfrm>
              <a:custGeom>
                <a:avLst/>
                <a:gdLst>
                  <a:gd name="connsiteX0" fmla="*/ 1369650 w 1404334"/>
                  <a:gd name="connsiteY0" fmla="*/ 28814 h 175541"/>
                  <a:gd name="connsiteX1" fmla="*/ 703472 w 1404334"/>
                  <a:gd name="connsiteY1" fmla="*/ 148029 h 175541"/>
                  <a:gd name="connsiteX2" fmla="*/ 37294 w 1404334"/>
                  <a:gd name="connsiteY2" fmla="*/ 28814 h 175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04334" h="175541">
                    <a:moveTo>
                      <a:pt x="1369650" y="28814"/>
                    </a:moveTo>
                    <a:cubicBezTo>
                      <a:pt x="1162252" y="107251"/>
                      <a:pt x="934371" y="148029"/>
                      <a:pt x="703472" y="148029"/>
                    </a:cubicBezTo>
                    <a:cubicBezTo>
                      <a:pt x="472553" y="148029"/>
                      <a:pt x="244693" y="107251"/>
                      <a:pt x="37294" y="28814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9" name="Freeform: Shape 438">
                <a:extLst>
                  <a:ext uri="{FF2B5EF4-FFF2-40B4-BE49-F238E27FC236}">
                    <a16:creationId xmlns:a16="http://schemas.microsoft.com/office/drawing/2014/main" id="{11BF1C3B-A449-F8CF-FDF0-3DD50D34F38B}"/>
                  </a:ext>
                </a:extLst>
              </p:cNvPr>
              <p:cNvSpPr/>
              <p:nvPr/>
            </p:nvSpPr>
            <p:spPr>
              <a:xfrm>
                <a:off x="8908376" y="1217813"/>
                <a:ext cx="1404335" cy="179624"/>
              </a:xfrm>
              <a:custGeom>
                <a:avLst/>
                <a:gdLst>
                  <a:gd name="connsiteX0" fmla="*/ 1369629 w 1404334"/>
                  <a:gd name="connsiteY0" fmla="*/ 28814 h 179624"/>
                  <a:gd name="connsiteX1" fmla="*/ 703472 w 1404334"/>
                  <a:gd name="connsiteY1" fmla="*/ 154054 h 179624"/>
                  <a:gd name="connsiteX2" fmla="*/ 37294 w 1404334"/>
                  <a:gd name="connsiteY2" fmla="*/ 28814 h 179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04334" h="179624">
                    <a:moveTo>
                      <a:pt x="1369629" y="28814"/>
                    </a:moveTo>
                    <a:cubicBezTo>
                      <a:pt x="1163739" y="111109"/>
                      <a:pt x="935284" y="154054"/>
                      <a:pt x="703472" y="154054"/>
                    </a:cubicBezTo>
                    <a:cubicBezTo>
                      <a:pt x="471639" y="154054"/>
                      <a:pt x="243205" y="111109"/>
                      <a:pt x="37294" y="28814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0" name="Freeform: Shape 439">
                <a:extLst>
                  <a:ext uri="{FF2B5EF4-FFF2-40B4-BE49-F238E27FC236}">
                    <a16:creationId xmlns:a16="http://schemas.microsoft.com/office/drawing/2014/main" id="{11B73315-517A-A0EB-3FE8-82D08B00EF63}"/>
                  </a:ext>
                </a:extLst>
              </p:cNvPr>
              <p:cNvSpPr/>
              <p:nvPr/>
            </p:nvSpPr>
            <p:spPr>
              <a:xfrm>
                <a:off x="8914156" y="1451234"/>
                <a:ext cx="1404335" cy="179624"/>
              </a:xfrm>
              <a:custGeom>
                <a:avLst/>
                <a:gdLst>
                  <a:gd name="connsiteX0" fmla="*/ 1369650 w 1404334"/>
                  <a:gd name="connsiteY0" fmla="*/ 28814 h 179624"/>
                  <a:gd name="connsiteX1" fmla="*/ 703472 w 1404334"/>
                  <a:gd name="connsiteY1" fmla="*/ 153841 h 179624"/>
                  <a:gd name="connsiteX2" fmla="*/ 37294 w 1404334"/>
                  <a:gd name="connsiteY2" fmla="*/ 28814 h 179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04334" h="179624">
                    <a:moveTo>
                      <a:pt x="1369650" y="28814"/>
                    </a:moveTo>
                    <a:cubicBezTo>
                      <a:pt x="1163675" y="110961"/>
                      <a:pt x="935242" y="153841"/>
                      <a:pt x="703472" y="153841"/>
                    </a:cubicBezTo>
                    <a:cubicBezTo>
                      <a:pt x="471681" y="153841"/>
                      <a:pt x="243248" y="110961"/>
                      <a:pt x="37294" y="28814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312" name="Graphic 311">
              <a:extLst>
                <a:ext uri="{FF2B5EF4-FFF2-40B4-BE49-F238E27FC236}">
                  <a16:creationId xmlns:a16="http://schemas.microsoft.com/office/drawing/2014/main" id="{0266D1D1-4AC6-ADCD-566C-143B5FB22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16534240">
              <a:off x="8738859" y="1486949"/>
              <a:ext cx="1331829" cy="1199536"/>
            </a:xfrm>
            <a:prstGeom prst="rect">
              <a:avLst/>
            </a:prstGeom>
          </p:spPr>
        </p:pic>
        <p:cxnSp>
          <p:nvCxnSpPr>
            <p:cNvPr id="45" name="Connector: Elbow 44">
              <a:extLst>
                <a:ext uri="{FF2B5EF4-FFF2-40B4-BE49-F238E27FC236}">
                  <a16:creationId xmlns:a16="http://schemas.microsoft.com/office/drawing/2014/main" id="{CDD05D7B-E02D-A63C-004D-D126700E87DA}"/>
                </a:ext>
              </a:extLst>
            </p:cNvPr>
            <p:cNvCxnSpPr>
              <a:cxnSpLocks/>
              <a:stCxn id="427" idx="2"/>
              <a:endCxn id="18" idx="3"/>
            </p:cNvCxnSpPr>
            <p:nvPr/>
          </p:nvCxnSpPr>
          <p:spPr>
            <a:xfrm flipH="1">
              <a:off x="8395364" y="2032995"/>
              <a:ext cx="827294" cy="218039"/>
            </a:xfrm>
            <a:prstGeom prst="bentConnector3">
              <a:avLst>
                <a:gd name="adj1" fmla="val 53098"/>
              </a:avLst>
            </a:prstGeom>
            <a:ln>
              <a:headEnd type="triangle" w="med" len="med"/>
              <a:tailEnd type="triangle" w="med" len="med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8BC3FD4B-38FB-2E84-4F58-94CCF83D491F}"/>
                </a:ext>
              </a:extLst>
            </p:cNvPr>
            <p:cNvSpPr txBox="1"/>
            <p:nvPr/>
          </p:nvSpPr>
          <p:spPr>
            <a:xfrm>
              <a:off x="9022928" y="1648639"/>
              <a:ext cx="50967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/>
                <a:t>gNB</a:t>
              </a:r>
            </a:p>
          </p:txBody>
        </p:sp>
        <p:grpSp>
          <p:nvGrpSpPr>
            <p:cNvPr id="49" name="Graphic 14">
              <a:extLst>
                <a:ext uri="{FF2B5EF4-FFF2-40B4-BE49-F238E27FC236}">
                  <a16:creationId xmlns:a16="http://schemas.microsoft.com/office/drawing/2014/main" id="{BFAE779C-3963-70AF-5FA4-34E46124744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765558" y="2017954"/>
              <a:ext cx="307053" cy="815012"/>
              <a:chOff x="8908376" y="569814"/>
              <a:chExt cx="1421243" cy="3233165"/>
            </a:xfrm>
          </p:grpSpPr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2C8B3752-81E6-C93A-808E-9BB9E7EEF878}"/>
                  </a:ext>
                </a:extLst>
              </p:cNvPr>
              <p:cNvSpPr/>
              <p:nvPr/>
            </p:nvSpPr>
            <p:spPr>
              <a:xfrm>
                <a:off x="8980343" y="3403705"/>
                <a:ext cx="1281864" cy="281683"/>
              </a:xfrm>
              <a:custGeom>
                <a:avLst/>
                <a:gdLst>
                  <a:gd name="connsiteX0" fmla="*/ 642173 w 1281863"/>
                  <a:gd name="connsiteY0" fmla="*/ 255490 h 281683"/>
                  <a:gd name="connsiteX1" fmla="*/ 1245033 w 1281863"/>
                  <a:gd name="connsiteY1" fmla="*/ 28814 h 281683"/>
                  <a:gd name="connsiteX2" fmla="*/ 37294 w 1281863"/>
                  <a:gd name="connsiteY2" fmla="*/ 30817 h 281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81863" h="281683">
                    <a:moveTo>
                      <a:pt x="642173" y="255490"/>
                    </a:moveTo>
                    <a:lnTo>
                      <a:pt x="1245033" y="28814"/>
                    </a:lnTo>
                    <a:lnTo>
                      <a:pt x="37294" y="30817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0499133B-9ACF-FECE-087B-C3889A338ACE}"/>
                  </a:ext>
                </a:extLst>
              </p:cNvPr>
              <p:cNvSpPr/>
              <p:nvPr/>
            </p:nvSpPr>
            <p:spPr>
              <a:xfrm>
                <a:off x="9582548" y="1341312"/>
                <a:ext cx="73483" cy="2461667"/>
              </a:xfrm>
              <a:custGeom>
                <a:avLst/>
                <a:gdLst>
                  <a:gd name="connsiteX0" fmla="*/ 37294 w 73482"/>
                  <a:gd name="connsiteY0" fmla="*/ 28814 h 2461667"/>
                  <a:gd name="connsiteX1" fmla="*/ 37294 w 73482"/>
                  <a:gd name="connsiteY1" fmla="*/ 2433473 h 2461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482" h="2461667">
                    <a:moveTo>
                      <a:pt x="37294" y="28814"/>
                    </a:moveTo>
                    <a:lnTo>
                      <a:pt x="37294" y="2433473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8A8623C9-961D-5D7C-B6E4-0F0FD14C4189}"/>
                  </a:ext>
                </a:extLst>
              </p:cNvPr>
              <p:cNvSpPr/>
              <p:nvPr/>
            </p:nvSpPr>
            <p:spPr>
              <a:xfrm>
                <a:off x="8923976" y="1341312"/>
                <a:ext cx="730744" cy="2298372"/>
              </a:xfrm>
              <a:custGeom>
                <a:avLst/>
                <a:gdLst>
                  <a:gd name="connsiteX0" fmla="*/ 695866 w 730743"/>
                  <a:gd name="connsiteY0" fmla="*/ 28814 h 2298372"/>
                  <a:gd name="connsiteX1" fmla="*/ 37294 w 730743"/>
                  <a:gd name="connsiteY1" fmla="*/ 2269672 h 2298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0743" h="2298372">
                    <a:moveTo>
                      <a:pt x="695866" y="28814"/>
                    </a:moveTo>
                    <a:cubicBezTo>
                      <a:pt x="576241" y="791220"/>
                      <a:pt x="355563" y="1542118"/>
                      <a:pt x="37294" y="2269672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087E0CF8-B328-BF7C-86C5-E5673E599C6A}"/>
                  </a:ext>
                </a:extLst>
              </p:cNvPr>
              <p:cNvSpPr/>
              <p:nvPr/>
            </p:nvSpPr>
            <p:spPr>
              <a:xfrm>
                <a:off x="9582546" y="1341311"/>
                <a:ext cx="747073" cy="2298372"/>
              </a:xfrm>
              <a:custGeom>
                <a:avLst/>
                <a:gdLst>
                  <a:gd name="connsiteX0" fmla="*/ 712609 w 747073"/>
                  <a:gd name="connsiteY0" fmla="*/ 2269672 h 2298372"/>
                  <a:gd name="connsiteX1" fmla="*/ 37294 w 747073"/>
                  <a:gd name="connsiteY1" fmla="*/ 28814 h 2298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7073" h="2298372">
                    <a:moveTo>
                      <a:pt x="712609" y="2269672"/>
                    </a:moveTo>
                    <a:cubicBezTo>
                      <a:pt x="386457" y="1543070"/>
                      <a:pt x="160106" y="791991"/>
                      <a:pt x="37294" y="28814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DAF67861-F1AB-CEFC-79D8-CE8A9E9ED6FC}"/>
                  </a:ext>
                </a:extLst>
              </p:cNvPr>
              <p:cNvSpPr/>
              <p:nvPr/>
            </p:nvSpPr>
            <p:spPr>
              <a:xfrm>
                <a:off x="9137919" y="3023192"/>
                <a:ext cx="963439" cy="228613"/>
              </a:xfrm>
              <a:custGeom>
                <a:avLst/>
                <a:gdLst>
                  <a:gd name="connsiteX0" fmla="*/ 481923 w 963438"/>
                  <a:gd name="connsiteY0" fmla="*/ 200578 h 228612"/>
                  <a:gd name="connsiteX1" fmla="*/ 926551 w 963438"/>
                  <a:gd name="connsiteY1" fmla="*/ 28814 h 228612"/>
                  <a:gd name="connsiteX2" fmla="*/ 37294 w 963438"/>
                  <a:gd name="connsiteY2" fmla="*/ 28814 h 228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63438" h="228612">
                    <a:moveTo>
                      <a:pt x="481923" y="200578"/>
                    </a:moveTo>
                    <a:lnTo>
                      <a:pt x="926551" y="28814"/>
                    </a:lnTo>
                    <a:lnTo>
                      <a:pt x="37294" y="28814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C4B4B77F-D2ED-F400-AF5A-3EA78CC4B121}"/>
                  </a:ext>
                </a:extLst>
              </p:cNvPr>
              <p:cNvSpPr/>
              <p:nvPr/>
            </p:nvSpPr>
            <p:spPr>
              <a:xfrm>
                <a:off x="9286121" y="2608845"/>
                <a:ext cx="665426" cy="171459"/>
              </a:xfrm>
              <a:custGeom>
                <a:avLst/>
                <a:gdLst>
                  <a:gd name="connsiteX0" fmla="*/ 333720 w 665425"/>
                  <a:gd name="connsiteY0" fmla="*/ 143334 h 171459"/>
                  <a:gd name="connsiteX1" fmla="*/ 630125 w 665425"/>
                  <a:gd name="connsiteY1" fmla="*/ 28814 h 171459"/>
                  <a:gd name="connsiteX2" fmla="*/ 37294 w 665425"/>
                  <a:gd name="connsiteY2" fmla="*/ 28814 h 171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5425" h="171459">
                    <a:moveTo>
                      <a:pt x="333720" y="143334"/>
                    </a:moveTo>
                    <a:lnTo>
                      <a:pt x="630125" y="28814"/>
                    </a:lnTo>
                    <a:lnTo>
                      <a:pt x="37294" y="28814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2AD0A583-AE37-2770-632B-611A0ACE3D06}"/>
                  </a:ext>
                </a:extLst>
              </p:cNvPr>
              <p:cNvSpPr/>
              <p:nvPr/>
            </p:nvSpPr>
            <p:spPr>
              <a:xfrm>
                <a:off x="9434324" y="2162896"/>
                <a:ext cx="367413" cy="114306"/>
              </a:xfrm>
              <a:custGeom>
                <a:avLst/>
                <a:gdLst>
                  <a:gd name="connsiteX0" fmla="*/ 185518 w 367413"/>
                  <a:gd name="connsiteY0" fmla="*/ 86074 h 114306"/>
                  <a:gd name="connsiteX1" fmla="*/ 333720 w 367413"/>
                  <a:gd name="connsiteY1" fmla="*/ 28814 h 114306"/>
                  <a:gd name="connsiteX2" fmla="*/ 37294 w 367413"/>
                  <a:gd name="connsiteY2" fmla="*/ 28814 h 114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7413" h="114306">
                    <a:moveTo>
                      <a:pt x="185518" y="86074"/>
                    </a:moveTo>
                    <a:lnTo>
                      <a:pt x="333720" y="28814"/>
                    </a:lnTo>
                    <a:lnTo>
                      <a:pt x="37294" y="28814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320CCDD2-8321-B122-4B43-B1CD29BE4227}"/>
                  </a:ext>
                </a:extLst>
              </p:cNvPr>
              <p:cNvSpPr/>
              <p:nvPr/>
            </p:nvSpPr>
            <p:spPr>
              <a:xfrm>
                <a:off x="9137917" y="3023194"/>
                <a:ext cx="518461" cy="661343"/>
              </a:xfrm>
              <a:custGeom>
                <a:avLst/>
                <a:gdLst>
                  <a:gd name="connsiteX0" fmla="*/ 37294 w 518460"/>
                  <a:gd name="connsiteY0" fmla="*/ 28814 h 661343"/>
                  <a:gd name="connsiteX1" fmla="*/ 484600 w 518460"/>
                  <a:gd name="connsiteY1" fmla="*/ 636004 h 661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8460" h="661343">
                    <a:moveTo>
                      <a:pt x="37294" y="28814"/>
                    </a:moveTo>
                    <a:lnTo>
                      <a:pt x="484600" y="636004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1CADAA45-C2DF-00A1-5BEB-E1EF3F3D64B1}"/>
                  </a:ext>
                </a:extLst>
              </p:cNvPr>
              <p:cNvSpPr/>
              <p:nvPr/>
            </p:nvSpPr>
            <p:spPr>
              <a:xfrm>
                <a:off x="8980344" y="3194956"/>
                <a:ext cx="673591" cy="265354"/>
              </a:xfrm>
              <a:custGeom>
                <a:avLst/>
                <a:gdLst>
                  <a:gd name="connsiteX0" fmla="*/ 37294 w 673590"/>
                  <a:gd name="connsiteY0" fmla="*/ 239566 h 265353"/>
                  <a:gd name="connsiteX1" fmla="*/ 639495 w 673590"/>
                  <a:gd name="connsiteY1" fmla="*/ 28814 h 265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590" h="265353">
                    <a:moveTo>
                      <a:pt x="37294" y="239566"/>
                    </a:moveTo>
                    <a:lnTo>
                      <a:pt x="639495" y="28814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CC0B4E5C-FB33-CE5D-0D58-3C112A3ACE24}"/>
                  </a:ext>
                </a:extLst>
              </p:cNvPr>
              <p:cNvSpPr/>
              <p:nvPr/>
            </p:nvSpPr>
            <p:spPr>
              <a:xfrm>
                <a:off x="9286119" y="2608846"/>
                <a:ext cx="367413" cy="640932"/>
              </a:xfrm>
              <a:custGeom>
                <a:avLst/>
                <a:gdLst>
                  <a:gd name="connsiteX0" fmla="*/ 37294 w 367413"/>
                  <a:gd name="connsiteY0" fmla="*/ 28814 h 640931"/>
                  <a:gd name="connsiteX1" fmla="*/ 333720 w 367413"/>
                  <a:gd name="connsiteY1" fmla="*/ 614925 h 640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7413" h="640931">
                    <a:moveTo>
                      <a:pt x="37294" y="28814"/>
                    </a:moveTo>
                    <a:lnTo>
                      <a:pt x="333720" y="614925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2393E7AC-16FE-C078-2E01-9961C15C6A05}"/>
                  </a:ext>
                </a:extLst>
              </p:cNvPr>
              <p:cNvSpPr/>
              <p:nvPr/>
            </p:nvSpPr>
            <p:spPr>
              <a:xfrm>
                <a:off x="9137919" y="2723365"/>
                <a:ext cx="518461" cy="355166"/>
              </a:xfrm>
              <a:custGeom>
                <a:avLst/>
                <a:gdLst>
                  <a:gd name="connsiteX0" fmla="*/ 481923 w 518460"/>
                  <a:gd name="connsiteY0" fmla="*/ 28814 h 355165"/>
                  <a:gd name="connsiteX1" fmla="*/ 37294 w 518460"/>
                  <a:gd name="connsiteY1" fmla="*/ 328641 h 355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8460" h="355165">
                    <a:moveTo>
                      <a:pt x="481923" y="28814"/>
                    </a:moveTo>
                    <a:lnTo>
                      <a:pt x="37294" y="328641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B958CEF6-5B87-2AE5-C80E-6DE72D7CE080}"/>
                  </a:ext>
                </a:extLst>
              </p:cNvPr>
              <p:cNvSpPr/>
              <p:nvPr/>
            </p:nvSpPr>
            <p:spPr>
              <a:xfrm>
                <a:off x="9582548" y="2723365"/>
                <a:ext cx="518461" cy="355166"/>
              </a:xfrm>
              <a:custGeom>
                <a:avLst/>
                <a:gdLst>
                  <a:gd name="connsiteX0" fmla="*/ 37294 w 518460"/>
                  <a:gd name="connsiteY0" fmla="*/ 28814 h 355165"/>
                  <a:gd name="connsiteX1" fmla="*/ 481923 w 518460"/>
                  <a:gd name="connsiteY1" fmla="*/ 328641 h 355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8460" h="355165">
                    <a:moveTo>
                      <a:pt x="37294" y="28814"/>
                    </a:moveTo>
                    <a:lnTo>
                      <a:pt x="481923" y="328641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A183374E-1C39-1F96-6D89-A8F8233EC673}"/>
                  </a:ext>
                </a:extLst>
              </p:cNvPr>
              <p:cNvSpPr/>
              <p:nvPr/>
            </p:nvSpPr>
            <p:spPr>
              <a:xfrm>
                <a:off x="9582547" y="2608846"/>
                <a:ext cx="677673" cy="849132"/>
              </a:xfrm>
              <a:custGeom>
                <a:avLst/>
                <a:gdLst>
                  <a:gd name="connsiteX0" fmla="*/ 333699 w 677673"/>
                  <a:gd name="connsiteY0" fmla="*/ 28814 h 849132"/>
                  <a:gd name="connsiteX1" fmla="*/ 37294 w 677673"/>
                  <a:gd name="connsiteY1" fmla="*/ 614925 h 849132"/>
                  <a:gd name="connsiteX2" fmla="*/ 642831 w 677673"/>
                  <a:gd name="connsiteY2" fmla="*/ 823675 h 849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7673" h="849132">
                    <a:moveTo>
                      <a:pt x="333699" y="28814"/>
                    </a:moveTo>
                    <a:lnTo>
                      <a:pt x="37294" y="614925"/>
                    </a:lnTo>
                    <a:lnTo>
                      <a:pt x="642831" y="823675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C7F335CE-B600-4557-54FD-658E2D68CE52}"/>
                  </a:ext>
                </a:extLst>
              </p:cNvPr>
              <p:cNvSpPr/>
              <p:nvPr/>
            </p:nvSpPr>
            <p:spPr>
              <a:xfrm>
                <a:off x="9585221" y="3023192"/>
                <a:ext cx="514378" cy="661343"/>
              </a:xfrm>
              <a:custGeom>
                <a:avLst/>
                <a:gdLst>
                  <a:gd name="connsiteX0" fmla="*/ 37294 w 514378"/>
                  <a:gd name="connsiteY0" fmla="*/ 636004 h 661343"/>
                  <a:gd name="connsiteX1" fmla="*/ 479246 w 514378"/>
                  <a:gd name="connsiteY1" fmla="*/ 28814 h 661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4378" h="661343">
                    <a:moveTo>
                      <a:pt x="37294" y="636004"/>
                    </a:moveTo>
                    <a:lnTo>
                      <a:pt x="479246" y="28814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E55B209A-95C9-23B3-9B45-A2E66C1D2DF0}"/>
                  </a:ext>
                </a:extLst>
              </p:cNvPr>
              <p:cNvSpPr/>
              <p:nvPr/>
            </p:nvSpPr>
            <p:spPr>
              <a:xfrm>
                <a:off x="9582548" y="2220156"/>
                <a:ext cx="367413" cy="444978"/>
              </a:xfrm>
              <a:custGeom>
                <a:avLst/>
                <a:gdLst>
                  <a:gd name="connsiteX0" fmla="*/ 37294 w 367413"/>
                  <a:gd name="connsiteY0" fmla="*/ 28814 h 444977"/>
                  <a:gd name="connsiteX1" fmla="*/ 333699 w 367413"/>
                  <a:gd name="connsiteY1" fmla="*/ 417503 h 444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7413" h="444977">
                    <a:moveTo>
                      <a:pt x="37294" y="28814"/>
                    </a:moveTo>
                    <a:lnTo>
                      <a:pt x="333699" y="417503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B1980E2A-BC14-370C-99F8-020FAFF235DB}"/>
                  </a:ext>
                </a:extLst>
              </p:cNvPr>
              <p:cNvSpPr/>
              <p:nvPr/>
            </p:nvSpPr>
            <p:spPr>
              <a:xfrm>
                <a:off x="9286119" y="2265336"/>
                <a:ext cx="375578" cy="400072"/>
              </a:xfrm>
              <a:custGeom>
                <a:avLst/>
                <a:gdLst>
                  <a:gd name="connsiteX0" fmla="*/ 342092 w 375577"/>
                  <a:gd name="connsiteY0" fmla="*/ 28814 h 400071"/>
                  <a:gd name="connsiteX1" fmla="*/ 37294 w 375577"/>
                  <a:gd name="connsiteY1" fmla="*/ 372325 h 400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5577" h="400071">
                    <a:moveTo>
                      <a:pt x="342092" y="28814"/>
                    </a:moveTo>
                    <a:lnTo>
                      <a:pt x="37294" y="372325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3EFBE217-C61B-DB89-3A25-52E90370D54E}"/>
                  </a:ext>
                </a:extLst>
              </p:cNvPr>
              <p:cNvSpPr/>
              <p:nvPr/>
            </p:nvSpPr>
            <p:spPr>
              <a:xfrm>
                <a:off x="9434324" y="2162896"/>
                <a:ext cx="220448" cy="616437"/>
              </a:xfrm>
              <a:custGeom>
                <a:avLst/>
                <a:gdLst>
                  <a:gd name="connsiteX0" fmla="*/ 185518 w 220447"/>
                  <a:gd name="connsiteY0" fmla="*/ 589283 h 616437"/>
                  <a:gd name="connsiteX1" fmla="*/ 37294 w 220447"/>
                  <a:gd name="connsiteY1" fmla="*/ 28814 h 616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0447" h="616437">
                    <a:moveTo>
                      <a:pt x="185518" y="589283"/>
                    </a:moveTo>
                    <a:lnTo>
                      <a:pt x="37294" y="28814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EDA18193-9A60-3442-7170-FA1708A82BDD}"/>
                  </a:ext>
                </a:extLst>
              </p:cNvPr>
              <p:cNvSpPr/>
              <p:nvPr/>
            </p:nvSpPr>
            <p:spPr>
              <a:xfrm>
                <a:off x="9582548" y="2162896"/>
                <a:ext cx="220448" cy="616437"/>
              </a:xfrm>
              <a:custGeom>
                <a:avLst/>
                <a:gdLst>
                  <a:gd name="connsiteX0" fmla="*/ 37294 w 220447"/>
                  <a:gd name="connsiteY0" fmla="*/ 589283 h 616437"/>
                  <a:gd name="connsiteX1" fmla="*/ 185497 w 220447"/>
                  <a:gd name="connsiteY1" fmla="*/ 28814 h 616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0447" h="616437">
                    <a:moveTo>
                      <a:pt x="37294" y="589283"/>
                    </a:moveTo>
                    <a:lnTo>
                      <a:pt x="185497" y="28814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6C6B2B76-4D2B-4072-E472-AFF628DD450B}"/>
                  </a:ext>
                </a:extLst>
              </p:cNvPr>
              <p:cNvSpPr/>
              <p:nvPr/>
            </p:nvSpPr>
            <p:spPr>
              <a:xfrm>
                <a:off x="9511453" y="1900041"/>
                <a:ext cx="220448" cy="85730"/>
              </a:xfrm>
              <a:custGeom>
                <a:avLst/>
                <a:gdLst>
                  <a:gd name="connsiteX0" fmla="*/ 111406 w 220447"/>
                  <a:gd name="connsiteY0" fmla="*/ 57444 h 85729"/>
                  <a:gd name="connsiteX1" fmla="*/ 185497 w 220447"/>
                  <a:gd name="connsiteY1" fmla="*/ 28814 h 85729"/>
                  <a:gd name="connsiteX2" fmla="*/ 37294 w 220447"/>
                  <a:gd name="connsiteY2" fmla="*/ 28814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0447" h="85729">
                    <a:moveTo>
                      <a:pt x="111406" y="57444"/>
                    </a:moveTo>
                    <a:lnTo>
                      <a:pt x="185497" y="28814"/>
                    </a:lnTo>
                    <a:lnTo>
                      <a:pt x="37294" y="28814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F8C90565-EE4F-0ADC-E5A2-ADDF66ADBFE3}"/>
                  </a:ext>
                </a:extLst>
              </p:cNvPr>
              <p:cNvSpPr/>
              <p:nvPr/>
            </p:nvSpPr>
            <p:spPr>
              <a:xfrm>
                <a:off x="8914156" y="1256851"/>
                <a:ext cx="1404335" cy="367413"/>
              </a:xfrm>
              <a:custGeom>
                <a:avLst/>
                <a:gdLst>
                  <a:gd name="connsiteX0" fmla="*/ 1369650 w 1404334"/>
                  <a:gd name="connsiteY0" fmla="*/ 185705 h 367412"/>
                  <a:gd name="connsiteX1" fmla="*/ 703472 w 1404334"/>
                  <a:gd name="connsiteY1" fmla="*/ 342579 h 367412"/>
                  <a:gd name="connsiteX2" fmla="*/ 37294 w 1404334"/>
                  <a:gd name="connsiteY2" fmla="*/ 185705 h 367412"/>
                  <a:gd name="connsiteX3" fmla="*/ 703472 w 1404334"/>
                  <a:gd name="connsiteY3" fmla="*/ 28814 h 367412"/>
                  <a:gd name="connsiteX4" fmla="*/ 1369650 w 1404334"/>
                  <a:gd name="connsiteY4" fmla="*/ 185705 h 367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4334" h="367412">
                    <a:moveTo>
                      <a:pt x="1369650" y="185705"/>
                    </a:moveTo>
                    <a:cubicBezTo>
                      <a:pt x="1369650" y="272333"/>
                      <a:pt x="1071397" y="342579"/>
                      <a:pt x="703472" y="342579"/>
                    </a:cubicBezTo>
                    <a:cubicBezTo>
                      <a:pt x="335548" y="342579"/>
                      <a:pt x="37294" y="272333"/>
                      <a:pt x="37294" y="185705"/>
                    </a:cubicBezTo>
                    <a:cubicBezTo>
                      <a:pt x="37294" y="99059"/>
                      <a:pt x="335548" y="28814"/>
                      <a:pt x="703472" y="28814"/>
                    </a:cubicBezTo>
                    <a:cubicBezTo>
                      <a:pt x="1071397" y="28814"/>
                      <a:pt x="1369650" y="99059"/>
                      <a:pt x="1369650" y="185705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B05141C1-C581-443E-4037-396A76152A39}"/>
                  </a:ext>
                </a:extLst>
              </p:cNvPr>
              <p:cNvSpPr/>
              <p:nvPr/>
            </p:nvSpPr>
            <p:spPr>
              <a:xfrm>
                <a:off x="8914156" y="1256851"/>
                <a:ext cx="1404335" cy="367413"/>
              </a:xfrm>
              <a:custGeom>
                <a:avLst/>
                <a:gdLst>
                  <a:gd name="connsiteX0" fmla="*/ 1369650 w 1404334"/>
                  <a:gd name="connsiteY0" fmla="*/ 185705 h 367412"/>
                  <a:gd name="connsiteX1" fmla="*/ 703472 w 1404334"/>
                  <a:gd name="connsiteY1" fmla="*/ 342579 h 367412"/>
                  <a:gd name="connsiteX2" fmla="*/ 37294 w 1404334"/>
                  <a:gd name="connsiteY2" fmla="*/ 185705 h 367412"/>
                  <a:gd name="connsiteX3" fmla="*/ 703472 w 1404334"/>
                  <a:gd name="connsiteY3" fmla="*/ 28814 h 367412"/>
                  <a:gd name="connsiteX4" fmla="*/ 1369650 w 1404334"/>
                  <a:gd name="connsiteY4" fmla="*/ 185705 h 367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4334" h="367412">
                    <a:moveTo>
                      <a:pt x="1369650" y="185705"/>
                    </a:moveTo>
                    <a:cubicBezTo>
                      <a:pt x="1369650" y="272333"/>
                      <a:pt x="1071397" y="342579"/>
                      <a:pt x="703472" y="342579"/>
                    </a:cubicBezTo>
                    <a:cubicBezTo>
                      <a:pt x="335548" y="342579"/>
                      <a:pt x="37294" y="272333"/>
                      <a:pt x="37294" y="185705"/>
                    </a:cubicBezTo>
                    <a:cubicBezTo>
                      <a:pt x="37294" y="99059"/>
                      <a:pt x="335548" y="28814"/>
                      <a:pt x="703472" y="28814"/>
                    </a:cubicBezTo>
                    <a:cubicBezTo>
                      <a:pt x="1071397" y="28814"/>
                      <a:pt x="1369650" y="99059"/>
                      <a:pt x="1369650" y="185705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82DA8A58-C3B9-3039-1DB0-FC031B46C235}"/>
                  </a:ext>
                </a:extLst>
              </p:cNvPr>
              <p:cNvSpPr/>
              <p:nvPr/>
            </p:nvSpPr>
            <p:spPr>
              <a:xfrm>
                <a:off x="8914156" y="569814"/>
                <a:ext cx="1404335" cy="367413"/>
              </a:xfrm>
              <a:custGeom>
                <a:avLst/>
                <a:gdLst>
                  <a:gd name="connsiteX0" fmla="*/ 1369650 w 1404334"/>
                  <a:gd name="connsiteY0" fmla="*/ 185688 h 367412"/>
                  <a:gd name="connsiteX1" fmla="*/ 703472 w 1404334"/>
                  <a:gd name="connsiteY1" fmla="*/ 342562 h 367412"/>
                  <a:gd name="connsiteX2" fmla="*/ 37294 w 1404334"/>
                  <a:gd name="connsiteY2" fmla="*/ 185688 h 367412"/>
                  <a:gd name="connsiteX3" fmla="*/ 703472 w 1404334"/>
                  <a:gd name="connsiteY3" fmla="*/ 28814 h 367412"/>
                  <a:gd name="connsiteX4" fmla="*/ 1369650 w 1404334"/>
                  <a:gd name="connsiteY4" fmla="*/ 185688 h 367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4334" h="367412">
                    <a:moveTo>
                      <a:pt x="1369650" y="185688"/>
                    </a:moveTo>
                    <a:cubicBezTo>
                      <a:pt x="1369650" y="272333"/>
                      <a:pt x="1071397" y="342562"/>
                      <a:pt x="703472" y="342562"/>
                    </a:cubicBezTo>
                    <a:cubicBezTo>
                      <a:pt x="335548" y="342562"/>
                      <a:pt x="37294" y="272333"/>
                      <a:pt x="37294" y="185688"/>
                    </a:cubicBezTo>
                    <a:cubicBezTo>
                      <a:pt x="37294" y="99043"/>
                      <a:pt x="335548" y="28814"/>
                      <a:pt x="703472" y="28814"/>
                    </a:cubicBezTo>
                    <a:cubicBezTo>
                      <a:pt x="1071397" y="28814"/>
                      <a:pt x="1369650" y="99043"/>
                      <a:pt x="1369650" y="185688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C0D395E8-90D2-0DDF-293E-DA5B3F1F825D}"/>
                  </a:ext>
                </a:extLst>
              </p:cNvPr>
              <p:cNvSpPr/>
              <p:nvPr/>
            </p:nvSpPr>
            <p:spPr>
              <a:xfrm>
                <a:off x="8914156" y="569814"/>
                <a:ext cx="1404335" cy="367413"/>
              </a:xfrm>
              <a:custGeom>
                <a:avLst/>
                <a:gdLst>
                  <a:gd name="connsiteX0" fmla="*/ 1369650 w 1404334"/>
                  <a:gd name="connsiteY0" fmla="*/ 185688 h 367412"/>
                  <a:gd name="connsiteX1" fmla="*/ 703472 w 1404334"/>
                  <a:gd name="connsiteY1" fmla="*/ 342562 h 367412"/>
                  <a:gd name="connsiteX2" fmla="*/ 37294 w 1404334"/>
                  <a:gd name="connsiteY2" fmla="*/ 185688 h 367412"/>
                  <a:gd name="connsiteX3" fmla="*/ 703472 w 1404334"/>
                  <a:gd name="connsiteY3" fmla="*/ 28814 h 367412"/>
                  <a:gd name="connsiteX4" fmla="*/ 1369650 w 1404334"/>
                  <a:gd name="connsiteY4" fmla="*/ 185688 h 367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4334" h="367412">
                    <a:moveTo>
                      <a:pt x="1369650" y="185688"/>
                    </a:moveTo>
                    <a:cubicBezTo>
                      <a:pt x="1369650" y="272333"/>
                      <a:pt x="1071397" y="342562"/>
                      <a:pt x="703472" y="342562"/>
                    </a:cubicBezTo>
                    <a:cubicBezTo>
                      <a:pt x="335548" y="342562"/>
                      <a:pt x="37294" y="272333"/>
                      <a:pt x="37294" y="185688"/>
                    </a:cubicBezTo>
                    <a:cubicBezTo>
                      <a:pt x="37294" y="99043"/>
                      <a:pt x="335548" y="28814"/>
                      <a:pt x="703472" y="28814"/>
                    </a:cubicBezTo>
                    <a:cubicBezTo>
                      <a:pt x="1071397" y="28814"/>
                      <a:pt x="1369650" y="99043"/>
                      <a:pt x="1369650" y="185688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C83CB9E5-2F1E-89A1-A142-DFCC720F6197}"/>
                  </a:ext>
                </a:extLst>
              </p:cNvPr>
              <p:cNvSpPr/>
              <p:nvPr/>
            </p:nvSpPr>
            <p:spPr>
              <a:xfrm>
                <a:off x="8912628" y="726688"/>
                <a:ext cx="73483" cy="787897"/>
              </a:xfrm>
              <a:custGeom>
                <a:avLst/>
                <a:gdLst>
                  <a:gd name="connsiteX0" fmla="*/ 38824 w 73482"/>
                  <a:gd name="connsiteY0" fmla="*/ 28814 h 787896"/>
                  <a:gd name="connsiteX1" fmla="*/ 37294 w 73482"/>
                  <a:gd name="connsiteY1" fmla="*/ 761260 h 787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482" h="787896">
                    <a:moveTo>
                      <a:pt x="38824" y="28814"/>
                    </a:moveTo>
                    <a:lnTo>
                      <a:pt x="37294" y="761260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F99B7472-8A21-62BB-9173-C866E7DED78A}"/>
                  </a:ext>
                </a:extLst>
              </p:cNvPr>
              <p:cNvSpPr/>
              <p:nvPr/>
            </p:nvSpPr>
            <p:spPr>
              <a:xfrm>
                <a:off x="10246363" y="726688"/>
                <a:ext cx="73483" cy="787897"/>
              </a:xfrm>
              <a:custGeom>
                <a:avLst/>
                <a:gdLst>
                  <a:gd name="connsiteX0" fmla="*/ 37443 w 73482"/>
                  <a:gd name="connsiteY0" fmla="*/ 28814 h 787896"/>
                  <a:gd name="connsiteX1" fmla="*/ 37294 w 73482"/>
                  <a:gd name="connsiteY1" fmla="*/ 760406 h 787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482" h="787896">
                    <a:moveTo>
                      <a:pt x="37443" y="28814"/>
                    </a:moveTo>
                    <a:lnTo>
                      <a:pt x="37294" y="760406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348B1D0A-1645-8C67-D2DA-0C52CCBD5B87}"/>
                  </a:ext>
                </a:extLst>
              </p:cNvPr>
              <p:cNvSpPr/>
              <p:nvPr/>
            </p:nvSpPr>
            <p:spPr>
              <a:xfrm>
                <a:off x="9109275" y="837642"/>
                <a:ext cx="73483" cy="742991"/>
              </a:xfrm>
              <a:custGeom>
                <a:avLst/>
                <a:gdLst>
                  <a:gd name="connsiteX0" fmla="*/ 37294 w 73482"/>
                  <a:gd name="connsiteY0" fmla="*/ 28814 h 742990"/>
                  <a:gd name="connsiteX1" fmla="*/ 37294 w 73482"/>
                  <a:gd name="connsiteY1" fmla="*/ 715869 h 742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482" h="742990">
                    <a:moveTo>
                      <a:pt x="37294" y="28814"/>
                    </a:moveTo>
                    <a:lnTo>
                      <a:pt x="37294" y="715869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F8B9B173-89A6-442F-6E74-902F89B02390}"/>
                  </a:ext>
                </a:extLst>
              </p:cNvPr>
              <p:cNvSpPr/>
              <p:nvPr/>
            </p:nvSpPr>
            <p:spPr>
              <a:xfrm>
                <a:off x="9580335" y="883561"/>
                <a:ext cx="73483" cy="742991"/>
              </a:xfrm>
              <a:custGeom>
                <a:avLst/>
                <a:gdLst>
                  <a:gd name="connsiteX0" fmla="*/ 37294 w 73482"/>
                  <a:gd name="connsiteY0" fmla="*/ 28814 h 742990"/>
                  <a:gd name="connsiteX1" fmla="*/ 37294 w 73482"/>
                  <a:gd name="connsiteY1" fmla="*/ 715853 h 742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482" h="742990">
                    <a:moveTo>
                      <a:pt x="37294" y="28814"/>
                    </a:moveTo>
                    <a:lnTo>
                      <a:pt x="37294" y="715853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B063AAC9-DD85-D253-3F30-1AD285D2A486}"/>
                  </a:ext>
                </a:extLst>
              </p:cNvPr>
              <p:cNvSpPr/>
              <p:nvPr/>
            </p:nvSpPr>
            <p:spPr>
              <a:xfrm>
                <a:off x="10051375" y="837646"/>
                <a:ext cx="73483" cy="742991"/>
              </a:xfrm>
              <a:custGeom>
                <a:avLst/>
                <a:gdLst>
                  <a:gd name="connsiteX0" fmla="*/ 37294 w 73482"/>
                  <a:gd name="connsiteY0" fmla="*/ 715869 h 742990"/>
                  <a:gd name="connsiteX1" fmla="*/ 37294 w 73482"/>
                  <a:gd name="connsiteY1" fmla="*/ 28814 h 742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482" h="742990">
                    <a:moveTo>
                      <a:pt x="37294" y="715869"/>
                    </a:moveTo>
                    <a:lnTo>
                      <a:pt x="37294" y="28814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8783538A-9E67-383D-8B83-A6B4A83194EF}"/>
                  </a:ext>
                </a:extLst>
              </p:cNvPr>
              <p:cNvSpPr/>
              <p:nvPr/>
            </p:nvSpPr>
            <p:spPr>
              <a:xfrm>
                <a:off x="9708096" y="920430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5DFF6219-118E-050A-E1FE-5A6D9F4F4BD3}"/>
                  </a:ext>
                </a:extLst>
              </p:cNvPr>
              <p:cNvSpPr/>
              <p:nvPr/>
            </p:nvSpPr>
            <p:spPr>
              <a:xfrm>
                <a:off x="9708096" y="920430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AAC0C849-3F8B-7126-812F-2B8DD1D2AE64}"/>
                  </a:ext>
                </a:extLst>
              </p:cNvPr>
              <p:cNvSpPr/>
              <p:nvPr/>
            </p:nvSpPr>
            <p:spPr>
              <a:xfrm>
                <a:off x="9911651" y="901766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CE95486A-9479-ED57-11AD-C41283D7E859}"/>
                  </a:ext>
                </a:extLst>
              </p:cNvPr>
              <p:cNvSpPr/>
              <p:nvPr/>
            </p:nvSpPr>
            <p:spPr>
              <a:xfrm>
                <a:off x="9911651" y="901766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2C843DC1-D8E8-BE14-08B7-ACD13BF7AB18}"/>
                  </a:ext>
                </a:extLst>
              </p:cNvPr>
              <p:cNvSpPr/>
              <p:nvPr/>
            </p:nvSpPr>
            <p:spPr>
              <a:xfrm>
                <a:off x="9708096" y="1034263"/>
                <a:ext cx="110224" cy="85730"/>
              </a:xfrm>
              <a:custGeom>
                <a:avLst/>
                <a:gdLst>
                  <a:gd name="connsiteX0" fmla="*/ 74350 w 110223"/>
                  <a:gd name="connsiteY0" fmla="*/ 43113 h 85729"/>
                  <a:gd name="connsiteX1" fmla="*/ 55822 w 110223"/>
                  <a:gd name="connsiteY1" fmla="*/ 57428 h 85729"/>
                  <a:gd name="connsiteX2" fmla="*/ 37294 w 110223"/>
                  <a:gd name="connsiteY2" fmla="*/ 43113 h 85729"/>
                  <a:gd name="connsiteX3" fmla="*/ 55822 w 110223"/>
                  <a:gd name="connsiteY3" fmla="*/ 28814 h 85729"/>
                  <a:gd name="connsiteX4" fmla="*/ 74350 w 110223"/>
                  <a:gd name="connsiteY4" fmla="*/ 43113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13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602" y="57428"/>
                      <a:pt x="37294" y="51025"/>
                      <a:pt x="37294" y="43113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13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D7F3576C-6EB0-3D53-0185-BD14F3CB9E31}"/>
                  </a:ext>
                </a:extLst>
              </p:cNvPr>
              <p:cNvSpPr/>
              <p:nvPr/>
            </p:nvSpPr>
            <p:spPr>
              <a:xfrm>
                <a:off x="9708096" y="1034263"/>
                <a:ext cx="110224" cy="85730"/>
              </a:xfrm>
              <a:custGeom>
                <a:avLst/>
                <a:gdLst>
                  <a:gd name="connsiteX0" fmla="*/ 74350 w 110223"/>
                  <a:gd name="connsiteY0" fmla="*/ 43113 h 85729"/>
                  <a:gd name="connsiteX1" fmla="*/ 55822 w 110223"/>
                  <a:gd name="connsiteY1" fmla="*/ 57428 h 85729"/>
                  <a:gd name="connsiteX2" fmla="*/ 37294 w 110223"/>
                  <a:gd name="connsiteY2" fmla="*/ 43113 h 85729"/>
                  <a:gd name="connsiteX3" fmla="*/ 55822 w 110223"/>
                  <a:gd name="connsiteY3" fmla="*/ 28814 h 85729"/>
                  <a:gd name="connsiteX4" fmla="*/ 74350 w 110223"/>
                  <a:gd name="connsiteY4" fmla="*/ 43113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13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602" y="57428"/>
                      <a:pt x="37294" y="51025"/>
                      <a:pt x="37294" y="43113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13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8C2EFBB3-19CA-2FBE-F7BF-4BD4947E0677}"/>
                  </a:ext>
                </a:extLst>
              </p:cNvPr>
              <p:cNvSpPr/>
              <p:nvPr/>
            </p:nvSpPr>
            <p:spPr>
              <a:xfrm>
                <a:off x="9911651" y="1008030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1590CF73-754C-DE58-0A1E-1541C60B6EC8}"/>
                  </a:ext>
                </a:extLst>
              </p:cNvPr>
              <p:cNvSpPr/>
              <p:nvPr/>
            </p:nvSpPr>
            <p:spPr>
              <a:xfrm>
                <a:off x="9911651" y="1008030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4C6C31CE-AF22-4042-F28E-06A89876F4E0}"/>
                  </a:ext>
                </a:extLst>
              </p:cNvPr>
              <p:cNvSpPr/>
              <p:nvPr/>
            </p:nvSpPr>
            <p:spPr>
              <a:xfrm>
                <a:off x="9208629" y="899467"/>
                <a:ext cx="110224" cy="85730"/>
              </a:xfrm>
              <a:custGeom>
                <a:avLst/>
                <a:gdLst>
                  <a:gd name="connsiteX0" fmla="*/ 74350 w 110223"/>
                  <a:gd name="connsiteY0" fmla="*/ 43145 h 85729"/>
                  <a:gd name="connsiteX1" fmla="*/ 55822 w 110223"/>
                  <a:gd name="connsiteY1" fmla="*/ 57460 h 85729"/>
                  <a:gd name="connsiteX2" fmla="*/ 37294 w 110223"/>
                  <a:gd name="connsiteY2" fmla="*/ 43145 h 85729"/>
                  <a:gd name="connsiteX3" fmla="*/ 55822 w 110223"/>
                  <a:gd name="connsiteY3" fmla="*/ 28814 h 85729"/>
                  <a:gd name="connsiteX4" fmla="*/ 74350 w 110223"/>
                  <a:gd name="connsiteY4" fmla="*/ 43145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45"/>
                    </a:moveTo>
                    <a:cubicBezTo>
                      <a:pt x="74350" y="51042"/>
                      <a:pt x="66042" y="57460"/>
                      <a:pt x="55822" y="57460"/>
                    </a:cubicBezTo>
                    <a:cubicBezTo>
                      <a:pt x="45602" y="57460"/>
                      <a:pt x="37294" y="51042"/>
                      <a:pt x="37294" y="43145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45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35A38B7E-C09D-5956-151C-8DAA7BD67676}"/>
                  </a:ext>
                </a:extLst>
              </p:cNvPr>
              <p:cNvSpPr/>
              <p:nvPr/>
            </p:nvSpPr>
            <p:spPr>
              <a:xfrm>
                <a:off x="9208629" y="899467"/>
                <a:ext cx="110224" cy="85730"/>
              </a:xfrm>
              <a:custGeom>
                <a:avLst/>
                <a:gdLst>
                  <a:gd name="connsiteX0" fmla="*/ 74350 w 110223"/>
                  <a:gd name="connsiteY0" fmla="*/ 43145 h 85729"/>
                  <a:gd name="connsiteX1" fmla="*/ 55822 w 110223"/>
                  <a:gd name="connsiteY1" fmla="*/ 57460 h 85729"/>
                  <a:gd name="connsiteX2" fmla="*/ 37294 w 110223"/>
                  <a:gd name="connsiteY2" fmla="*/ 43145 h 85729"/>
                  <a:gd name="connsiteX3" fmla="*/ 55822 w 110223"/>
                  <a:gd name="connsiteY3" fmla="*/ 28814 h 85729"/>
                  <a:gd name="connsiteX4" fmla="*/ 74350 w 110223"/>
                  <a:gd name="connsiteY4" fmla="*/ 43145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45"/>
                    </a:moveTo>
                    <a:cubicBezTo>
                      <a:pt x="74350" y="51042"/>
                      <a:pt x="66042" y="57460"/>
                      <a:pt x="55822" y="57460"/>
                    </a:cubicBezTo>
                    <a:cubicBezTo>
                      <a:pt x="45602" y="57460"/>
                      <a:pt x="37294" y="51042"/>
                      <a:pt x="37294" y="43145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45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CE939DD4-A88E-3776-B67D-C06072B2B0E5}"/>
                  </a:ext>
                </a:extLst>
              </p:cNvPr>
              <p:cNvSpPr/>
              <p:nvPr/>
            </p:nvSpPr>
            <p:spPr>
              <a:xfrm>
                <a:off x="9429500" y="920892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3D12ED30-4831-C378-6B52-E491D9792B52}"/>
                  </a:ext>
                </a:extLst>
              </p:cNvPr>
              <p:cNvSpPr/>
              <p:nvPr/>
            </p:nvSpPr>
            <p:spPr>
              <a:xfrm>
                <a:off x="9429500" y="920892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18866118-CBE7-486B-51CB-480C8823858F}"/>
                  </a:ext>
                </a:extLst>
              </p:cNvPr>
              <p:cNvSpPr/>
              <p:nvPr/>
            </p:nvSpPr>
            <p:spPr>
              <a:xfrm>
                <a:off x="9208629" y="1007797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22F90C48-4014-E582-0FF7-3CD665409907}"/>
                  </a:ext>
                </a:extLst>
              </p:cNvPr>
              <p:cNvSpPr/>
              <p:nvPr/>
            </p:nvSpPr>
            <p:spPr>
              <a:xfrm>
                <a:off x="9208629" y="1007797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254AD66F-A8F1-1226-D25B-B7D901E2E293}"/>
                  </a:ext>
                </a:extLst>
              </p:cNvPr>
              <p:cNvSpPr/>
              <p:nvPr/>
            </p:nvSpPr>
            <p:spPr>
              <a:xfrm>
                <a:off x="9430348" y="1035394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C03C6A3E-C9DD-2058-A31C-8E088FCB68C7}"/>
                  </a:ext>
                </a:extLst>
              </p:cNvPr>
              <p:cNvSpPr/>
              <p:nvPr/>
            </p:nvSpPr>
            <p:spPr>
              <a:xfrm>
                <a:off x="9430348" y="1035394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12866990-B27B-D7BE-D6C6-2C46EDEBE13A}"/>
                  </a:ext>
                </a:extLst>
              </p:cNvPr>
              <p:cNvSpPr/>
              <p:nvPr/>
            </p:nvSpPr>
            <p:spPr>
              <a:xfrm>
                <a:off x="9708096" y="1152885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AD272F7E-FAB3-8D9C-536A-574176F20AAB}"/>
                  </a:ext>
                </a:extLst>
              </p:cNvPr>
              <p:cNvSpPr/>
              <p:nvPr/>
            </p:nvSpPr>
            <p:spPr>
              <a:xfrm>
                <a:off x="9708096" y="1152885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E5A6B563-F748-44D3-329D-4C589D1D2AB5}"/>
                  </a:ext>
                </a:extLst>
              </p:cNvPr>
              <p:cNvSpPr/>
              <p:nvPr/>
            </p:nvSpPr>
            <p:spPr>
              <a:xfrm>
                <a:off x="9910823" y="1125341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42"/>
                      <a:pt x="66042" y="57444"/>
                      <a:pt x="55822" y="57444"/>
                    </a:cubicBezTo>
                    <a:cubicBezTo>
                      <a:pt x="45602" y="57444"/>
                      <a:pt x="37294" y="51042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856D12B2-2D7D-CEBA-FA3F-84407CE2C657}"/>
                  </a:ext>
                </a:extLst>
              </p:cNvPr>
              <p:cNvSpPr/>
              <p:nvPr/>
            </p:nvSpPr>
            <p:spPr>
              <a:xfrm>
                <a:off x="9910823" y="1125341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42"/>
                      <a:pt x="66042" y="57444"/>
                      <a:pt x="55822" y="57444"/>
                    </a:cubicBezTo>
                    <a:cubicBezTo>
                      <a:pt x="45602" y="57444"/>
                      <a:pt x="37294" y="51042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3008A555-2615-2EA9-B787-0A37819961D6}"/>
                  </a:ext>
                </a:extLst>
              </p:cNvPr>
              <p:cNvSpPr/>
              <p:nvPr/>
            </p:nvSpPr>
            <p:spPr>
              <a:xfrm>
                <a:off x="9708096" y="1261218"/>
                <a:ext cx="110224" cy="85730"/>
              </a:xfrm>
              <a:custGeom>
                <a:avLst/>
                <a:gdLst>
                  <a:gd name="connsiteX0" fmla="*/ 74350 w 110223"/>
                  <a:gd name="connsiteY0" fmla="*/ 43113 h 85729"/>
                  <a:gd name="connsiteX1" fmla="*/ 55822 w 110223"/>
                  <a:gd name="connsiteY1" fmla="*/ 57428 h 85729"/>
                  <a:gd name="connsiteX2" fmla="*/ 37294 w 110223"/>
                  <a:gd name="connsiteY2" fmla="*/ 43113 h 85729"/>
                  <a:gd name="connsiteX3" fmla="*/ 55822 w 110223"/>
                  <a:gd name="connsiteY3" fmla="*/ 28814 h 85729"/>
                  <a:gd name="connsiteX4" fmla="*/ 74350 w 110223"/>
                  <a:gd name="connsiteY4" fmla="*/ 43113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13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581" y="57428"/>
                      <a:pt x="37294" y="51025"/>
                      <a:pt x="37294" y="43113"/>
                    </a:cubicBezTo>
                    <a:cubicBezTo>
                      <a:pt x="37294" y="35216"/>
                      <a:pt x="45581" y="28814"/>
                      <a:pt x="55822" y="28814"/>
                    </a:cubicBezTo>
                    <a:cubicBezTo>
                      <a:pt x="66042" y="28814"/>
                      <a:pt x="74350" y="35216"/>
                      <a:pt x="74350" y="43113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5958CAA0-8350-8424-4CF2-EE9887C9E675}"/>
                  </a:ext>
                </a:extLst>
              </p:cNvPr>
              <p:cNvSpPr/>
              <p:nvPr/>
            </p:nvSpPr>
            <p:spPr>
              <a:xfrm>
                <a:off x="9708096" y="1261218"/>
                <a:ext cx="110224" cy="85730"/>
              </a:xfrm>
              <a:custGeom>
                <a:avLst/>
                <a:gdLst>
                  <a:gd name="connsiteX0" fmla="*/ 74350 w 110223"/>
                  <a:gd name="connsiteY0" fmla="*/ 43113 h 85729"/>
                  <a:gd name="connsiteX1" fmla="*/ 55822 w 110223"/>
                  <a:gd name="connsiteY1" fmla="*/ 57428 h 85729"/>
                  <a:gd name="connsiteX2" fmla="*/ 37294 w 110223"/>
                  <a:gd name="connsiteY2" fmla="*/ 43113 h 85729"/>
                  <a:gd name="connsiteX3" fmla="*/ 55822 w 110223"/>
                  <a:gd name="connsiteY3" fmla="*/ 28814 h 85729"/>
                  <a:gd name="connsiteX4" fmla="*/ 74350 w 110223"/>
                  <a:gd name="connsiteY4" fmla="*/ 43113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13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581" y="57428"/>
                      <a:pt x="37294" y="51025"/>
                      <a:pt x="37294" y="43113"/>
                    </a:cubicBezTo>
                    <a:cubicBezTo>
                      <a:pt x="37294" y="35216"/>
                      <a:pt x="45581" y="28814"/>
                      <a:pt x="55822" y="28814"/>
                    </a:cubicBezTo>
                    <a:cubicBezTo>
                      <a:pt x="66042" y="28814"/>
                      <a:pt x="74350" y="35216"/>
                      <a:pt x="74350" y="43113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210452C3-EE50-64FA-68E5-CFD26A143727}"/>
                  </a:ext>
                </a:extLst>
              </p:cNvPr>
              <p:cNvSpPr/>
              <p:nvPr/>
            </p:nvSpPr>
            <p:spPr>
              <a:xfrm>
                <a:off x="9910823" y="1233899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51BE8F8A-67B5-C16A-FB6A-D091955C2149}"/>
                  </a:ext>
                </a:extLst>
              </p:cNvPr>
              <p:cNvSpPr/>
              <p:nvPr/>
            </p:nvSpPr>
            <p:spPr>
              <a:xfrm>
                <a:off x="9910823" y="1233899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AABA7DF3-E8E7-E745-A0AA-E8DF5E5924A0}"/>
                  </a:ext>
                </a:extLst>
              </p:cNvPr>
              <p:cNvSpPr/>
              <p:nvPr/>
            </p:nvSpPr>
            <p:spPr>
              <a:xfrm>
                <a:off x="9206993" y="1123222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3BF98E36-65EB-A733-4626-5F60E0AD140D}"/>
                  </a:ext>
                </a:extLst>
              </p:cNvPr>
              <p:cNvSpPr/>
              <p:nvPr/>
            </p:nvSpPr>
            <p:spPr>
              <a:xfrm>
                <a:off x="9206993" y="1123222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D29FAC27-92D1-1E9B-BA02-A3161E4708C6}"/>
                  </a:ext>
                </a:extLst>
              </p:cNvPr>
              <p:cNvSpPr/>
              <p:nvPr/>
            </p:nvSpPr>
            <p:spPr>
              <a:xfrm>
                <a:off x="9430602" y="1153346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D145D6A1-CF9E-D37B-6016-7266DD522DB1}"/>
                  </a:ext>
                </a:extLst>
              </p:cNvPr>
              <p:cNvSpPr/>
              <p:nvPr/>
            </p:nvSpPr>
            <p:spPr>
              <a:xfrm>
                <a:off x="9430602" y="1153346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2A793082-E75A-EFC1-80D1-4EB3A3817B92}"/>
                  </a:ext>
                </a:extLst>
              </p:cNvPr>
              <p:cNvSpPr/>
              <p:nvPr/>
            </p:nvSpPr>
            <p:spPr>
              <a:xfrm>
                <a:off x="9206993" y="1234822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63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4AB17DC0-5011-1E9E-5A04-6BDA3125160D}"/>
                  </a:ext>
                </a:extLst>
              </p:cNvPr>
              <p:cNvSpPr/>
              <p:nvPr/>
            </p:nvSpPr>
            <p:spPr>
              <a:xfrm>
                <a:off x="9206993" y="1234822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63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F2C43BC6-FE1B-1298-D4F1-2E46E4E79855}"/>
                  </a:ext>
                </a:extLst>
              </p:cNvPr>
              <p:cNvSpPr/>
              <p:nvPr/>
            </p:nvSpPr>
            <p:spPr>
              <a:xfrm>
                <a:off x="9430602" y="1263729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1109A1B3-6147-61C9-06C3-B7FF9D013C4B}"/>
                  </a:ext>
                </a:extLst>
              </p:cNvPr>
              <p:cNvSpPr/>
              <p:nvPr/>
            </p:nvSpPr>
            <p:spPr>
              <a:xfrm>
                <a:off x="9430602" y="1263729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0448A2C8-A932-FD0B-22A4-FE57C0FE6848}"/>
                  </a:ext>
                </a:extLst>
              </p:cNvPr>
              <p:cNvSpPr/>
              <p:nvPr/>
            </p:nvSpPr>
            <p:spPr>
              <a:xfrm>
                <a:off x="9711305" y="1384816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2F4627FE-2FBD-6A52-503B-9F0F549C7078}"/>
                  </a:ext>
                </a:extLst>
              </p:cNvPr>
              <p:cNvSpPr/>
              <p:nvPr/>
            </p:nvSpPr>
            <p:spPr>
              <a:xfrm>
                <a:off x="9711305" y="1384816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1D800000-F9F7-DC53-74FB-A67865C833A9}"/>
                  </a:ext>
                </a:extLst>
              </p:cNvPr>
              <p:cNvSpPr/>
              <p:nvPr/>
            </p:nvSpPr>
            <p:spPr>
              <a:xfrm>
                <a:off x="9911140" y="1359681"/>
                <a:ext cx="110224" cy="85730"/>
              </a:xfrm>
              <a:custGeom>
                <a:avLst/>
                <a:gdLst>
                  <a:gd name="connsiteX0" fmla="*/ 74371 w 110223"/>
                  <a:gd name="connsiteY0" fmla="*/ 43129 h 85729"/>
                  <a:gd name="connsiteX1" fmla="*/ 55843 w 110223"/>
                  <a:gd name="connsiteY1" fmla="*/ 57444 h 85729"/>
                  <a:gd name="connsiteX2" fmla="*/ 37294 w 110223"/>
                  <a:gd name="connsiteY2" fmla="*/ 43129 h 85729"/>
                  <a:gd name="connsiteX3" fmla="*/ 55843 w 110223"/>
                  <a:gd name="connsiteY3" fmla="*/ 28814 h 85729"/>
                  <a:gd name="connsiteX4" fmla="*/ 74371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71" y="43129"/>
                    </a:moveTo>
                    <a:cubicBezTo>
                      <a:pt x="74371" y="51042"/>
                      <a:pt x="66063" y="57444"/>
                      <a:pt x="55843" y="57444"/>
                    </a:cubicBezTo>
                    <a:cubicBezTo>
                      <a:pt x="45602" y="57444"/>
                      <a:pt x="37294" y="51042"/>
                      <a:pt x="37294" y="43129"/>
                    </a:cubicBezTo>
                    <a:cubicBezTo>
                      <a:pt x="37294" y="35233"/>
                      <a:pt x="45602" y="28814"/>
                      <a:pt x="55843" y="28814"/>
                    </a:cubicBezTo>
                    <a:cubicBezTo>
                      <a:pt x="66063" y="28814"/>
                      <a:pt x="74371" y="35233"/>
                      <a:pt x="74371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8DA59674-9402-8349-6923-3785F48C1993}"/>
                  </a:ext>
                </a:extLst>
              </p:cNvPr>
              <p:cNvSpPr/>
              <p:nvPr/>
            </p:nvSpPr>
            <p:spPr>
              <a:xfrm>
                <a:off x="9911140" y="1359681"/>
                <a:ext cx="110224" cy="85730"/>
              </a:xfrm>
              <a:custGeom>
                <a:avLst/>
                <a:gdLst>
                  <a:gd name="connsiteX0" fmla="*/ 74371 w 110223"/>
                  <a:gd name="connsiteY0" fmla="*/ 43129 h 85729"/>
                  <a:gd name="connsiteX1" fmla="*/ 55843 w 110223"/>
                  <a:gd name="connsiteY1" fmla="*/ 57444 h 85729"/>
                  <a:gd name="connsiteX2" fmla="*/ 37294 w 110223"/>
                  <a:gd name="connsiteY2" fmla="*/ 43129 h 85729"/>
                  <a:gd name="connsiteX3" fmla="*/ 55843 w 110223"/>
                  <a:gd name="connsiteY3" fmla="*/ 28814 h 85729"/>
                  <a:gd name="connsiteX4" fmla="*/ 74371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71" y="43129"/>
                    </a:moveTo>
                    <a:cubicBezTo>
                      <a:pt x="74371" y="51042"/>
                      <a:pt x="66063" y="57444"/>
                      <a:pt x="55843" y="57444"/>
                    </a:cubicBezTo>
                    <a:cubicBezTo>
                      <a:pt x="45602" y="57444"/>
                      <a:pt x="37294" y="51042"/>
                      <a:pt x="37294" y="43129"/>
                    </a:cubicBezTo>
                    <a:cubicBezTo>
                      <a:pt x="37294" y="35233"/>
                      <a:pt x="45602" y="28814"/>
                      <a:pt x="55843" y="28814"/>
                    </a:cubicBezTo>
                    <a:cubicBezTo>
                      <a:pt x="66063" y="28814"/>
                      <a:pt x="74371" y="35233"/>
                      <a:pt x="74371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E229D319-E9DF-111D-A009-AC245D3958B3}"/>
                  </a:ext>
                </a:extLst>
              </p:cNvPr>
              <p:cNvSpPr/>
              <p:nvPr/>
            </p:nvSpPr>
            <p:spPr>
              <a:xfrm>
                <a:off x="9711305" y="1491717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602" y="57428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E29F2657-C977-4B4C-E7B8-560AC1E7E10B}"/>
                  </a:ext>
                </a:extLst>
              </p:cNvPr>
              <p:cNvSpPr/>
              <p:nvPr/>
            </p:nvSpPr>
            <p:spPr>
              <a:xfrm>
                <a:off x="9711305" y="1491717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602" y="57428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0575A9F3-88C2-CE53-91BE-93506C652D45}"/>
                  </a:ext>
                </a:extLst>
              </p:cNvPr>
              <p:cNvSpPr/>
              <p:nvPr/>
            </p:nvSpPr>
            <p:spPr>
              <a:xfrm>
                <a:off x="9911778" y="1463663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602" y="57428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9FBB4B02-4204-B633-11CF-81E540C78E05}"/>
                  </a:ext>
                </a:extLst>
              </p:cNvPr>
              <p:cNvSpPr/>
              <p:nvPr/>
            </p:nvSpPr>
            <p:spPr>
              <a:xfrm>
                <a:off x="9911778" y="1463663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602" y="57428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65E37A3C-D7E9-BDFF-1E15-AFF530CCA624}"/>
                  </a:ext>
                </a:extLst>
              </p:cNvPr>
              <p:cNvSpPr/>
              <p:nvPr/>
            </p:nvSpPr>
            <p:spPr>
              <a:xfrm>
                <a:off x="9211115" y="1359289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44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01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01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E416CA55-06DF-86C0-3A51-3F34B44A3057}"/>
                  </a:ext>
                </a:extLst>
              </p:cNvPr>
              <p:cNvSpPr/>
              <p:nvPr/>
            </p:nvSpPr>
            <p:spPr>
              <a:xfrm>
                <a:off x="9211115" y="1359289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44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01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01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1A5F0C71-AECB-CDE7-9AFC-BDBA210B0D58}"/>
                  </a:ext>
                </a:extLst>
              </p:cNvPr>
              <p:cNvSpPr/>
              <p:nvPr/>
            </p:nvSpPr>
            <p:spPr>
              <a:xfrm>
                <a:off x="9434703" y="1388033"/>
                <a:ext cx="110224" cy="85730"/>
              </a:xfrm>
              <a:custGeom>
                <a:avLst/>
                <a:gdLst>
                  <a:gd name="connsiteX0" fmla="*/ 74371 w 110223"/>
                  <a:gd name="connsiteY0" fmla="*/ 43113 h 85729"/>
                  <a:gd name="connsiteX1" fmla="*/ 55843 w 110223"/>
                  <a:gd name="connsiteY1" fmla="*/ 57428 h 85729"/>
                  <a:gd name="connsiteX2" fmla="*/ 37294 w 110223"/>
                  <a:gd name="connsiteY2" fmla="*/ 43113 h 85729"/>
                  <a:gd name="connsiteX3" fmla="*/ 55843 w 110223"/>
                  <a:gd name="connsiteY3" fmla="*/ 28814 h 85729"/>
                  <a:gd name="connsiteX4" fmla="*/ 74371 w 110223"/>
                  <a:gd name="connsiteY4" fmla="*/ 43113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71" y="43113"/>
                    </a:moveTo>
                    <a:cubicBezTo>
                      <a:pt x="74371" y="51025"/>
                      <a:pt x="66063" y="57428"/>
                      <a:pt x="55843" y="57428"/>
                    </a:cubicBezTo>
                    <a:cubicBezTo>
                      <a:pt x="45602" y="57428"/>
                      <a:pt x="37294" y="51025"/>
                      <a:pt x="37294" y="43113"/>
                    </a:cubicBezTo>
                    <a:cubicBezTo>
                      <a:pt x="37294" y="35216"/>
                      <a:pt x="45602" y="28814"/>
                      <a:pt x="55843" y="28814"/>
                    </a:cubicBezTo>
                    <a:cubicBezTo>
                      <a:pt x="66063" y="28814"/>
                      <a:pt x="74371" y="35216"/>
                      <a:pt x="74371" y="43113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B3CF8DC7-63BC-C2EE-5744-4BD4378795EF}"/>
                  </a:ext>
                </a:extLst>
              </p:cNvPr>
              <p:cNvSpPr/>
              <p:nvPr/>
            </p:nvSpPr>
            <p:spPr>
              <a:xfrm>
                <a:off x="9434703" y="1388033"/>
                <a:ext cx="110224" cy="85730"/>
              </a:xfrm>
              <a:custGeom>
                <a:avLst/>
                <a:gdLst>
                  <a:gd name="connsiteX0" fmla="*/ 74371 w 110223"/>
                  <a:gd name="connsiteY0" fmla="*/ 43113 h 85729"/>
                  <a:gd name="connsiteX1" fmla="*/ 55843 w 110223"/>
                  <a:gd name="connsiteY1" fmla="*/ 57428 h 85729"/>
                  <a:gd name="connsiteX2" fmla="*/ 37294 w 110223"/>
                  <a:gd name="connsiteY2" fmla="*/ 43113 h 85729"/>
                  <a:gd name="connsiteX3" fmla="*/ 55843 w 110223"/>
                  <a:gd name="connsiteY3" fmla="*/ 28814 h 85729"/>
                  <a:gd name="connsiteX4" fmla="*/ 74371 w 110223"/>
                  <a:gd name="connsiteY4" fmla="*/ 43113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71" y="43113"/>
                    </a:moveTo>
                    <a:cubicBezTo>
                      <a:pt x="74371" y="51025"/>
                      <a:pt x="66063" y="57428"/>
                      <a:pt x="55843" y="57428"/>
                    </a:cubicBezTo>
                    <a:cubicBezTo>
                      <a:pt x="45602" y="57428"/>
                      <a:pt x="37294" y="51025"/>
                      <a:pt x="37294" y="43113"/>
                    </a:cubicBezTo>
                    <a:cubicBezTo>
                      <a:pt x="37294" y="35216"/>
                      <a:pt x="45602" y="28814"/>
                      <a:pt x="55843" y="28814"/>
                    </a:cubicBezTo>
                    <a:cubicBezTo>
                      <a:pt x="66063" y="28814"/>
                      <a:pt x="74371" y="35216"/>
                      <a:pt x="74371" y="43113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F285FB4B-17C0-3406-163E-802B6E6EB268}"/>
                  </a:ext>
                </a:extLst>
              </p:cNvPr>
              <p:cNvSpPr/>
              <p:nvPr/>
            </p:nvSpPr>
            <p:spPr>
              <a:xfrm>
                <a:off x="9211115" y="1464006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28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28"/>
                      <a:pt x="55801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01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E5325D16-CEDA-8C66-8F3E-77F488D3E42E}"/>
                  </a:ext>
                </a:extLst>
              </p:cNvPr>
              <p:cNvSpPr/>
              <p:nvPr/>
            </p:nvSpPr>
            <p:spPr>
              <a:xfrm>
                <a:off x="9211115" y="1464006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28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28"/>
                      <a:pt x="55801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01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0B1A80F8-F0DF-46FD-05DB-292C0BE0EB85}"/>
                  </a:ext>
                </a:extLst>
              </p:cNvPr>
              <p:cNvSpPr/>
              <p:nvPr/>
            </p:nvSpPr>
            <p:spPr>
              <a:xfrm>
                <a:off x="9434703" y="1493195"/>
                <a:ext cx="110224" cy="85730"/>
              </a:xfrm>
              <a:custGeom>
                <a:avLst/>
                <a:gdLst>
                  <a:gd name="connsiteX0" fmla="*/ 74371 w 110223"/>
                  <a:gd name="connsiteY0" fmla="*/ 43129 h 85729"/>
                  <a:gd name="connsiteX1" fmla="*/ 55843 w 110223"/>
                  <a:gd name="connsiteY1" fmla="*/ 57444 h 85729"/>
                  <a:gd name="connsiteX2" fmla="*/ 37294 w 110223"/>
                  <a:gd name="connsiteY2" fmla="*/ 43129 h 85729"/>
                  <a:gd name="connsiteX3" fmla="*/ 55843 w 110223"/>
                  <a:gd name="connsiteY3" fmla="*/ 28814 h 85729"/>
                  <a:gd name="connsiteX4" fmla="*/ 74371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71" y="43129"/>
                    </a:moveTo>
                    <a:cubicBezTo>
                      <a:pt x="74371" y="51025"/>
                      <a:pt x="66063" y="57444"/>
                      <a:pt x="55843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43" y="28814"/>
                    </a:cubicBezTo>
                    <a:cubicBezTo>
                      <a:pt x="66063" y="28814"/>
                      <a:pt x="74371" y="35233"/>
                      <a:pt x="74371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20AEE9C6-88F7-562E-40C8-B270768214C0}"/>
                  </a:ext>
                </a:extLst>
              </p:cNvPr>
              <p:cNvSpPr/>
              <p:nvPr/>
            </p:nvSpPr>
            <p:spPr>
              <a:xfrm>
                <a:off x="9434703" y="1493195"/>
                <a:ext cx="110224" cy="85730"/>
              </a:xfrm>
              <a:custGeom>
                <a:avLst/>
                <a:gdLst>
                  <a:gd name="connsiteX0" fmla="*/ 74371 w 110223"/>
                  <a:gd name="connsiteY0" fmla="*/ 43129 h 85729"/>
                  <a:gd name="connsiteX1" fmla="*/ 55843 w 110223"/>
                  <a:gd name="connsiteY1" fmla="*/ 57444 h 85729"/>
                  <a:gd name="connsiteX2" fmla="*/ 37294 w 110223"/>
                  <a:gd name="connsiteY2" fmla="*/ 43129 h 85729"/>
                  <a:gd name="connsiteX3" fmla="*/ 55843 w 110223"/>
                  <a:gd name="connsiteY3" fmla="*/ 28814 h 85729"/>
                  <a:gd name="connsiteX4" fmla="*/ 74371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71" y="43129"/>
                    </a:moveTo>
                    <a:cubicBezTo>
                      <a:pt x="74371" y="51025"/>
                      <a:pt x="66063" y="57444"/>
                      <a:pt x="55843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43" y="28814"/>
                    </a:cubicBezTo>
                    <a:cubicBezTo>
                      <a:pt x="66063" y="28814"/>
                      <a:pt x="74371" y="35233"/>
                      <a:pt x="74371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10890447-AF56-991C-68AF-AB83F810B20C}"/>
                  </a:ext>
                </a:extLst>
              </p:cNvPr>
              <p:cNvSpPr/>
              <p:nvPr/>
            </p:nvSpPr>
            <p:spPr>
              <a:xfrm>
                <a:off x="10097142" y="863698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7C06D549-3C2B-B7AC-4FAB-CC58C1D269BF}"/>
                  </a:ext>
                </a:extLst>
              </p:cNvPr>
              <p:cNvSpPr/>
              <p:nvPr/>
            </p:nvSpPr>
            <p:spPr>
              <a:xfrm>
                <a:off x="10097142" y="863698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9F4D72BB-2818-1C5E-BD65-D28EBC606AB2}"/>
                  </a:ext>
                </a:extLst>
              </p:cNvPr>
              <p:cNvSpPr/>
              <p:nvPr/>
            </p:nvSpPr>
            <p:spPr>
              <a:xfrm>
                <a:off x="10176907" y="829222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3468D849-4AB7-3408-C06E-34576C8DD5F2}"/>
                  </a:ext>
                </a:extLst>
              </p:cNvPr>
              <p:cNvSpPr/>
              <p:nvPr/>
            </p:nvSpPr>
            <p:spPr>
              <a:xfrm>
                <a:off x="10176907" y="829222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1527F227-A928-EE89-5B20-A48A65363D4A}"/>
                  </a:ext>
                </a:extLst>
              </p:cNvPr>
              <p:cNvSpPr/>
              <p:nvPr/>
            </p:nvSpPr>
            <p:spPr>
              <a:xfrm>
                <a:off x="10098204" y="963606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28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28"/>
                      <a:pt x="55801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01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5BBE0A83-E2DD-801B-0317-03F5A991ACFD}"/>
                  </a:ext>
                </a:extLst>
              </p:cNvPr>
              <p:cNvSpPr/>
              <p:nvPr/>
            </p:nvSpPr>
            <p:spPr>
              <a:xfrm>
                <a:off x="10098204" y="963606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28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28"/>
                      <a:pt x="55801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01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8F216CC8-DEA3-455F-2093-1226B81CD0E8}"/>
                  </a:ext>
                </a:extLst>
              </p:cNvPr>
              <p:cNvSpPr/>
              <p:nvPr/>
            </p:nvSpPr>
            <p:spPr>
              <a:xfrm>
                <a:off x="10176969" y="936866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44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01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01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B22FAA15-F9F9-78CD-992C-F8FBB6E7C1A2}"/>
                  </a:ext>
                </a:extLst>
              </p:cNvPr>
              <p:cNvSpPr/>
              <p:nvPr/>
            </p:nvSpPr>
            <p:spPr>
              <a:xfrm>
                <a:off x="10176969" y="936866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44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01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01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7F346165-A838-8810-12D3-08D5BAA518E4}"/>
                  </a:ext>
                </a:extLst>
              </p:cNvPr>
              <p:cNvSpPr/>
              <p:nvPr/>
            </p:nvSpPr>
            <p:spPr>
              <a:xfrm>
                <a:off x="10095611" y="1085611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D0A87A05-957B-C8E0-77EE-594AA2E72393}"/>
                  </a:ext>
                </a:extLst>
              </p:cNvPr>
              <p:cNvSpPr/>
              <p:nvPr/>
            </p:nvSpPr>
            <p:spPr>
              <a:xfrm>
                <a:off x="10095611" y="1085611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93EAD173-BB62-8CDB-E0F7-BD1A048EF39F}"/>
                  </a:ext>
                </a:extLst>
              </p:cNvPr>
              <p:cNvSpPr/>
              <p:nvPr/>
            </p:nvSpPr>
            <p:spPr>
              <a:xfrm>
                <a:off x="10176842" y="1057835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33D8E67D-E084-C57A-9245-A7A349DC1E38}"/>
                  </a:ext>
                </a:extLst>
              </p:cNvPr>
              <p:cNvSpPr/>
              <p:nvPr/>
            </p:nvSpPr>
            <p:spPr>
              <a:xfrm>
                <a:off x="10176842" y="1057835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C4A5AF5D-5219-5933-6E0B-9D55314EADFF}"/>
                  </a:ext>
                </a:extLst>
              </p:cNvPr>
              <p:cNvSpPr/>
              <p:nvPr/>
            </p:nvSpPr>
            <p:spPr>
              <a:xfrm>
                <a:off x="10096037" y="1187115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44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01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01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F53FC914-5D0D-C2A4-AE5A-04908550FE5E}"/>
                  </a:ext>
                </a:extLst>
              </p:cNvPr>
              <p:cNvSpPr/>
              <p:nvPr/>
            </p:nvSpPr>
            <p:spPr>
              <a:xfrm>
                <a:off x="10096037" y="1187115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44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01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01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8F9F8417-B4C5-229E-8BD1-2B1F6A7AEC3F}"/>
                  </a:ext>
                </a:extLst>
              </p:cNvPr>
              <p:cNvSpPr/>
              <p:nvPr/>
            </p:nvSpPr>
            <p:spPr>
              <a:xfrm>
                <a:off x="10176948" y="1157122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5BBFF9FA-C248-BB13-85CA-F66265F92714}"/>
                  </a:ext>
                </a:extLst>
              </p:cNvPr>
              <p:cNvSpPr/>
              <p:nvPr/>
            </p:nvSpPr>
            <p:spPr>
              <a:xfrm>
                <a:off x="10176948" y="1157122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E446820D-CE3D-9C0A-3B76-A4ACD8444F63}"/>
                  </a:ext>
                </a:extLst>
              </p:cNvPr>
              <p:cNvSpPr/>
              <p:nvPr/>
            </p:nvSpPr>
            <p:spPr>
              <a:xfrm>
                <a:off x="10096081" y="1316000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73EA98CF-6203-CA90-F9D8-E46D157A2570}"/>
                  </a:ext>
                </a:extLst>
              </p:cNvPr>
              <p:cNvSpPr/>
              <p:nvPr/>
            </p:nvSpPr>
            <p:spPr>
              <a:xfrm>
                <a:off x="10096081" y="1316000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FBE6C132-EA6C-C71F-BDE5-966B774E33D0}"/>
                  </a:ext>
                </a:extLst>
              </p:cNvPr>
              <p:cNvSpPr/>
              <p:nvPr/>
            </p:nvSpPr>
            <p:spPr>
              <a:xfrm>
                <a:off x="10176907" y="1284904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BEF4177C-88FE-6CBC-3493-6908838E1E95}"/>
                  </a:ext>
                </a:extLst>
              </p:cNvPr>
              <p:cNvSpPr/>
              <p:nvPr/>
            </p:nvSpPr>
            <p:spPr>
              <a:xfrm>
                <a:off x="10176907" y="1284904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A1D9AB92-4799-AFA3-552A-B0649076F914}"/>
                  </a:ext>
                </a:extLst>
              </p:cNvPr>
              <p:cNvSpPr/>
              <p:nvPr/>
            </p:nvSpPr>
            <p:spPr>
              <a:xfrm>
                <a:off x="10097821" y="1417401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28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28"/>
                      <a:pt x="55801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01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C9ABE5D3-DC72-6B93-DE5D-3337B4EA9EEA}"/>
                  </a:ext>
                </a:extLst>
              </p:cNvPr>
              <p:cNvSpPr/>
              <p:nvPr/>
            </p:nvSpPr>
            <p:spPr>
              <a:xfrm>
                <a:off x="10097821" y="1417401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28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28"/>
                      <a:pt x="55801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01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6543965C-6030-9B6A-3A8D-87F3705B30E5}"/>
                  </a:ext>
                </a:extLst>
              </p:cNvPr>
              <p:cNvSpPr/>
              <p:nvPr/>
            </p:nvSpPr>
            <p:spPr>
              <a:xfrm>
                <a:off x="10178161" y="1386028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D59DA36F-AEFD-C49C-F2A9-0E99E2A6A87B}"/>
                  </a:ext>
                </a:extLst>
              </p:cNvPr>
              <p:cNvSpPr/>
              <p:nvPr/>
            </p:nvSpPr>
            <p:spPr>
              <a:xfrm>
                <a:off x="10178161" y="1386028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E8EDC381-45D6-C5F0-8713-577E41C27452}"/>
                  </a:ext>
                </a:extLst>
              </p:cNvPr>
              <p:cNvSpPr/>
              <p:nvPr/>
            </p:nvSpPr>
            <p:spPr>
              <a:xfrm>
                <a:off x="8946072" y="829863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AA5A703A-41AC-C1C2-0B59-3EA85BAFBA4E}"/>
                  </a:ext>
                </a:extLst>
              </p:cNvPr>
              <p:cNvSpPr/>
              <p:nvPr/>
            </p:nvSpPr>
            <p:spPr>
              <a:xfrm>
                <a:off x="8946072" y="829863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D1B37DEB-FFB5-1369-D273-C020F072A620}"/>
                  </a:ext>
                </a:extLst>
              </p:cNvPr>
              <p:cNvSpPr/>
              <p:nvPr/>
            </p:nvSpPr>
            <p:spPr>
              <a:xfrm>
                <a:off x="9029618" y="864845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28"/>
                      <a:pt x="55822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22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47845B6D-9A9E-F96B-CE6D-A47FD935E400}"/>
                  </a:ext>
                </a:extLst>
              </p:cNvPr>
              <p:cNvSpPr/>
              <p:nvPr/>
            </p:nvSpPr>
            <p:spPr>
              <a:xfrm>
                <a:off x="9029618" y="864845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28"/>
                      <a:pt x="55822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22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CC9701CF-1CF6-0E85-0108-25387A7A400B}"/>
                  </a:ext>
                </a:extLst>
              </p:cNvPr>
              <p:cNvSpPr/>
              <p:nvPr/>
            </p:nvSpPr>
            <p:spPr>
              <a:xfrm>
                <a:off x="8946879" y="936748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6D3D7912-5D49-C5D1-DE20-A07B3A606136}"/>
                  </a:ext>
                </a:extLst>
              </p:cNvPr>
              <p:cNvSpPr/>
              <p:nvPr/>
            </p:nvSpPr>
            <p:spPr>
              <a:xfrm>
                <a:off x="8946879" y="936748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1D851AB6-CED1-EB3B-09D3-00BC057BD797}"/>
                  </a:ext>
                </a:extLst>
              </p:cNvPr>
              <p:cNvSpPr/>
              <p:nvPr/>
            </p:nvSpPr>
            <p:spPr>
              <a:xfrm>
                <a:off x="9027684" y="961193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E303B7D5-CE42-B2AA-5734-8BC538B0CD2A}"/>
                  </a:ext>
                </a:extLst>
              </p:cNvPr>
              <p:cNvSpPr/>
              <p:nvPr/>
            </p:nvSpPr>
            <p:spPr>
              <a:xfrm>
                <a:off x="9027684" y="961193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0660CC7C-5FB5-B5C0-C619-0C2D3307EA62}"/>
                  </a:ext>
                </a:extLst>
              </p:cNvPr>
              <p:cNvSpPr/>
              <p:nvPr/>
            </p:nvSpPr>
            <p:spPr>
              <a:xfrm>
                <a:off x="8946072" y="1061399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602" y="57428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B5C72A94-AC4E-5DE8-64E8-32CE9640DC1A}"/>
                  </a:ext>
                </a:extLst>
              </p:cNvPr>
              <p:cNvSpPr/>
              <p:nvPr/>
            </p:nvSpPr>
            <p:spPr>
              <a:xfrm>
                <a:off x="8946072" y="1061399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602" y="57428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3E30C2DC-1D6E-30F9-BAAD-A1AC094C465D}"/>
                  </a:ext>
                </a:extLst>
              </p:cNvPr>
              <p:cNvSpPr/>
              <p:nvPr/>
            </p:nvSpPr>
            <p:spPr>
              <a:xfrm>
                <a:off x="9028237" y="1088420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D6C5A9F6-06A6-002C-C124-8F9705BE07B4}"/>
                  </a:ext>
                </a:extLst>
              </p:cNvPr>
              <p:cNvSpPr/>
              <p:nvPr/>
            </p:nvSpPr>
            <p:spPr>
              <a:xfrm>
                <a:off x="9028237" y="1088420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BE1748B4-9B2F-50AA-F396-A1E783EF90C3}"/>
                  </a:ext>
                </a:extLst>
              </p:cNvPr>
              <p:cNvSpPr/>
              <p:nvPr/>
            </p:nvSpPr>
            <p:spPr>
              <a:xfrm>
                <a:off x="8948260" y="1158665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089C4591-2760-D046-889E-200E2FC62600}"/>
                  </a:ext>
                </a:extLst>
              </p:cNvPr>
              <p:cNvSpPr/>
              <p:nvPr/>
            </p:nvSpPr>
            <p:spPr>
              <a:xfrm>
                <a:off x="8948260" y="1158665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F9E7E772-2E6D-C097-20DD-FB471E9FC9A6}"/>
                  </a:ext>
                </a:extLst>
              </p:cNvPr>
              <p:cNvSpPr/>
              <p:nvPr/>
            </p:nvSpPr>
            <p:spPr>
              <a:xfrm>
                <a:off x="9027684" y="1184258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EFC55276-5F82-C2C0-1519-CD0C660AEC5B}"/>
                  </a:ext>
                </a:extLst>
              </p:cNvPr>
              <p:cNvSpPr/>
              <p:nvPr/>
            </p:nvSpPr>
            <p:spPr>
              <a:xfrm>
                <a:off x="9027684" y="1184258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FA0E8C0C-97A2-2385-86CA-EAE8C277B803}"/>
                  </a:ext>
                </a:extLst>
              </p:cNvPr>
              <p:cNvSpPr/>
              <p:nvPr/>
            </p:nvSpPr>
            <p:spPr>
              <a:xfrm>
                <a:off x="8946412" y="1291260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42"/>
                      <a:pt x="66042" y="57444"/>
                      <a:pt x="55822" y="57444"/>
                    </a:cubicBezTo>
                    <a:cubicBezTo>
                      <a:pt x="45581" y="57444"/>
                      <a:pt x="37294" y="51042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03FAA8B3-4D39-7EA1-981B-58D2C49CACC4}"/>
                  </a:ext>
                </a:extLst>
              </p:cNvPr>
              <p:cNvSpPr/>
              <p:nvPr/>
            </p:nvSpPr>
            <p:spPr>
              <a:xfrm>
                <a:off x="8946412" y="1291260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42"/>
                      <a:pt x="66042" y="57444"/>
                      <a:pt x="55822" y="57444"/>
                    </a:cubicBezTo>
                    <a:cubicBezTo>
                      <a:pt x="45581" y="57444"/>
                      <a:pt x="37294" y="51042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E4B92DC4-1186-EEE3-2BCB-6239FD57BA23}"/>
                  </a:ext>
                </a:extLst>
              </p:cNvPr>
              <p:cNvSpPr/>
              <p:nvPr/>
            </p:nvSpPr>
            <p:spPr>
              <a:xfrm>
                <a:off x="9029214" y="1319314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44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42"/>
                      <a:pt x="66042" y="57444"/>
                      <a:pt x="55801" y="57444"/>
                    </a:cubicBezTo>
                    <a:cubicBezTo>
                      <a:pt x="45581" y="57444"/>
                      <a:pt x="37294" y="51042"/>
                      <a:pt x="37294" y="43129"/>
                    </a:cubicBezTo>
                    <a:cubicBezTo>
                      <a:pt x="37294" y="35233"/>
                      <a:pt x="45581" y="28814"/>
                      <a:pt x="55801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30D116CE-947E-1EA3-305A-D543F2AFC15B}"/>
                  </a:ext>
                </a:extLst>
              </p:cNvPr>
              <p:cNvSpPr/>
              <p:nvPr/>
            </p:nvSpPr>
            <p:spPr>
              <a:xfrm>
                <a:off x="9029214" y="1319314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44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42"/>
                      <a:pt x="66042" y="57444"/>
                      <a:pt x="55801" y="57444"/>
                    </a:cubicBezTo>
                    <a:cubicBezTo>
                      <a:pt x="45581" y="57444"/>
                      <a:pt x="37294" y="51042"/>
                      <a:pt x="37294" y="43129"/>
                    </a:cubicBezTo>
                    <a:cubicBezTo>
                      <a:pt x="37294" y="35233"/>
                      <a:pt x="45581" y="28814"/>
                      <a:pt x="55801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F7B9040F-7618-32EB-2F12-D358125E9B79}"/>
                  </a:ext>
                </a:extLst>
              </p:cNvPr>
              <p:cNvSpPr/>
              <p:nvPr/>
            </p:nvSpPr>
            <p:spPr>
              <a:xfrm>
                <a:off x="8947857" y="1386359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42"/>
                      <a:pt x="66042" y="57444"/>
                      <a:pt x="55822" y="57444"/>
                    </a:cubicBezTo>
                    <a:cubicBezTo>
                      <a:pt x="45602" y="57444"/>
                      <a:pt x="37294" y="51042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643A8C44-C0A5-AEBE-3F80-E2CBF5D2C075}"/>
                  </a:ext>
                </a:extLst>
              </p:cNvPr>
              <p:cNvSpPr/>
              <p:nvPr/>
            </p:nvSpPr>
            <p:spPr>
              <a:xfrm>
                <a:off x="8947857" y="1386359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42"/>
                      <a:pt x="66042" y="57444"/>
                      <a:pt x="55822" y="57444"/>
                    </a:cubicBezTo>
                    <a:cubicBezTo>
                      <a:pt x="45602" y="57444"/>
                      <a:pt x="37294" y="51042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94CA0720-21D4-BEC1-7697-2604513387D4}"/>
                  </a:ext>
                </a:extLst>
              </p:cNvPr>
              <p:cNvSpPr/>
              <p:nvPr/>
            </p:nvSpPr>
            <p:spPr>
              <a:xfrm>
                <a:off x="9028640" y="1416826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E051D52B-E2EF-6B84-D270-5EFF4E989E74}"/>
                  </a:ext>
                </a:extLst>
              </p:cNvPr>
              <p:cNvSpPr/>
              <p:nvPr/>
            </p:nvSpPr>
            <p:spPr>
              <a:xfrm>
                <a:off x="9028640" y="1416826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00A66889-1DAB-89E6-73AB-5249742217CF}"/>
                  </a:ext>
                </a:extLst>
              </p:cNvPr>
              <p:cNvSpPr/>
              <p:nvPr/>
            </p:nvSpPr>
            <p:spPr>
              <a:xfrm>
                <a:off x="8914156" y="993091"/>
                <a:ext cx="1404335" cy="175542"/>
              </a:xfrm>
              <a:custGeom>
                <a:avLst/>
                <a:gdLst>
                  <a:gd name="connsiteX0" fmla="*/ 1369650 w 1404334"/>
                  <a:gd name="connsiteY0" fmla="*/ 28814 h 175541"/>
                  <a:gd name="connsiteX1" fmla="*/ 703472 w 1404334"/>
                  <a:gd name="connsiteY1" fmla="*/ 148029 h 175541"/>
                  <a:gd name="connsiteX2" fmla="*/ 37294 w 1404334"/>
                  <a:gd name="connsiteY2" fmla="*/ 28814 h 175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04334" h="175541">
                    <a:moveTo>
                      <a:pt x="1369650" y="28814"/>
                    </a:moveTo>
                    <a:cubicBezTo>
                      <a:pt x="1162252" y="107251"/>
                      <a:pt x="934371" y="148029"/>
                      <a:pt x="703472" y="148029"/>
                    </a:cubicBezTo>
                    <a:cubicBezTo>
                      <a:pt x="472553" y="148029"/>
                      <a:pt x="244693" y="107251"/>
                      <a:pt x="37294" y="28814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4FD4D994-30E4-D8F7-496E-AB090F1CA977}"/>
                  </a:ext>
                </a:extLst>
              </p:cNvPr>
              <p:cNvSpPr/>
              <p:nvPr/>
            </p:nvSpPr>
            <p:spPr>
              <a:xfrm>
                <a:off x="8908376" y="1217813"/>
                <a:ext cx="1404335" cy="179624"/>
              </a:xfrm>
              <a:custGeom>
                <a:avLst/>
                <a:gdLst>
                  <a:gd name="connsiteX0" fmla="*/ 1369629 w 1404334"/>
                  <a:gd name="connsiteY0" fmla="*/ 28814 h 179624"/>
                  <a:gd name="connsiteX1" fmla="*/ 703472 w 1404334"/>
                  <a:gd name="connsiteY1" fmla="*/ 154054 h 179624"/>
                  <a:gd name="connsiteX2" fmla="*/ 37294 w 1404334"/>
                  <a:gd name="connsiteY2" fmla="*/ 28814 h 179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04334" h="179624">
                    <a:moveTo>
                      <a:pt x="1369629" y="28814"/>
                    </a:moveTo>
                    <a:cubicBezTo>
                      <a:pt x="1163739" y="111109"/>
                      <a:pt x="935284" y="154054"/>
                      <a:pt x="703472" y="154054"/>
                    </a:cubicBezTo>
                    <a:cubicBezTo>
                      <a:pt x="471639" y="154054"/>
                      <a:pt x="243205" y="111109"/>
                      <a:pt x="37294" y="28814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350E1C28-FBC6-310C-4609-B9F9DF63F9D0}"/>
                  </a:ext>
                </a:extLst>
              </p:cNvPr>
              <p:cNvSpPr/>
              <p:nvPr/>
            </p:nvSpPr>
            <p:spPr>
              <a:xfrm>
                <a:off x="8914156" y="1451234"/>
                <a:ext cx="1404335" cy="179624"/>
              </a:xfrm>
              <a:custGeom>
                <a:avLst/>
                <a:gdLst>
                  <a:gd name="connsiteX0" fmla="*/ 1369650 w 1404334"/>
                  <a:gd name="connsiteY0" fmla="*/ 28814 h 179624"/>
                  <a:gd name="connsiteX1" fmla="*/ 703472 w 1404334"/>
                  <a:gd name="connsiteY1" fmla="*/ 153841 h 179624"/>
                  <a:gd name="connsiteX2" fmla="*/ 37294 w 1404334"/>
                  <a:gd name="connsiteY2" fmla="*/ 28814 h 179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04334" h="179624">
                    <a:moveTo>
                      <a:pt x="1369650" y="28814"/>
                    </a:moveTo>
                    <a:cubicBezTo>
                      <a:pt x="1163675" y="110961"/>
                      <a:pt x="935242" y="153841"/>
                      <a:pt x="703472" y="153841"/>
                    </a:cubicBezTo>
                    <a:cubicBezTo>
                      <a:pt x="471681" y="153841"/>
                      <a:pt x="243248" y="110961"/>
                      <a:pt x="37294" y="28814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47" name="TextBox 446">
              <a:extLst>
                <a:ext uri="{FF2B5EF4-FFF2-40B4-BE49-F238E27FC236}">
                  <a16:creationId xmlns:a16="http://schemas.microsoft.com/office/drawing/2014/main" id="{ABA5CACD-BC69-26DE-E3A1-847BC923556F}"/>
                </a:ext>
              </a:extLst>
            </p:cNvPr>
            <p:cNvSpPr txBox="1"/>
            <p:nvPr/>
          </p:nvSpPr>
          <p:spPr>
            <a:xfrm>
              <a:off x="8259450" y="2825154"/>
              <a:ext cx="11767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/>
                <a:t>UE-UE mono / bi Sensing </a:t>
              </a:r>
            </a:p>
          </p:txBody>
        </p:sp>
        <p:sp>
          <p:nvSpPr>
            <p:cNvPr id="449" name="Rectangle 448">
              <a:extLst>
                <a:ext uri="{FF2B5EF4-FFF2-40B4-BE49-F238E27FC236}">
                  <a16:creationId xmlns:a16="http://schemas.microsoft.com/office/drawing/2014/main" id="{9F54A545-AA25-F9AC-97BE-87A448C0FAA9}"/>
                </a:ext>
              </a:extLst>
            </p:cNvPr>
            <p:cNvSpPr/>
            <p:nvPr/>
          </p:nvSpPr>
          <p:spPr>
            <a:xfrm>
              <a:off x="7860941" y="1491179"/>
              <a:ext cx="641718" cy="335044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/>
                <a:t>Sensing assisted  services</a:t>
              </a:r>
            </a:p>
          </p:txBody>
        </p:sp>
        <p:cxnSp>
          <p:nvCxnSpPr>
            <p:cNvPr id="451" name="Straight Arrow Connector 450">
              <a:extLst>
                <a:ext uri="{FF2B5EF4-FFF2-40B4-BE49-F238E27FC236}">
                  <a16:creationId xmlns:a16="http://schemas.microsoft.com/office/drawing/2014/main" id="{C05B343E-195B-3F4F-F567-E7948579E5C7}"/>
                </a:ext>
              </a:extLst>
            </p:cNvPr>
            <p:cNvCxnSpPr>
              <a:stCxn id="449" idx="2"/>
              <a:endCxn id="18" idx="0"/>
            </p:cNvCxnSpPr>
            <p:nvPr/>
          </p:nvCxnSpPr>
          <p:spPr>
            <a:xfrm>
              <a:off x="8181800" y="1826223"/>
              <a:ext cx="600" cy="263167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19BE74-F18B-CA97-B499-B3C27AB5C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CE29F2-AE71-AE26-E376-65CBBD463C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10</a:t>
            </a:fld>
            <a:endParaRPr lang="en-US"/>
          </a:p>
        </p:txBody>
      </p:sp>
      <p:pic>
        <p:nvPicPr>
          <p:cNvPr id="7" name="Picture 6" descr="A close-up of a logo&#10;&#10;Description automatically generated">
            <a:extLst>
              <a:ext uri="{FF2B5EF4-FFF2-40B4-BE49-F238E27FC236}">
                <a16:creationId xmlns:a16="http://schemas.microsoft.com/office/drawing/2014/main" id="{1CA286DC-259A-0C59-00F7-F3E36E5AE46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355" y="96421"/>
            <a:ext cx="990196" cy="41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6238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3AD318CC-E2A8-4E27-9548-A047A78999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8DE2AF-8D5C-BD68-FB52-CCBED9956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065" y="1463040"/>
            <a:ext cx="3796306" cy="2690949"/>
          </a:xfrm>
        </p:spPr>
        <p:txBody>
          <a:bodyPr anchor="t">
            <a:normAutofit/>
          </a:bodyPr>
          <a:lstStyle/>
          <a:p>
            <a:r>
              <a:rPr lang="en-US" sz="4800"/>
              <a:t>Sustainability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14B560F-9DD7-4302-A60B-EBD3EF59B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9667" y="4415246"/>
            <a:ext cx="11982332" cy="2087795"/>
            <a:chOff x="143163" y="5763486"/>
            <a:chExt cx="11982332" cy="73955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A9A4357-BD1D-4622-A4FE-766E6AB8DE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357444" y="5763486"/>
              <a:ext cx="11768051" cy="73955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C21D6966-343E-49AC-A026-D2497E0C3C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43163" y="5763486"/>
              <a:ext cx="1" cy="739555"/>
            </a:xfrm>
            <a:prstGeom prst="line">
              <a:avLst/>
            </a:prstGeom>
            <a:ln w="177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3706" y="587829"/>
            <a:ext cx="6505300" cy="56823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54CED6C-C252-B9EF-4FBB-D0F5826CAF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6218" y="1463039"/>
            <a:ext cx="5542387" cy="4300447"/>
          </a:xfrm>
        </p:spPr>
        <p:txBody>
          <a:bodyPr anchor="t">
            <a:normAutofit/>
          </a:bodyPr>
          <a:lstStyle/>
          <a:p>
            <a:r>
              <a:rPr lang="en-US" sz="2200"/>
              <a:t>Sustainability </a:t>
            </a:r>
          </a:p>
          <a:p>
            <a:pPr lvl="1"/>
            <a:r>
              <a:rPr lang="en-US" sz="2200"/>
              <a:t>Minimizing always on transmission</a:t>
            </a:r>
          </a:p>
          <a:p>
            <a:pPr lvl="1"/>
            <a:r>
              <a:rPr lang="en-US" sz="2200"/>
              <a:t>Lean signal design</a:t>
            </a:r>
          </a:p>
          <a:p>
            <a:pPr lvl="1"/>
            <a:r>
              <a:rPr lang="en-US" sz="2200"/>
              <a:t>Energy efficient operation of service</a:t>
            </a:r>
          </a:p>
          <a:p>
            <a:pPr lvl="2"/>
            <a:r>
              <a:rPr lang="en-US" sz="2200"/>
              <a:t> Energy-aware CORE NF operation</a:t>
            </a:r>
          </a:p>
          <a:p>
            <a:pPr lvl="2"/>
            <a:r>
              <a:rPr lang="en-US" sz="2200"/>
              <a:t>Energy analytics per service</a:t>
            </a:r>
          </a:p>
          <a:p>
            <a:pPr lvl="2"/>
            <a:endParaRPr lang="en-US" sz="2200"/>
          </a:p>
          <a:p>
            <a:endParaRPr lang="en-US" sz="2200"/>
          </a:p>
          <a:p>
            <a:endParaRPr lang="en-US" sz="22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A5740C-7922-D91B-4884-B165B955C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9224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CEWiT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6B80C11-F5D4-C1EC-FA49-B6204526C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9224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BF47F64C-DE32-4B83-A4C8-3126C0826C96}" type="slidenum">
              <a:rPr lang="en-US" smtClean="0"/>
              <a:pPr>
                <a:spcAft>
                  <a:spcPts val="600"/>
                </a:spcAft>
              </a:pPr>
              <a:t>11</a:t>
            </a:fld>
            <a:endParaRPr lang="en-US"/>
          </a:p>
        </p:txBody>
      </p:sp>
      <p:pic>
        <p:nvPicPr>
          <p:cNvPr id="6" name="Picture 5" descr="A close-up of a logo&#10;&#10;Description automatically generated">
            <a:extLst>
              <a:ext uri="{FF2B5EF4-FFF2-40B4-BE49-F238E27FC236}">
                <a16:creationId xmlns:a16="http://schemas.microsoft.com/office/drawing/2014/main" id="{CF589B3E-A3E5-997A-2E22-D31C978EA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355" y="96421"/>
            <a:ext cx="990196" cy="41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1468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56E9B3E6-E277-4D68-BA48-9CB43FFBD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E5C6FF-B028-4EA0-49C1-EF9B4AFD1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10173010" cy="1554480"/>
          </a:xfrm>
        </p:spPr>
        <p:txBody>
          <a:bodyPr anchor="ctr">
            <a:normAutofit/>
          </a:bodyPr>
          <a:lstStyle/>
          <a:p>
            <a:r>
              <a:rPr lang="en-US" sz="4800"/>
              <a:t>Conclusion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4EA0CB-0F17-7802-CB83-9CCADABDD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9224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CEWiT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D54F78-A76C-4635-EF16-C3F99F3AB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9224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BF47F64C-DE32-4B83-A4C8-3126C0826C96}" type="slidenum">
              <a:rPr lang="en-US" smtClean="0"/>
              <a:pPr>
                <a:spcAft>
                  <a:spcPts val="600"/>
                </a:spcAft>
              </a:pPr>
              <a:t>12</a:t>
            </a:fld>
            <a:endParaRPr lang="en-US"/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AB916B80-6F41-21BD-D5FB-B86830D562E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4817382"/>
              </p:ext>
            </p:extLst>
          </p:nvPr>
        </p:nvGraphicFramePr>
        <p:xfrm>
          <a:off x="904602" y="3017519"/>
          <a:ext cx="10378440" cy="3209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 descr="A close-up of a logo&#10;&#10;Description automatically generated">
            <a:extLst>
              <a:ext uri="{FF2B5EF4-FFF2-40B4-BE49-F238E27FC236}">
                <a16:creationId xmlns:a16="http://schemas.microsoft.com/office/drawing/2014/main" id="{D78D62C7-732D-734B-0137-EAAB34621DE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355" y="96421"/>
            <a:ext cx="990196" cy="41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6228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9B8B49ED-6693-497D-8823-F50F891E8D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8DCD3BD4-4F32-431E-A9C3-8D2DA60CD7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336AAC24-A98C-465E-AFEE-69D698E773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9149158 w 12192000"/>
              <a:gd name="connsiteY0" fmla="*/ 2038490 h 6858000"/>
              <a:gd name="connsiteX1" fmla="*/ 9164184 w 12192000"/>
              <a:gd name="connsiteY1" fmla="*/ 2044026 h 6858000"/>
              <a:gd name="connsiteX2" fmla="*/ 9172532 w 12192000"/>
              <a:gd name="connsiteY2" fmla="*/ 2045543 h 6858000"/>
              <a:gd name="connsiteX3" fmla="*/ 9171580 w 12192000"/>
              <a:gd name="connsiteY3" fmla="*/ 2056997 h 6858000"/>
              <a:gd name="connsiteX4" fmla="*/ 9161257 w 12192000"/>
              <a:gd name="connsiteY4" fmla="*/ 2098605 h 6858000"/>
              <a:gd name="connsiteX5" fmla="*/ 9138232 w 12192000"/>
              <a:gd name="connsiteY5" fmla="*/ 2059518 h 6858000"/>
              <a:gd name="connsiteX6" fmla="*/ 9149158 w 12192000"/>
              <a:gd name="connsiteY6" fmla="*/ 2038490 h 6858000"/>
              <a:gd name="connsiteX7" fmla="*/ 9177606 w 12192000"/>
              <a:gd name="connsiteY7" fmla="*/ 1977215 h 6858000"/>
              <a:gd name="connsiteX8" fmla="*/ 9181592 w 12192000"/>
              <a:gd name="connsiteY8" fmla="*/ 1987782 h 6858000"/>
              <a:gd name="connsiteX9" fmla="*/ 9181923 w 12192000"/>
              <a:gd name="connsiteY9" fmla="*/ 1998627 h 6858000"/>
              <a:gd name="connsiteX10" fmla="*/ 9182316 w 12192000"/>
              <a:gd name="connsiteY10" fmla="*/ 2031066 h 6858000"/>
              <a:gd name="connsiteX11" fmla="*/ 9182278 w 12192000"/>
              <a:gd name="connsiteY11" fmla="*/ 2047313 h 6858000"/>
              <a:gd name="connsiteX12" fmla="*/ 9172532 w 12192000"/>
              <a:gd name="connsiteY12" fmla="*/ 2045543 h 6858000"/>
              <a:gd name="connsiteX13" fmla="*/ 9173842 w 12192000"/>
              <a:gd name="connsiteY13" fmla="*/ 2029805 h 6858000"/>
              <a:gd name="connsiteX14" fmla="*/ 9177334 w 12192000"/>
              <a:gd name="connsiteY14" fmla="*/ 1979903 h 6858000"/>
              <a:gd name="connsiteX15" fmla="*/ 3696300 w 12192000"/>
              <a:gd name="connsiteY15" fmla="*/ 1578900 h 6858000"/>
              <a:gd name="connsiteX16" fmla="*/ 3738823 w 12192000"/>
              <a:gd name="connsiteY16" fmla="*/ 1596298 h 6858000"/>
              <a:gd name="connsiteX17" fmla="*/ 3714409 w 12192000"/>
              <a:gd name="connsiteY17" fmla="*/ 1593618 h 6858000"/>
              <a:gd name="connsiteX18" fmla="*/ 3693161 w 12192000"/>
              <a:gd name="connsiteY18" fmla="*/ 1582501 h 6858000"/>
              <a:gd name="connsiteX19" fmla="*/ 3696300 w 12192000"/>
              <a:gd name="connsiteY19" fmla="*/ 1578900 h 6858000"/>
              <a:gd name="connsiteX20" fmla="*/ 3918454 w 12192000"/>
              <a:gd name="connsiteY20" fmla="*/ 1175387 h 6858000"/>
              <a:gd name="connsiteX21" fmla="*/ 4173607 w 12192000"/>
              <a:gd name="connsiteY21" fmla="*/ 1280040 h 6858000"/>
              <a:gd name="connsiteX22" fmla="*/ 4170135 w 12192000"/>
              <a:gd name="connsiteY22" fmla="*/ 1283683 h 6858000"/>
              <a:gd name="connsiteX23" fmla="*/ 3918454 w 12192000"/>
              <a:gd name="connsiteY23" fmla="*/ 1175387 h 6858000"/>
              <a:gd name="connsiteX24" fmla="*/ 8109090 w 12192000"/>
              <a:gd name="connsiteY24" fmla="*/ 602108 h 6858000"/>
              <a:gd name="connsiteX25" fmla="*/ 8113034 w 12192000"/>
              <a:gd name="connsiteY25" fmla="*/ 602645 h 6858000"/>
              <a:gd name="connsiteX26" fmla="*/ 8111220 w 12192000"/>
              <a:gd name="connsiteY26" fmla="*/ 603405 h 6858000"/>
              <a:gd name="connsiteX27" fmla="*/ 8489536 w 12192000"/>
              <a:gd name="connsiteY27" fmla="*/ 389280 h 6858000"/>
              <a:gd name="connsiteX28" fmla="*/ 8470194 w 12192000"/>
              <a:gd name="connsiteY28" fmla="*/ 397527 h 6858000"/>
              <a:gd name="connsiteX29" fmla="*/ 8373511 w 12192000"/>
              <a:gd name="connsiteY29" fmla="*/ 465608 h 6858000"/>
              <a:gd name="connsiteX30" fmla="*/ 8231753 w 12192000"/>
              <a:gd name="connsiteY30" fmla="*/ 560890 h 6858000"/>
              <a:gd name="connsiteX31" fmla="*/ 8199967 w 12192000"/>
              <a:gd name="connsiteY31" fmla="*/ 553465 h 6858000"/>
              <a:gd name="connsiteX32" fmla="*/ 8175616 w 12192000"/>
              <a:gd name="connsiteY32" fmla="*/ 546483 h 6858000"/>
              <a:gd name="connsiteX33" fmla="*/ 8128578 w 12192000"/>
              <a:gd name="connsiteY33" fmla="*/ 563992 h 6858000"/>
              <a:gd name="connsiteX34" fmla="*/ 8104845 w 12192000"/>
              <a:gd name="connsiteY34" fmla="*/ 593172 h 6858000"/>
              <a:gd name="connsiteX35" fmla="*/ 8105615 w 12192000"/>
              <a:gd name="connsiteY35" fmla="*/ 599991 h 6858000"/>
              <a:gd name="connsiteX36" fmla="*/ 8109090 w 12192000"/>
              <a:gd name="connsiteY36" fmla="*/ 602108 h 6858000"/>
              <a:gd name="connsiteX37" fmla="*/ 8092049 w 12192000"/>
              <a:gd name="connsiteY37" fmla="*/ 599788 h 6858000"/>
              <a:gd name="connsiteX38" fmla="*/ 8047646 w 12192000"/>
              <a:gd name="connsiteY38" fmla="*/ 588557 h 6858000"/>
              <a:gd name="connsiteX39" fmla="*/ 7793637 w 12192000"/>
              <a:gd name="connsiteY39" fmla="*/ 681868 h 6858000"/>
              <a:gd name="connsiteX40" fmla="*/ 6007741 w 12192000"/>
              <a:gd name="connsiteY40" fmla="*/ 1095470 h 6858000"/>
              <a:gd name="connsiteX41" fmla="*/ 5902533 w 12192000"/>
              <a:gd name="connsiteY41" fmla="*/ 1103650 h 6858000"/>
              <a:gd name="connsiteX42" fmla="*/ 5164222 w 12192000"/>
              <a:gd name="connsiteY42" fmla="*/ 1163546 h 6858000"/>
              <a:gd name="connsiteX43" fmla="*/ 4395075 w 12192000"/>
              <a:gd name="connsiteY43" fmla="*/ 1082763 h 6858000"/>
              <a:gd name="connsiteX44" fmla="*/ 3939440 w 12192000"/>
              <a:gd name="connsiteY44" fmla="*/ 891265 h 6858000"/>
              <a:gd name="connsiteX45" fmla="*/ 3747894 w 12192000"/>
              <a:gd name="connsiteY45" fmla="*/ 801994 h 6858000"/>
              <a:gd name="connsiteX46" fmla="*/ 3569553 w 12192000"/>
              <a:gd name="connsiteY46" fmla="*/ 697970 h 6858000"/>
              <a:gd name="connsiteX47" fmla="*/ 3507813 w 12192000"/>
              <a:gd name="connsiteY47" fmla="*/ 680216 h 6858000"/>
              <a:gd name="connsiteX48" fmla="*/ 3490455 w 12192000"/>
              <a:gd name="connsiteY48" fmla="*/ 682587 h 6858000"/>
              <a:gd name="connsiteX49" fmla="*/ 3477246 w 12192000"/>
              <a:gd name="connsiteY49" fmla="*/ 691971 h 6858000"/>
              <a:gd name="connsiteX50" fmla="*/ 3484273 w 12192000"/>
              <a:gd name="connsiteY50" fmla="*/ 701857 h 6858000"/>
              <a:gd name="connsiteX51" fmla="*/ 3495638 w 12192000"/>
              <a:gd name="connsiteY51" fmla="*/ 705849 h 6858000"/>
              <a:gd name="connsiteX52" fmla="*/ 3548914 w 12192000"/>
              <a:gd name="connsiteY52" fmla="*/ 733487 h 6858000"/>
              <a:gd name="connsiteX53" fmla="*/ 3551504 w 12192000"/>
              <a:gd name="connsiteY53" fmla="*/ 753036 h 6858000"/>
              <a:gd name="connsiteX54" fmla="*/ 3562075 w 12192000"/>
              <a:gd name="connsiteY54" fmla="*/ 765715 h 6858000"/>
              <a:gd name="connsiteX55" fmla="*/ 3605942 w 12192000"/>
              <a:gd name="connsiteY55" fmla="*/ 772481 h 6858000"/>
              <a:gd name="connsiteX56" fmla="*/ 3499309 w 12192000"/>
              <a:gd name="connsiteY56" fmla="*/ 737079 h 6858000"/>
              <a:gd name="connsiteX57" fmla="*/ 3473788 w 12192000"/>
              <a:gd name="connsiteY57" fmla="*/ 711717 h 6858000"/>
              <a:gd name="connsiteX58" fmla="*/ 3437248 w 12192000"/>
              <a:gd name="connsiteY58" fmla="*/ 714263 h 6858000"/>
              <a:gd name="connsiteX59" fmla="*/ 3413254 w 12192000"/>
              <a:gd name="connsiteY59" fmla="*/ 712874 h 6858000"/>
              <a:gd name="connsiteX60" fmla="*/ 3362511 w 12192000"/>
              <a:gd name="connsiteY60" fmla="*/ 677414 h 6858000"/>
              <a:gd name="connsiteX61" fmla="*/ 3344467 w 12192000"/>
              <a:gd name="connsiteY61" fmla="*/ 679599 h 6858000"/>
              <a:gd name="connsiteX62" fmla="*/ 3347971 w 12192000"/>
              <a:gd name="connsiteY62" fmla="*/ 692328 h 6858000"/>
              <a:gd name="connsiteX63" fmla="*/ 3363008 w 12192000"/>
              <a:gd name="connsiteY63" fmla="*/ 711713 h 6858000"/>
              <a:gd name="connsiteX64" fmla="*/ 3362637 w 12192000"/>
              <a:gd name="connsiteY64" fmla="*/ 727058 h 6858000"/>
              <a:gd name="connsiteX65" fmla="*/ 3376167 w 12192000"/>
              <a:gd name="connsiteY65" fmla="*/ 759779 h 6858000"/>
              <a:gd name="connsiteX66" fmla="*/ 3406203 w 12192000"/>
              <a:gd name="connsiteY66" fmla="*/ 808483 h 6858000"/>
              <a:gd name="connsiteX67" fmla="*/ 3420116 w 12192000"/>
              <a:gd name="connsiteY67" fmla="*/ 820757 h 6858000"/>
              <a:gd name="connsiteX68" fmla="*/ 3429194 w 12192000"/>
              <a:gd name="connsiteY68" fmla="*/ 825831 h 6858000"/>
              <a:gd name="connsiteX69" fmla="*/ 3619149 w 12192000"/>
              <a:gd name="connsiteY69" fmla="*/ 1006561 h 6858000"/>
              <a:gd name="connsiteX70" fmla="*/ 3818654 w 12192000"/>
              <a:gd name="connsiteY70" fmla="*/ 1120369 h 6858000"/>
              <a:gd name="connsiteX71" fmla="*/ 3824021 w 12192000"/>
              <a:gd name="connsiteY71" fmla="*/ 1125355 h 6858000"/>
              <a:gd name="connsiteX72" fmla="*/ 3736668 w 12192000"/>
              <a:gd name="connsiteY72" fmla="*/ 1107215 h 6858000"/>
              <a:gd name="connsiteX73" fmla="*/ 3540174 w 12192000"/>
              <a:gd name="connsiteY73" fmla="*/ 1014247 h 6858000"/>
              <a:gd name="connsiteX74" fmla="*/ 3421640 w 12192000"/>
              <a:gd name="connsiteY74" fmla="*/ 955861 h 6858000"/>
              <a:gd name="connsiteX75" fmla="*/ 3404753 w 12192000"/>
              <a:gd name="connsiteY75" fmla="*/ 944484 h 6858000"/>
              <a:gd name="connsiteX76" fmla="*/ 3393138 w 12192000"/>
              <a:gd name="connsiteY76" fmla="*/ 941865 h 6858000"/>
              <a:gd name="connsiteX77" fmla="*/ 3385712 w 12192000"/>
              <a:gd name="connsiteY77" fmla="*/ 952159 h 6858000"/>
              <a:gd name="connsiteX78" fmla="*/ 3398641 w 12192000"/>
              <a:gd name="connsiteY78" fmla="*/ 986025 h 6858000"/>
              <a:gd name="connsiteX79" fmla="*/ 3489975 w 12192000"/>
              <a:gd name="connsiteY79" fmla="*/ 1045560 h 6858000"/>
              <a:gd name="connsiteX80" fmla="*/ 3617273 w 12192000"/>
              <a:gd name="connsiteY80" fmla="*/ 1114697 h 6858000"/>
              <a:gd name="connsiteX81" fmla="*/ 3623898 w 12192000"/>
              <a:gd name="connsiteY81" fmla="*/ 1123556 h 6858000"/>
              <a:gd name="connsiteX82" fmla="*/ 3552438 w 12192000"/>
              <a:gd name="connsiteY82" fmla="*/ 1090606 h 6858000"/>
              <a:gd name="connsiteX83" fmla="*/ 3482417 w 12192000"/>
              <a:gd name="connsiteY83" fmla="*/ 1059092 h 6858000"/>
              <a:gd name="connsiteX84" fmla="*/ 3463468 w 12192000"/>
              <a:gd name="connsiteY84" fmla="*/ 1057629 h 6858000"/>
              <a:gd name="connsiteX85" fmla="*/ 3459472 w 12192000"/>
              <a:gd name="connsiteY85" fmla="*/ 1074217 h 6858000"/>
              <a:gd name="connsiteX86" fmla="*/ 3494211 w 12192000"/>
              <a:gd name="connsiteY86" fmla="*/ 1112153 h 6858000"/>
              <a:gd name="connsiteX87" fmla="*/ 3663137 w 12192000"/>
              <a:gd name="connsiteY87" fmla="*/ 1205775 h 6858000"/>
              <a:gd name="connsiteX88" fmla="*/ 3748466 w 12192000"/>
              <a:gd name="connsiteY88" fmla="*/ 1260936 h 6858000"/>
              <a:gd name="connsiteX89" fmla="*/ 3753142 w 12192000"/>
              <a:gd name="connsiteY89" fmla="*/ 1276208 h 6858000"/>
              <a:gd name="connsiteX90" fmla="*/ 3791960 w 12192000"/>
              <a:gd name="connsiteY90" fmla="*/ 1298886 h 6858000"/>
              <a:gd name="connsiteX91" fmla="*/ 3816039 w 12192000"/>
              <a:gd name="connsiteY91" fmla="*/ 1301606 h 6858000"/>
              <a:gd name="connsiteX92" fmla="*/ 4094439 w 12192000"/>
              <a:gd name="connsiteY92" fmla="*/ 1448806 h 6858000"/>
              <a:gd name="connsiteX93" fmla="*/ 4222870 w 12192000"/>
              <a:gd name="connsiteY93" fmla="*/ 1493379 h 6858000"/>
              <a:gd name="connsiteX94" fmla="*/ 4223141 w 12192000"/>
              <a:gd name="connsiteY94" fmla="*/ 1497641 h 6858000"/>
              <a:gd name="connsiteX95" fmla="*/ 4222428 w 12192000"/>
              <a:gd name="connsiteY95" fmla="*/ 1502292 h 6858000"/>
              <a:gd name="connsiteX96" fmla="*/ 4039973 w 12192000"/>
              <a:gd name="connsiteY96" fmla="*/ 1434198 h 6858000"/>
              <a:gd name="connsiteX97" fmla="*/ 3564773 w 12192000"/>
              <a:gd name="connsiteY97" fmla="*/ 1226279 h 6858000"/>
              <a:gd name="connsiteX98" fmla="*/ 3420650 w 12192000"/>
              <a:gd name="connsiteY98" fmla="*/ 1141464 h 6858000"/>
              <a:gd name="connsiteX99" fmla="*/ 3320669 w 12192000"/>
              <a:gd name="connsiteY99" fmla="*/ 1088883 h 6858000"/>
              <a:gd name="connsiteX100" fmla="*/ 3270102 w 12192000"/>
              <a:gd name="connsiteY100" fmla="*/ 1082659 h 6858000"/>
              <a:gd name="connsiteX101" fmla="*/ 3251648 w 12192000"/>
              <a:gd name="connsiteY101" fmla="*/ 1094290 h 6858000"/>
              <a:gd name="connsiteX102" fmla="*/ 3263506 w 12192000"/>
              <a:gd name="connsiteY102" fmla="*/ 1106005 h 6858000"/>
              <a:gd name="connsiteX103" fmla="*/ 3268636 w 12192000"/>
              <a:gd name="connsiteY103" fmla="*/ 1107265 h 6858000"/>
              <a:gd name="connsiteX104" fmla="*/ 3325089 w 12192000"/>
              <a:gd name="connsiteY104" fmla="*/ 1137201 h 6858000"/>
              <a:gd name="connsiteX105" fmla="*/ 3326003 w 12192000"/>
              <a:gd name="connsiteY105" fmla="*/ 1151585 h 6858000"/>
              <a:gd name="connsiteX106" fmla="*/ 3336410 w 12192000"/>
              <a:gd name="connsiteY106" fmla="*/ 1166967 h 6858000"/>
              <a:gd name="connsiteX107" fmla="*/ 3375112 w 12192000"/>
              <a:gd name="connsiteY107" fmla="*/ 1171943 h 6858000"/>
              <a:gd name="connsiteX108" fmla="*/ 3326222 w 12192000"/>
              <a:gd name="connsiteY108" fmla="*/ 1170885 h 6858000"/>
              <a:gd name="connsiteX109" fmla="*/ 3254679 w 12192000"/>
              <a:gd name="connsiteY109" fmla="*/ 1120765 h 6858000"/>
              <a:gd name="connsiteX110" fmla="*/ 3242188 w 12192000"/>
              <a:gd name="connsiteY110" fmla="*/ 1109662 h 6858000"/>
              <a:gd name="connsiteX111" fmla="*/ 3211499 w 12192000"/>
              <a:gd name="connsiteY111" fmla="*/ 1114184 h 6858000"/>
              <a:gd name="connsiteX112" fmla="*/ 3185849 w 12192000"/>
              <a:gd name="connsiteY112" fmla="*/ 1113265 h 6858000"/>
              <a:gd name="connsiteX113" fmla="*/ 3135843 w 12192000"/>
              <a:gd name="connsiteY113" fmla="*/ 1078789 h 6858000"/>
              <a:gd name="connsiteX114" fmla="*/ 3119118 w 12192000"/>
              <a:gd name="connsiteY114" fmla="*/ 1080546 h 6858000"/>
              <a:gd name="connsiteX115" fmla="*/ 3120198 w 12192000"/>
              <a:gd name="connsiteY115" fmla="*/ 1092226 h 6858000"/>
              <a:gd name="connsiteX116" fmla="*/ 3131691 w 12192000"/>
              <a:gd name="connsiteY116" fmla="*/ 1108819 h 6858000"/>
              <a:gd name="connsiteX117" fmla="*/ 3129914 w 12192000"/>
              <a:gd name="connsiteY117" fmla="*/ 1139097 h 6858000"/>
              <a:gd name="connsiteX118" fmla="*/ 3133955 w 12192000"/>
              <a:gd name="connsiteY118" fmla="*/ 1154983 h 6858000"/>
              <a:gd name="connsiteX119" fmla="*/ 3178170 w 12192000"/>
              <a:gd name="connsiteY119" fmla="*/ 1214855 h 6858000"/>
              <a:gd name="connsiteX120" fmla="*/ 3185378 w 12192000"/>
              <a:gd name="connsiteY120" fmla="*/ 1222303 h 6858000"/>
              <a:gd name="connsiteX121" fmla="*/ 3206608 w 12192000"/>
              <a:gd name="connsiteY121" fmla="*/ 1233153 h 6858000"/>
              <a:gd name="connsiteX122" fmla="*/ 3379140 w 12192000"/>
              <a:gd name="connsiteY122" fmla="*/ 1399351 h 6858000"/>
              <a:gd name="connsiteX123" fmla="*/ 3603118 w 12192000"/>
              <a:gd name="connsiteY123" fmla="*/ 1527375 h 6858000"/>
              <a:gd name="connsiteX124" fmla="*/ 3524809 w 12192000"/>
              <a:gd name="connsiteY124" fmla="*/ 1513774 h 6858000"/>
              <a:gd name="connsiteX125" fmla="*/ 3327498 w 12192000"/>
              <a:gd name="connsiteY125" fmla="*/ 1423859 h 6858000"/>
              <a:gd name="connsiteX126" fmla="*/ 3192949 w 12192000"/>
              <a:gd name="connsiteY126" fmla="*/ 1357211 h 6858000"/>
              <a:gd name="connsiteX127" fmla="*/ 3180259 w 12192000"/>
              <a:gd name="connsiteY127" fmla="*/ 1348280 h 6858000"/>
              <a:gd name="connsiteX128" fmla="*/ 3166204 w 12192000"/>
              <a:gd name="connsiteY128" fmla="*/ 1344345 h 6858000"/>
              <a:gd name="connsiteX129" fmla="*/ 3159212 w 12192000"/>
              <a:gd name="connsiteY129" fmla="*/ 1356197 h 6858000"/>
              <a:gd name="connsiteX130" fmla="*/ 3181004 w 12192000"/>
              <a:gd name="connsiteY130" fmla="*/ 1397043 h 6858000"/>
              <a:gd name="connsiteX131" fmla="*/ 3273385 w 12192000"/>
              <a:gd name="connsiteY131" fmla="*/ 1451888 h 6858000"/>
              <a:gd name="connsiteX132" fmla="*/ 3401776 w 12192000"/>
              <a:gd name="connsiteY132" fmla="*/ 1527602 h 6858000"/>
              <a:gd name="connsiteX133" fmla="*/ 3318130 w 12192000"/>
              <a:gd name="connsiteY133" fmla="*/ 1488342 h 6858000"/>
              <a:gd name="connsiteX134" fmla="*/ 3253694 w 12192000"/>
              <a:gd name="connsiteY134" fmla="*/ 1459909 h 6858000"/>
              <a:gd name="connsiteX135" fmla="*/ 3236182 w 12192000"/>
              <a:gd name="connsiteY135" fmla="*/ 1459882 h 6858000"/>
              <a:gd name="connsiteX136" fmla="*/ 3233020 w 12192000"/>
              <a:gd name="connsiteY136" fmla="*/ 1473687 h 6858000"/>
              <a:gd name="connsiteX137" fmla="*/ 3272474 w 12192000"/>
              <a:gd name="connsiteY137" fmla="*/ 1516958 h 6858000"/>
              <a:gd name="connsiteX138" fmla="*/ 3341300 w 12192000"/>
              <a:gd name="connsiteY138" fmla="*/ 1556133 h 6858000"/>
              <a:gd name="connsiteX139" fmla="*/ 3267359 w 12192000"/>
              <a:gd name="connsiteY139" fmla="*/ 1553009 h 6858000"/>
              <a:gd name="connsiteX140" fmla="*/ 3329832 w 12192000"/>
              <a:gd name="connsiteY140" fmla="*/ 1587586 h 6858000"/>
              <a:gd name="connsiteX141" fmla="*/ 3421490 w 12192000"/>
              <a:gd name="connsiteY141" fmla="*/ 1599301 h 6858000"/>
              <a:gd name="connsiteX142" fmla="*/ 3459923 w 12192000"/>
              <a:gd name="connsiteY142" fmla="*/ 1621220 h 6858000"/>
              <a:gd name="connsiteX143" fmla="*/ 3497490 w 12192000"/>
              <a:gd name="connsiteY143" fmla="*/ 1645392 h 6858000"/>
              <a:gd name="connsiteX144" fmla="*/ 3507803 w 12192000"/>
              <a:gd name="connsiteY144" fmla="*/ 1669911 h 6858000"/>
              <a:gd name="connsiteX145" fmla="*/ 3543290 w 12192000"/>
              <a:gd name="connsiteY145" fmla="*/ 1703729 h 6858000"/>
              <a:gd name="connsiteX146" fmla="*/ 3546999 w 12192000"/>
              <a:gd name="connsiteY146" fmla="*/ 1703818 h 6858000"/>
              <a:gd name="connsiteX147" fmla="*/ 3572295 w 12192000"/>
              <a:gd name="connsiteY147" fmla="*/ 1720349 h 6858000"/>
              <a:gd name="connsiteX148" fmla="*/ 3596922 w 12192000"/>
              <a:gd name="connsiteY148" fmla="*/ 1736961 h 6858000"/>
              <a:gd name="connsiteX149" fmla="*/ 3602119 w 12192000"/>
              <a:gd name="connsiteY149" fmla="*/ 1739285 h 6858000"/>
              <a:gd name="connsiteX150" fmla="*/ 3734798 w 12192000"/>
              <a:gd name="connsiteY150" fmla="*/ 1845349 h 6858000"/>
              <a:gd name="connsiteX151" fmla="*/ 3743174 w 12192000"/>
              <a:gd name="connsiteY151" fmla="*/ 1849972 h 6858000"/>
              <a:gd name="connsiteX152" fmla="*/ 3478101 w 12192000"/>
              <a:gd name="connsiteY152" fmla="*/ 1864630 h 6858000"/>
              <a:gd name="connsiteX153" fmla="*/ 3135293 w 12192000"/>
              <a:gd name="connsiteY153" fmla="*/ 1816496 h 6858000"/>
              <a:gd name="connsiteX154" fmla="*/ 3158510 w 12192000"/>
              <a:gd name="connsiteY154" fmla="*/ 1863880 h 6858000"/>
              <a:gd name="connsiteX155" fmla="*/ 3148907 w 12192000"/>
              <a:gd name="connsiteY155" fmla="*/ 1908797 h 6858000"/>
              <a:gd name="connsiteX156" fmla="*/ 3150229 w 12192000"/>
              <a:gd name="connsiteY156" fmla="*/ 2003660 h 6858000"/>
              <a:gd name="connsiteX157" fmla="*/ 3154219 w 12192000"/>
              <a:gd name="connsiteY157" fmla="*/ 2018746 h 6858000"/>
              <a:gd name="connsiteX158" fmla="*/ 3079313 w 12192000"/>
              <a:gd name="connsiteY158" fmla="*/ 2037482 h 6858000"/>
              <a:gd name="connsiteX159" fmla="*/ 3545961 w 12192000"/>
              <a:gd name="connsiteY159" fmla="*/ 2248584 h 6858000"/>
              <a:gd name="connsiteX160" fmla="*/ 3242382 w 12192000"/>
              <a:gd name="connsiteY160" fmla="*/ 2234890 h 6858000"/>
              <a:gd name="connsiteX161" fmla="*/ 3206852 w 12192000"/>
              <a:gd name="connsiteY161" fmla="*/ 2322137 h 6858000"/>
              <a:gd name="connsiteX162" fmla="*/ 3352854 w 12192000"/>
              <a:gd name="connsiteY162" fmla="*/ 2378270 h 6858000"/>
              <a:gd name="connsiteX163" fmla="*/ 3414532 w 12192000"/>
              <a:gd name="connsiteY163" fmla="*/ 2516826 h 6858000"/>
              <a:gd name="connsiteX164" fmla="*/ 3397577 w 12192000"/>
              <a:gd name="connsiteY164" fmla="*/ 2652556 h 6858000"/>
              <a:gd name="connsiteX165" fmla="*/ 3339773 w 12192000"/>
              <a:gd name="connsiteY165" fmla="*/ 2701969 h 6858000"/>
              <a:gd name="connsiteX166" fmla="*/ 3257041 w 12192000"/>
              <a:gd name="connsiteY166" fmla="*/ 2788223 h 6858000"/>
              <a:gd name="connsiteX167" fmla="*/ 3205892 w 12192000"/>
              <a:gd name="connsiteY167" fmla="*/ 2841661 h 6858000"/>
              <a:gd name="connsiteX168" fmla="*/ 3016267 w 12192000"/>
              <a:gd name="connsiteY168" fmla="*/ 2846107 h 6858000"/>
              <a:gd name="connsiteX169" fmla="*/ 3275450 w 12192000"/>
              <a:gd name="connsiteY169" fmla="*/ 2934701 h 6858000"/>
              <a:gd name="connsiteX170" fmla="*/ 3071009 w 12192000"/>
              <a:gd name="connsiteY170" fmla="*/ 2944432 h 6858000"/>
              <a:gd name="connsiteX171" fmla="*/ 3005039 w 12192000"/>
              <a:gd name="connsiteY171" fmla="*/ 2960743 h 6858000"/>
              <a:gd name="connsiteX172" fmla="*/ 3045255 w 12192000"/>
              <a:gd name="connsiteY172" fmla="*/ 2994795 h 6858000"/>
              <a:gd name="connsiteX173" fmla="*/ 3198769 w 12192000"/>
              <a:gd name="connsiteY173" fmla="*/ 3041966 h 6858000"/>
              <a:gd name="connsiteX174" fmla="*/ 3518098 w 12192000"/>
              <a:gd name="connsiteY174" fmla="*/ 3181525 h 6858000"/>
              <a:gd name="connsiteX175" fmla="*/ 3214876 w 12192000"/>
              <a:gd name="connsiteY175" fmla="*/ 3136382 h 6858000"/>
              <a:gd name="connsiteX176" fmla="*/ 3540876 w 12192000"/>
              <a:gd name="connsiteY176" fmla="*/ 3280232 h 6858000"/>
              <a:gd name="connsiteX177" fmla="*/ 3614558 w 12192000"/>
              <a:gd name="connsiteY177" fmla="*/ 3332242 h 6858000"/>
              <a:gd name="connsiteX178" fmla="*/ 3765439 w 12192000"/>
              <a:gd name="connsiteY178" fmla="*/ 3465091 h 6858000"/>
              <a:gd name="connsiteX179" fmla="*/ 3759506 w 12192000"/>
              <a:gd name="connsiteY179" fmla="*/ 3482990 h 6858000"/>
              <a:gd name="connsiteX180" fmla="*/ 3594905 w 12192000"/>
              <a:gd name="connsiteY180" fmla="*/ 3478499 h 6858000"/>
              <a:gd name="connsiteX181" fmla="*/ 3814430 w 12192000"/>
              <a:gd name="connsiteY181" fmla="*/ 3578876 h 6858000"/>
              <a:gd name="connsiteX182" fmla="*/ 4039126 w 12192000"/>
              <a:gd name="connsiteY182" fmla="*/ 3649369 h 6858000"/>
              <a:gd name="connsiteX183" fmla="*/ 3883152 w 12192000"/>
              <a:gd name="connsiteY183" fmla="*/ 3653497 h 6858000"/>
              <a:gd name="connsiteX184" fmla="*/ 3666446 w 12192000"/>
              <a:gd name="connsiteY184" fmla="*/ 3623911 h 6858000"/>
              <a:gd name="connsiteX185" fmla="*/ 3593589 w 12192000"/>
              <a:gd name="connsiteY185" fmla="*/ 3653674 h 6858000"/>
              <a:gd name="connsiteX186" fmla="*/ 3801238 w 12192000"/>
              <a:gd name="connsiteY186" fmla="*/ 3720862 h 6858000"/>
              <a:gd name="connsiteX187" fmla="*/ 3919545 w 12192000"/>
              <a:gd name="connsiteY187" fmla="*/ 3749213 h 6858000"/>
              <a:gd name="connsiteX188" fmla="*/ 3968059 w 12192000"/>
              <a:gd name="connsiteY188" fmla="*/ 3776085 h 6858000"/>
              <a:gd name="connsiteX189" fmla="*/ 4107750 w 12192000"/>
              <a:gd name="connsiteY189" fmla="*/ 3875932 h 6858000"/>
              <a:gd name="connsiteX190" fmla="*/ 4504087 w 12192000"/>
              <a:gd name="connsiteY190" fmla="*/ 3955698 h 6858000"/>
              <a:gd name="connsiteX191" fmla="*/ 5880284 w 12192000"/>
              <a:gd name="connsiteY191" fmla="*/ 3998656 h 6858000"/>
              <a:gd name="connsiteX192" fmla="*/ 8461494 w 12192000"/>
              <a:gd name="connsiteY192" fmla="*/ 3007971 h 6858000"/>
              <a:gd name="connsiteX193" fmla="*/ 8587378 w 12192000"/>
              <a:gd name="connsiteY193" fmla="*/ 2896089 h 6858000"/>
              <a:gd name="connsiteX194" fmla="*/ 8693826 w 12192000"/>
              <a:gd name="connsiteY194" fmla="*/ 2796225 h 6858000"/>
              <a:gd name="connsiteX195" fmla="*/ 8633488 w 12192000"/>
              <a:gd name="connsiteY195" fmla="*/ 2774007 h 6858000"/>
              <a:gd name="connsiteX196" fmla="*/ 8707444 w 12192000"/>
              <a:gd name="connsiteY196" fmla="*/ 2682105 h 6858000"/>
              <a:gd name="connsiteX197" fmla="*/ 8942552 w 12192000"/>
              <a:gd name="connsiteY197" fmla="*/ 2397549 h 6858000"/>
              <a:gd name="connsiteX198" fmla="*/ 9049260 w 12192000"/>
              <a:gd name="connsiteY198" fmla="*/ 2328253 h 6858000"/>
              <a:gd name="connsiteX199" fmla="*/ 9174304 w 12192000"/>
              <a:gd name="connsiteY199" fmla="*/ 2171379 h 6858000"/>
              <a:gd name="connsiteX200" fmla="*/ 9182228 w 12192000"/>
              <a:gd name="connsiteY200" fmla="*/ 2067678 h 6858000"/>
              <a:gd name="connsiteX201" fmla="*/ 9182278 w 12192000"/>
              <a:gd name="connsiteY201" fmla="*/ 2047313 h 6858000"/>
              <a:gd name="connsiteX202" fmla="*/ 9184334 w 12192000"/>
              <a:gd name="connsiteY202" fmla="*/ 2047686 h 6858000"/>
              <a:gd name="connsiteX203" fmla="*/ 9185124 w 12192000"/>
              <a:gd name="connsiteY203" fmla="*/ 1997142 h 6858000"/>
              <a:gd name="connsiteX204" fmla="*/ 9181592 w 12192000"/>
              <a:gd name="connsiteY204" fmla="*/ 1987782 h 6858000"/>
              <a:gd name="connsiteX205" fmla="*/ 9181190 w 12192000"/>
              <a:gd name="connsiteY205" fmla="*/ 1974586 h 6858000"/>
              <a:gd name="connsiteX206" fmla="*/ 9180252 w 12192000"/>
              <a:gd name="connsiteY206" fmla="*/ 1963164 h 6858000"/>
              <a:gd name="connsiteX207" fmla="*/ 9178804 w 12192000"/>
              <a:gd name="connsiteY207" fmla="*/ 1965349 h 6858000"/>
              <a:gd name="connsiteX208" fmla="*/ 9177606 w 12192000"/>
              <a:gd name="connsiteY208" fmla="*/ 1977215 h 6858000"/>
              <a:gd name="connsiteX209" fmla="*/ 9169614 w 12192000"/>
              <a:gd name="connsiteY209" fmla="*/ 1956030 h 6858000"/>
              <a:gd name="connsiteX210" fmla="*/ 9046406 w 12192000"/>
              <a:gd name="connsiteY210" fmla="*/ 1838718 h 6858000"/>
              <a:gd name="connsiteX211" fmla="*/ 8960873 w 12192000"/>
              <a:gd name="connsiteY211" fmla="*/ 1764524 h 6858000"/>
              <a:gd name="connsiteX212" fmla="*/ 8946755 w 12192000"/>
              <a:gd name="connsiteY212" fmla="*/ 1690806 h 6858000"/>
              <a:gd name="connsiteX213" fmla="*/ 8786897 w 12192000"/>
              <a:gd name="connsiteY213" fmla="*/ 1665607 h 6858000"/>
              <a:gd name="connsiteX214" fmla="*/ 8924505 w 12192000"/>
              <a:gd name="connsiteY214" fmla="*/ 1489227 h 6858000"/>
              <a:gd name="connsiteX215" fmla="*/ 8937122 w 12192000"/>
              <a:gd name="connsiteY215" fmla="*/ 1454681 h 6858000"/>
              <a:gd name="connsiteX216" fmla="*/ 8841119 w 12192000"/>
              <a:gd name="connsiteY216" fmla="*/ 1348202 h 6858000"/>
              <a:gd name="connsiteX217" fmla="*/ 8825548 w 12192000"/>
              <a:gd name="connsiteY217" fmla="*/ 1331028 h 6858000"/>
              <a:gd name="connsiteX218" fmla="*/ 8790413 w 12192000"/>
              <a:gd name="connsiteY218" fmla="*/ 1297436 h 6858000"/>
              <a:gd name="connsiteX219" fmla="*/ 8695944 w 12192000"/>
              <a:gd name="connsiteY219" fmla="*/ 1299752 h 6858000"/>
              <a:gd name="connsiteX220" fmla="*/ 8743050 w 12192000"/>
              <a:gd name="connsiteY220" fmla="*/ 1267471 h 6858000"/>
              <a:gd name="connsiteX221" fmla="*/ 8831902 w 12192000"/>
              <a:gd name="connsiteY221" fmla="*/ 1166250 h 6858000"/>
              <a:gd name="connsiteX222" fmla="*/ 8763628 w 12192000"/>
              <a:gd name="connsiteY222" fmla="*/ 1088084 h 6858000"/>
              <a:gd name="connsiteX223" fmla="*/ 8744052 w 12192000"/>
              <a:gd name="connsiteY223" fmla="*/ 1076766 h 6858000"/>
              <a:gd name="connsiteX224" fmla="*/ 8767977 w 12192000"/>
              <a:gd name="connsiteY224" fmla="*/ 1055883 h 6858000"/>
              <a:gd name="connsiteX225" fmla="*/ 8815418 w 12192000"/>
              <a:gd name="connsiteY225" fmla="*/ 986519 h 6858000"/>
              <a:gd name="connsiteX226" fmla="*/ 8839356 w 12192000"/>
              <a:gd name="connsiteY226" fmla="*/ 939330 h 6858000"/>
              <a:gd name="connsiteX227" fmla="*/ 8869964 w 12192000"/>
              <a:gd name="connsiteY227" fmla="*/ 917639 h 6858000"/>
              <a:gd name="connsiteX228" fmla="*/ 8876013 w 12192000"/>
              <a:gd name="connsiteY228" fmla="*/ 901606 h 6858000"/>
              <a:gd name="connsiteX229" fmla="*/ 8855230 w 12192000"/>
              <a:gd name="connsiteY229" fmla="*/ 828963 h 6858000"/>
              <a:gd name="connsiteX230" fmla="*/ 8844988 w 12192000"/>
              <a:gd name="connsiteY230" fmla="*/ 810876 h 6858000"/>
              <a:gd name="connsiteX231" fmla="*/ 8768255 w 12192000"/>
              <a:gd name="connsiteY231" fmla="*/ 747963 h 6858000"/>
              <a:gd name="connsiteX232" fmla="*/ 8692953 w 12192000"/>
              <a:gd name="connsiteY232" fmla="*/ 638707 h 6858000"/>
              <a:gd name="connsiteX233" fmla="*/ 8674423 w 12192000"/>
              <a:gd name="connsiteY233" fmla="*/ 564449 h 6858000"/>
              <a:gd name="connsiteX234" fmla="*/ 8667642 w 12192000"/>
              <a:gd name="connsiteY234" fmla="*/ 547822 h 6858000"/>
              <a:gd name="connsiteX235" fmla="*/ 8661198 w 12192000"/>
              <a:gd name="connsiteY235" fmla="*/ 478275 h 6858000"/>
              <a:gd name="connsiteX236" fmla="*/ 8645813 w 12192000"/>
              <a:gd name="connsiteY236" fmla="*/ 464032 h 6858000"/>
              <a:gd name="connsiteX237" fmla="*/ 8512338 w 12192000"/>
              <a:gd name="connsiteY237" fmla="*/ 477784 h 6858000"/>
              <a:gd name="connsiteX238" fmla="*/ 8481050 w 12192000"/>
              <a:gd name="connsiteY238" fmla="*/ 430572 h 6858000"/>
              <a:gd name="connsiteX239" fmla="*/ 8498220 w 12192000"/>
              <a:gd name="connsiteY239" fmla="*/ 404064 h 6858000"/>
              <a:gd name="connsiteX240" fmla="*/ 8489536 w 12192000"/>
              <a:gd name="connsiteY240" fmla="*/ 389280 h 6858000"/>
              <a:gd name="connsiteX241" fmla="*/ 0 w 12192000"/>
              <a:gd name="connsiteY241" fmla="*/ 0 h 6858000"/>
              <a:gd name="connsiteX242" fmla="*/ 12192000 w 12192000"/>
              <a:gd name="connsiteY242" fmla="*/ 0 h 6858000"/>
              <a:gd name="connsiteX243" fmla="*/ 12192000 w 12192000"/>
              <a:gd name="connsiteY243" fmla="*/ 6858000 h 6858000"/>
              <a:gd name="connsiteX244" fmla="*/ 0 w 12192000"/>
              <a:gd name="connsiteY24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</a:cxnLst>
            <a:rect l="l" t="t" r="r" b="b"/>
            <a:pathLst>
              <a:path w="12192000" h="6858000">
                <a:moveTo>
                  <a:pt x="9149158" y="2038490"/>
                </a:moveTo>
                <a:cubicBezTo>
                  <a:pt x="9152630" y="2038396"/>
                  <a:pt x="9157442" y="2039945"/>
                  <a:pt x="9164184" y="2044026"/>
                </a:cubicBezTo>
                <a:lnTo>
                  <a:pt x="9172532" y="2045543"/>
                </a:lnTo>
                <a:lnTo>
                  <a:pt x="9171580" y="2056997"/>
                </a:lnTo>
                <a:cubicBezTo>
                  <a:pt x="9169082" y="2082897"/>
                  <a:pt x="9165822" y="2102884"/>
                  <a:pt x="9161257" y="2098605"/>
                </a:cubicBezTo>
                <a:cubicBezTo>
                  <a:pt x="9149066" y="2086928"/>
                  <a:pt x="9130962" y="2077578"/>
                  <a:pt x="9138232" y="2059518"/>
                </a:cubicBezTo>
                <a:cubicBezTo>
                  <a:pt x="9140394" y="2053821"/>
                  <a:pt x="9138743" y="2038771"/>
                  <a:pt x="9149158" y="2038490"/>
                </a:cubicBezTo>
                <a:close/>
                <a:moveTo>
                  <a:pt x="9177606" y="1977215"/>
                </a:moveTo>
                <a:lnTo>
                  <a:pt x="9181592" y="1987782"/>
                </a:lnTo>
                <a:lnTo>
                  <a:pt x="9181923" y="1998627"/>
                </a:lnTo>
                <a:cubicBezTo>
                  <a:pt x="9182120" y="2008276"/>
                  <a:pt x="9182258" y="2019324"/>
                  <a:pt x="9182316" y="2031066"/>
                </a:cubicBezTo>
                <a:lnTo>
                  <a:pt x="9182278" y="2047313"/>
                </a:lnTo>
                <a:lnTo>
                  <a:pt x="9172532" y="2045543"/>
                </a:lnTo>
                <a:lnTo>
                  <a:pt x="9173842" y="2029805"/>
                </a:lnTo>
                <a:cubicBezTo>
                  <a:pt x="9175210" y="2011268"/>
                  <a:pt x="9176320" y="1992822"/>
                  <a:pt x="9177334" y="1979903"/>
                </a:cubicBezTo>
                <a:close/>
                <a:moveTo>
                  <a:pt x="3696300" y="1578900"/>
                </a:moveTo>
                <a:cubicBezTo>
                  <a:pt x="3710474" y="1584699"/>
                  <a:pt x="3724648" y="1590499"/>
                  <a:pt x="3738823" y="1596298"/>
                </a:cubicBezTo>
                <a:cubicBezTo>
                  <a:pt x="3731018" y="1595365"/>
                  <a:pt x="3722545" y="1594511"/>
                  <a:pt x="3714409" y="1593618"/>
                </a:cubicBezTo>
                <a:cubicBezTo>
                  <a:pt x="3707437" y="1589899"/>
                  <a:pt x="3700149" y="1586487"/>
                  <a:pt x="3693161" y="1582501"/>
                </a:cubicBezTo>
                <a:cubicBezTo>
                  <a:pt x="3694096" y="1581313"/>
                  <a:pt x="3695364" y="1580088"/>
                  <a:pt x="3696300" y="1578900"/>
                </a:cubicBezTo>
                <a:close/>
                <a:moveTo>
                  <a:pt x="3918454" y="1175387"/>
                </a:moveTo>
                <a:cubicBezTo>
                  <a:pt x="4003499" y="1210184"/>
                  <a:pt x="4088562" y="1245245"/>
                  <a:pt x="4173607" y="1280040"/>
                </a:cubicBezTo>
                <a:cubicBezTo>
                  <a:pt x="4172338" y="1281268"/>
                  <a:pt x="4171404" y="1282454"/>
                  <a:pt x="4170135" y="1283683"/>
                </a:cubicBezTo>
                <a:cubicBezTo>
                  <a:pt x="4077511" y="1256783"/>
                  <a:pt x="3989628" y="1225016"/>
                  <a:pt x="3918454" y="1175387"/>
                </a:cubicBezTo>
                <a:close/>
                <a:moveTo>
                  <a:pt x="8109090" y="602108"/>
                </a:moveTo>
                <a:lnTo>
                  <a:pt x="8113034" y="602645"/>
                </a:lnTo>
                <a:cubicBezTo>
                  <a:pt x="8117145" y="603257"/>
                  <a:pt x="8117456" y="603522"/>
                  <a:pt x="8111220" y="603405"/>
                </a:cubicBezTo>
                <a:close/>
                <a:moveTo>
                  <a:pt x="8489536" y="389280"/>
                </a:moveTo>
                <a:cubicBezTo>
                  <a:pt x="8479909" y="386150"/>
                  <a:pt x="8475270" y="392618"/>
                  <a:pt x="8470194" y="397527"/>
                </a:cubicBezTo>
                <a:cubicBezTo>
                  <a:pt x="8442581" y="423957"/>
                  <a:pt x="8407160" y="444085"/>
                  <a:pt x="8373511" y="465608"/>
                </a:cubicBezTo>
                <a:cubicBezTo>
                  <a:pt x="8325315" y="496678"/>
                  <a:pt x="8274262" y="525140"/>
                  <a:pt x="8231753" y="560890"/>
                </a:cubicBezTo>
                <a:cubicBezTo>
                  <a:pt x="8220884" y="569991"/>
                  <a:pt x="8202133" y="566357"/>
                  <a:pt x="8199967" y="553465"/>
                </a:cubicBezTo>
                <a:cubicBezTo>
                  <a:pt x="8197799" y="540575"/>
                  <a:pt x="8188778" y="541668"/>
                  <a:pt x="8175616" y="546483"/>
                </a:cubicBezTo>
                <a:cubicBezTo>
                  <a:pt x="8159813" y="552155"/>
                  <a:pt x="8144012" y="557828"/>
                  <a:pt x="8128578" y="563992"/>
                </a:cubicBezTo>
                <a:cubicBezTo>
                  <a:pt x="8112493" y="570503"/>
                  <a:pt x="8105752" y="580983"/>
                  <a:pt x="8104845" y="593172"/>
                </a:cubicBezTo>
                <a:cubicBezTo>
                  <a:pt x="8104654" y="595478"/>
                  <a:pt x="8104732" y="598018"/>
                  <a:pt x="8105615" y="599991"/>
                </a:cubicBezTo>
                <a:lnTo>
                  <a:pt x="8109090" y="602108"/>
                </a:lnTo>
                <a:lnTo>
                  <a:pt x="8092049" y="599788"/>
                </a:lnTo>
                <a:cubicBezTo>
                  <a:pt x="8074125" y="597229"/>
                  <a:pt x="8051995" y="593399"/>
                  <a:pt x="8047646" y="588557"/>
                </a:cubicBezTo>
                <a:cubicBezTo>
                  <a:pt x="8047278" y="588065"/>
                  <a:pt x="7852240" y="650342"/>
                  <a:pt x="7793637" y="681868"/>
                </a:cubicBezTo>
                <a:cubicBezTo>
                  <a:pt x="7757179" y="701583"/>
                  <a:pt x="7034011" y="1031296"/>
                  <a:pt x="6007741" y="1095470"/>
                </a:cubicBezTo>
                <a:cubicBezTo>
                  <a:pt x="5971519" y="1097710"/>
                  <a:pt x="5937353" y="1100506"/>
                  <a:pt x="5902533" y="1103650"/>
                </a:cubicBezTo>
                <a:cubicBezTo>
                  <a:pt x="5594429" y="1129961"/>
                  <a:pt x="5292360" y="1161179"/>
                  <a:pt x="5164222" y="1163546"/>
                </a:cubicBezTo>
                <a:cubicBezTo>
                  <a:pt x="5063988" y="1165217"/>
                  <a:pt x="4549164" y="1138992"/>
                  <a:pt x="4395075" y="1082763"/>
                </a:cubicBezTo>
                <a:cubicBezTo>
                  <a:pt x="4237527" y="1025076"/>
                  <a:pt x="4088158" y="958345"/>
                  <a:pt x="3939440" y="891265"/>
                </a:cubicBezTo>
                <a:cubicBezTo>
                  <a:pt x="3874968" y="862299"/>
                  <a:pt x="3806689" y="837016"/>
                  <a:pt x="3747894" y="801994"/>
                </a:cubicBezTo>
                <a:cubicBezTo>
                  <a:pt x="3689082" y="766706"/>
                  <a:pt x="3632839" y="729495"/>
                  <a:pt x="3569553" y="697970"/>
                </a:cubicBezTo>
                <a:cubicBezTo>
                  <a:pt x="3551464" y="688887"/>
                  <a:pt x="3533327" y="679005"/>
                  <a:pt x="3507813" y="680216"/>
                </a:cubicBezTo>
                <a:cubicBezTo>
                  <a:pt x="3502099" y="680371"/>
                  <a:pt x="3496101" y="681365"/>
                  <a:pt x="3490455" y="682587"/>
                </a:cubicBezTo>
                <a:cubicBezTo>
                  <a:pt x="3484140" y="683888"/>
                  <a:pt x="3479298" y="687159"/>
                  <a:pt x="3477246" y="691971"/>
                </a:cubicBezTo>
                <a:cubicBezTo>
                  <a:pt x="3475230" y="697315"/>
                  <a:pt x="3479426" y="699760"/>
                  <a:pt x="3484273" y="701857"/>
                </a:cubicBezTo>
                <a:cubicBezTo>
                  <a:pt x="3487733" y="703316"/>
                  <a:pt x="3491260" y="705843"/>
                  <a:pt x="3495638" y="705849"/>
                </a:cubicBezTo>
                <a:cubicBezTo>
                  <a:pt x="3523576" y="705686"/>
                  <a:pt x="3534967" y="720681"/>
                  <a:pt x="3548914" y="733487"/>
                </a:cubicBezTo>
                <a:cubicBezTo>
                  <a:pt x="3554984" y="738925"/>
                  <a:pt x="3561304" y="742991"/>
                  <a:pt x="3551504" y="753036"/>
                </a:cubicBezTo>
                <a:cubicBezTo>
                  <a:pt x="3542974" y="761854"/>
                  <a:pt x="3552584" y="764716"/>
                  <a:pt x="3562075" y="765715"/>
                </a:cubicBezTo>
                <a:cubicBezTo>
                  <a:pt x="3575293" y="767067"/>
                  <a:pt x="3590630" y="764672"/>
                  <a:pt x="3605942" y="772481"/>
                </a:cubicBezTo>
                <a:cubicBezTo>
                  <a:pt x="3550860" y="779958"/>
                  <a:pt x="3525860" y="757484"/>
                  <a:pt x="3499309" y="737079"/>
                </a:cubicBezTo>
                <a:cubicBezTo>
                  <a:pt x="3489410" y="729689"/>
                  <a:pt x="3482419" y="720334"/>
                  <a:pt x="3473788" y="711717"/>
                </a:cubicBezTo>
                <a:cubicBezTo>
                  <a:pt x="3463019" y="701211"/>
                  <a:pt x="3451290" y="702093"/>
                  <a:pt x="3437248" y="714263"/>
                </a:cubicBezTo>
                <a:cubicBezTo>
                  <a:pt x="3424810" y="725164"/>
                  <a:pt x="3418411" y="725135"/>
                  <a:pt x="3413254" y="712874"/>
                </a:cubicBezTo>
                <a:cubicBezTo>
                  <a:pt x="3405299" y="693706"/>
                  <a:pt x="3389031" y="681450"/>
                  <a:pt x="3362511" y="677414"/>
                </a:cubicBezTo>
                <a:cubicBezTo>
                  <a:pt x="3356728" y="676504"/>
                  <a:pt x="3349492" y="673891"/>
                  <a:pt x="3344467" y="679599"/>
                </a:cubicBezTo>
                <a:cubicBezTo>
                  <a:pt x="3340061" y="684428"/>
                  <a:pt x="3344392" y="689004"/>
                  <a:pt x="3347971" y="692328"/>
                </a:cubicBezTo>
                <a:cubicBezTo>
                  <a:pt x="3354407" y="698260"/>
                  <a:pt x="3360162" y="704004"/>
                  <a:pt x="3363008" y="711713"/>
                </a:cubicBezTo>
                <a:cubicBezTo>
                  <a:pt x="3365019" y="716838"/>
                  <a:pt x="3367062" y="722495"/>
                  <a:pt x="3362637" y="727058"/>
                </a:cubicBezTo>
                <a:cubicBezTo>
                  <a:pt x="3344342" y="746453"/>
                  <a:pt x="3358884" y="752745"/>
                  <a:pt x="3376167" y="759779"/>
                </a:cubicBezTo>
                <a:cubicBezTo>
                  <a:pt x="3400002" y="769239"/>
                  <a:pt x="3410177" y="786259"/>
                  <a:pt x="3406203" y="808483"/>
                </a:cubicBezTo>
                <a:cubicBezTo>
                  <a:pt x="3404757" y="817516"/>
                  <a:pt x="3406433" y="822682"/>
                  <a:pt x="3420116" y="820757"/>
                </a:cubicBezTo>
                <a:cubicBezTo>
                  <a:pt x="3425463" y="820110"/>
                  <a:pt x="3426984" y="822878"/>
                  <a:pt x="3429194" y="825831"/>
                </a:cubicBezTo>
                <a:cubicBezTo>
                  <a:pt x="3476758" y="896035"/>
                  <a:pt x="3542778" y="954609"/>
                  <a:pt x="3619149" y="1006561"/>
                </a:cubicBezTo>
                <a:cubicBezTo>
                  <a:pt x="3681093" y="1048718"/>
                  <a:pt x="3748746" y="1085351"/>
                  <a:pt x="3818654" y="1120369"/>
                </a:cubicBezTo>
                <a:cubicBezTo>
                  <a:pt x="3820742" y="1121458"/>
                  <a:pt x="3822850" y="1122813"/>
                  <a:pt x="3824021" y="1125355"/>
                </a:cubicBezTo>
                <a:cubicBezTo>
                  <a:pt x="3791940" y="1123873"/>
                  <a:pt x="3763844" y="1116270"/>
                  <a:pt x="3736668" y="1107215"/>
                </a:cubicBezTo>
                <a:cubicBezTo>
                  <a:pt x="3664431" y="1083216"/>
                  <a:pt x="3602610" y="1048291"/>
                  <a:pt x="3540174" y="1014247"/>
                </a:cubicBezTo>
                <a:cubicBezTo>
                  <a:pt x="3502142" y="993353"/>
                  <a:pt x="3463159" y="973379"/>
                  <a:pt x="3421640" y="955861"/>
                </a:cubicBezTo>
                <a:cubicBezTo>
                  <a:pt x="3414719" y="952940"/>
                  <a:pt x="3409737" y="948712"/>
                  <a:pt x="3404753" y="944484"/>
                </a:cubicBezTo>
                <a:cubicBezTo>
                  <a:pt x="3401911" y="942144"/>
                  <a:pt x="3398417" y="940152"/>
                  <a:pt x="3393138" y="941865"/>
                </a:cubicBezTo>
                <a:cubicBezTo>
                  <a:pt x="3386540" y="944006"/>
                  <a:pt x="3386126" y="948083"/>
                  <a:pt x="3385712" y="952159"/>
                </a:cubicBezTo>
                <a:cubicBezTo>
                  <a:pt x="3384520" y="965187"/>
                  <a:pt x="3389594" y="976116"/>
                  <a:pt x="3398641" y="986025"/>
                </a:cubicBezTo>
                <a:cubicBezTo>
                  <a:pt x="3422140" y="1011364"/>
                  <a:pt x="3455589" y="1029056"/>
                  <a:pt x="3489975" y="1045560"/>
                </a:cubicBezTo>
                <a:cubicBezTo>
                  <a:pt x="3534421" y="1066751"/>
                  <a:pt x="3577600" y="1089169"/>
                  <a:pt x="3617273" y="1114697"/>
                </a:cubicBezTo>
                <a:cubicBezTo>
                  <a:pt x="3620082" y="1116503"/>
                  <a:pt x="3625178" y="1117229"/>
                  <a:pt x="3623898" y="1123556"/>
                </a:cubicBezTo>
                <a:cubicBezTo>
                  <a:pt x="3599276" y="1112313"/>
                  <a:pt x="3576007" y="1101173"/>
                  <a:pt x="3552438" y="1090606"/>
                </a:cubicBezTo>
                <a:cubicBezTo>
                  <a:pt x="3529203" y="1079998"/>
                  <a:pt x="3505634" y="1069432"/>
                  <a:pt x="3482417" y="1059092"/>
                </a:cubicBezTo>
                <a:cubicBezTo>
                  <a:pt x="3476868" y="1056543"/>
                  <a:pt x="3470899" y="1052702"/>
                  <a:pt x="3463468" y="1057629"/>
                </a:cubicBezTo>
                <a:cubicBezTo>
                  <a:pt x="3455703" y="1062595"/>
                  <a:pt x="3457128" y="1069134"/>
                  <a:pt x="3459472" y="1074217"/>
                </a:cubicBezTo>
                <a:cubicBezTo>
                  <a:pt x="3466821" y="1089165"/>
                  <a:pt x="3478729" y="1101681"/>
                  <a:pt x="3494211" y="1112153"/>
                </a:cubicBezTo>
                <a:cubicBezTo>
                  <a:pt x="3546907" y="1146573"/>
                  <a:pt x="3606933" y="1174465"/>
                  <a:pt x="3663137" y="1205775"/>
                </a:cubicBezTo>
                <a:cubicBezTo>
                  <a:pt x="3693512" y="1222766"/>
                  <a:pt x="3721631" y="1241370"/>
                  <a:pt x="3748466" y="1260936"/>
                </a:cubicBezTo>
                <a:cubicBezTo>
                  <a:pt x="3754470" y="1265310"/>
                  <a:pt x="3754440" y="1270144"/>
                  <a:pt x="3753142" y="1276208"/>
                </a:cubicBezTo>
                <a:cubicBezTo>
                  <a:pt x="3747968" y="1300726"/>
                  <a:pt x="3758834" y="1307462"/>
                  <a:pt x="3791960" y="1298886"/>
                </a:cubicBezTo>
                <a:cubicBezTo>
                  <a:pt x="3802234" y="1296299"/>
                  <a:pt x="3809336" y="1296782"/>
                  <a:pt x="3816039" y="1301606"/>
                </a:cubicBezTo>
                <a:cubicBezTo>
                  <a:pt x="3897299" y="1361555"/>
                  <a:pt x="3991895" y="1408883"/>
                  <a:pt x="4094439" y="1448806"/>
                </a:cubicBezTo>
                <a:cubicBezTo>
                  <a:pt x="4136210" y="1464953"/>
                  <a:pt x="4179249" y="1479874"/>
                  <a:pt x="4222870" y="1493379"/>
                </a:cubicBezTo>
                <a:cubicBezTo>
                  <a:pt x="4222955" y="1494711"/>
                  <a:pt x="4223057" y="1496309"/>
                  <a:pt x="4223141" y="1497641"/>
                </a:cubicBezTo>
                <a:cubicBezTo>
                  <a:pt x="4222925" y="1499546"/>
                  <a:pt x="4222659" y="1500653"/>
                  <a:pt x="4222428" y="1502292"/>
                </a:cubicBezTo>
                <a:cubicBezTo>
                  <a:pt x="4160784" y="1480767"/>
                  <a:pt x="4099761" y="1458363"/>
                  <a:pt x="4039973" y="1434198"/>
                </a:cubicBezTo>
                <a:cubicBezTo>
                  <a:pt x="3877889" y="1368737"/>
                  <a:pt x="3722432" y="1296301"/>
                  <a:pt x="3564773" y="1226279"/>
                </a:cubicBezTo>
                <a:cubicBezTo>
                  <a:pt x="3511752" y="1202636"/>
                  <a:pt x="3468897" y="1169442"/>
                  <a:pt x="3420650" y="1141464"/>
                </a:cubicBezTo>
                <a:cubicBezTo>
                  <a:pt x="3388486" y="1122812"/>
                  <a:pt x="3357590" y="1102932"/>
                  <a:pt x="3320669" y="1088883"/>
                </a:cubicBezTo>
                <a:cubicBezTo>
                  <a:pt x="3305491" y="1083205"/>
                  <a:pt x="3289697" y="1078406"/>
                  <a:pt x="3270102" y="1082659"/>
                </a:cubicBezTo>
                <a:cubicBezTo>
                  <a:pt x="3262467" y="1084389"/>
                  <a:pt x="3253881" y="1087040"/>
                  <a:pt x="3251648" y="1094290"/>
                </a:cubicBezTo>
                <a:cubicBezTo>
                  <a:pt x="3249750" y="1101498"/>
                  <a:pt x="3256970" y="1103846"/>
                  <a:pt x="3263506" y="1106005"/>
                </a:cubicBezTo>
                <a:cubicBezTo>
                  <a:pt x="3265227" y="1106604"/>
                  <a:pt x="3266966" y="1107467"/>
                  <a:pt x="3268636" y="1107265"/>
                </a:cubicBezTo>
                <a:cubicBezTo>
                  <a:pt x="3300482" y="1105018"/>
                  <a:pt x="3309121" y="1124372"/>
                  <a:pt x="3325089" y="1137201"/>
                </a:cubicBezTo>
                <a:cubicBezTo>
                  <a:pt x="3330055" y="1141164"/>
                  <a:pt x="3330677" y="1145651"/>
                  <a:pt x="3326003" y="1151585"/>
                </a:cubicBezTo>
                <a:cubicBezTo>
                  <a:pt x="3317592" y="1162266"/>
                  <a:pt x="3324211" y="1165760"/>
                  <a:pt x="3336410" y="1166967"/>
                </a:cubicBezTo>
                <a:cubicBezTo>
                  <a:pt x="3348608" y="1168175"/>
                  <a:pt x="3361690" y="1167395"/>
                  <a:pt x="3375112" y="1171943"/>
                </a:cubicBezTo>
                <a:cubicBezTo>
                  <a:pt x="3354718" y="1179513"/>
                  <a:pt x="3340011" y="1175927"/>
                  <a:pt x="3326222" y="1170885"/>
                </a:cubicBezTo>
                <a:cubicBezTo>
                  <a:pt x="3295216" y="1159877"/>
                  <a:pt x="3274464" y="1140648"/>
                  <a:pt x="3254679" y="1120765"/>
                </a:cubicBezTo>
                <a:cubicBezTo>
                  <a:pt x="3250733" y="1116948"/>
                  <a:pt x="3247420" y="1112518"/>
                  <a:pt x="3242188" y="1109662"/>
                </a:cubicBezTo>
                <a:cubicBezTo>
                  <a:pt x="3232391" y="1103869"/>
                  <a:pt x="3222316" y="1104284"/>
                  <a:pt x="3211499" y="1114184"/>
                </a:cubicBezTo>
                <a:cubicBezTo>
                  <a:pt x="3197173" y="1127194"/>
                  <a:pt x="3191777" y="1127042"/>
                  <a:pt x="3185849" y="1113265"/>
                </a:cubicBezTo>
                <a:cubicBezTo>
                  <a:pt x="3177929" y="1094629"/>
                  <a:pt x="3162028" y="1082865"/>
                  <a:pt x="3135843" y="1078789"/>
                </a:cubicBezTo>
                <a:cubicBezTo>
                  <a:pt x="3130396" y="1077837"/>
                  <a:pt x="3124578" y="1076395"/>
                  <a:pt x="3119118" y="1080546"/>
                </a:cubicBezTo>
                <a:cubicBezTo>
                  <a:pt x="3113359" y="1085269"/>
                  <a:pt x="3117622" y="1088780"/>
                  <a:pt x="3120198" y="1092226"/>
                </a:cubicBezTo>
                <a:cubicBezTo>
                  <a:pt x="3123912" y="1097682"/>
                  <a:pt x="3128295" y="1103057"/>
                  <a:pt x="3131691" y="1108819"/>
                </a:cubicBezTo>
                <a:cubicBezTo>
                  <a:pt x="3137665" y="1118027"/>
                  <a:pt x="3139328" y="1128295"/>
                  <a:pt x="3129914" y="1139097"/>
                </a:cubicBezTo>
                <a:cubicBezTo>
                  <a:pt x="3123003" y="1146915"/>
                  <a:pt x="3123960" y="1151361"/>
                  <a:pt x="3133955" y="1154983"/>
                </a:cubicBezTo>
                <a:cubicBezTo>
                  <a:pt x="3165979" y="1166136"/>
                  <a:pt x="3186931" y="1183194"/>
                  <a:pt x="3178170" y="1214855"/>
                </a:cubicBezTo>
                <a:cubicBezTo>
                  <a:pt x="3176770" y="1219320"/>
                  <a:pt x="3179046" y="1223338"/>
                  <a:pt x="3185378" y="1222303"/>
                </a:cubicBezTo>
                <a:cubicBezTo>
                  <a:pt x="3199361" y="1219805"/>
                  <a:pt x="3202140" y="1226447"/>
                  <a:pt x="3206608" y="1233153"/>
                </a:cubicBezTo>
                <a:cubicBezTo>
                  <a:pt x="3250090" y="1297409"/>
                  <a:pt x="3310389" y="1350771"/>
                  <a:pt x="3379140" y="1399351"/>
                </a:cubicBezTo>
                <a:cubicBezTo>
                  <a:pt x="3447189" y="1447479"/>
                  <a:pt x="3522881" y="1488775"/>
                  <a:pt x="3603118" y="1527375"/>
                </a:cubicBezTo>
                <a:cubicBezTo>
                  <a:pt x="3581296" y="1528405"/>
                  <a:pt x="3552602" y="1521951"/>
                  <a:pt x="3524809" y="1513774"/>
                </a:cubicBezTo>
                <a:cubicBezTo>
                  <a:pt x="3451354" y="1491802"/>
                  <a:pt x="3389901" y="1457369"/>
                  <a:pt x="3327498" y="1423859"/>
                </a:cubicBezTo>
                <a:cubicBezTo>
                  <a:pt x="3283917" y="1400416"/>
                  <a:pt x="3241288" y="1376052"/>
                  <a:pt x="3192949" y="1357211"/>
                </a:cubicBezTo>
                <a:cubicBezTo>
                  <a:pt x="3187434" y="1355196"/>
                  <a:pt x="3183538" y="1352177"/>
                  <a:pt x="3180259" y="1348280"/>
                </a:cubicBezTo>
                <a:cubicBezTo>
                  <a:pt x="3177348" y="1344874"/>
                  <a:pt x="3173119" y="1341896"/>
                  <a:pt x="3166204" y="1344345"/>
                </a:cubicBezTo>
                <a:cubicBezTo>
                  <a:pt x="3159306" y="1347059"/>
                  <a:pt x="3158942" y="1351935"/>
                  <a:pt x="3159212" y="1356197"/>
                </a:cubicBezTo>
                <a:cubicBezTo>
                  <a:pt x="3161232" y="1372059"/>
                  <a:pt x="3167827" y="1385754"/>
                  <a:pt x="3181004" y="1397043"/>
                </a:cubicBezTo>
                <a:cubicBezTo>
                  <a:pt x="3206688" y="1419701"/>
                  <a:pt x="3240037" y="1435794"/>
                  <a:pt x="3273385" y="1451888"/>
                </a:cubicBezTo>
                <a:cubicBezTo>
                  <a:pt x="3319573" y="1473941"/>
                  <a:pt x="3362569" y="1498797"/>
                  <a:pt x="3401776" y="1527602"/>
                </a:cubicBezTo>
                <a:cubicBezTo>
                  <a:pt x="3374012" y="1514591"/>
                  <a:pt x="3346230" y="1501313"/>
                  <a:pt x="3318130" y="1488342"/>
                </a:cubicBezTo>
                <a:cubicBezTo>
                  <a:pt x="3296969" y="1478558"/>
                  <a:pt x="3275173" y="1469387"/>
                  <a:pt x="3253694" y="1459909"/>
                </a:cubicBezTo>
                <a:cubicBezTo>
                  <a:pt x="3248495" y="1457587"/>
                  <a:pt x="3242945" y="1455038"/>
                  <a:pt x="3236182" y="1459882"/>
                </a:cubicBezTo>
                <a:cubicBezTo>
                  <a:pt x="3230053" y="1464115"/>
                  <a:pt x="3231378" y="1469055"/>
                  <a:pt x="3233020" y="1473687"/>
                </a:cubicBezTo>
                <a:cubicBezTo>
                  <a:pt x="3239235" y="1491993"/>
                  <a:pt x="3254236" y="1505477"/>
                  <a:pt x="3272474" y="1516958"/>
                </a:cubicBezTo>
                <a:cubicBezTo>
                  <a:pt x="3294559" y="1530657"/>
                  <a:pt x="3317595" y="1543436"/>
                  <a:pt x="3341300" y="1556133"/>
                </a:cubicBezTo>
                <a:cubicBezTo>
                  <a:pt x="3316637" y="1554825"/>
                  <a:pt x="3291973" y="1553517"/>
                  <a:pt x="3267359" y="1553009"/>
                </a:cubicBezTo>
                <a:cubicBezTo>
                  <a:pt x="3280352" y="1582573"/>
                  <a:pt x="3306470" y="1585584"/>
                  <a:pt x="3329832" y="1587586"/>
                </a:cubicBezTo>
                <a:cubicBezTo>
                  <a:pt x="3361297" y="1589949"/>
                  <a:pt x="3391527" y="1594072"/>
                  <a:pt x="3421490" y="1599301"/>
                </a:cubicBezTo>
                <a:cubicBezTo>
                  <a:pt x="3434412" y="1606594"/>
                  <a:pt x="3447319" y="1613621"/>
                  <a:pt x="3459923" y="1621220"/>
                </a:cubicBezTo>
                <a:cubicBezTo>
                  <a:pt x="3472880" y="1629046"/>
                  <a:pt x="3485168" y="1636952"/>
                  <a:pt x="3497490" y="1645392"/>
                </a:cubicBezTo>
                <a:cubicBezTo>
                  <a:pt x="3506301" y="1651572"/>
                  <a:pt x="3516714" y="1656484"/>
                  <a:pt x="3507803" y="1669911"/>
                </a:cubicBezTo>
                <a:cubicBezTo>
                  <a:pt x="3503816" y="1676032"/>
                  <a:pt x="3534148" y="1702959"/>
                  <a:pt x="3543290" y="1703729"/>
                </a:cubicBezTo>
                <a:cubicBezTo>
                  <a:pt x="3544644" y="1703834"/>
                  <a:pt x="3545996" y="1703940"/>
                  <a:pt x="3546999" y="1703818"/>
                </a:cubicBezTo>
                <a:cubicBezTo>
                  <a:pt x="3566312" y="1700405"/>
                  <a:pt x="3571232" y="1708935"/>
                  <a:pt x="3572295" y="1720349"/>
                </a:cubicBezTo>
                <a:cubicBezTo>
                  <a:pt x="3573341" y="1731497"/>
                  <a:pt x="3570880" y="1745753"/>
                  <a:pt x="3596922" y="1736961"/>
                </a:cubicBezTo>
                <a:cubicBezTo>
                  <a:pt x="3599895" y="1736064"/>
                  <a:pt x="3600664" y="1737582"/>
                  <a:pt x="3602119" y="1739285"/>
                </a:cubicBezTo>
                <a:cubicBezTo>
                  <a:pt x="3633888" y="1783486"/>
                  <a:pt x="3684678" y="1814377"/>
                  <a:pt x="3734798" y="1845349"/>
                </a:cubicBezTo>
                <a:cubicBezTo>
                  <a:pt x="3737590" y="1846890"/>
                  <a:pt x="3740383" y="1848430"/>
                  <a:pt x="3743174" y="1849972"/>
                </a:cubicBezTo>
                <a:cubicBezTo>
                  <a:pt x="3692460" y="1846720"/>
                  <a:pt x="3526297" y="1854765"/>
                  <a:pt x="3478101" y="1864630"/>
                </a:cubicBezTo>
                <a:cubicBezTo>
                  <a:pt x="3435216" y="1873314"/>
                  <a:pt x="3187933" y="1844748"/>
                  <a:pt x="3135293" y="1816496"/>
                </a:cubicBezTo>
                <a:cubicBezTo>
                  <a:pt x="3129987" y="1844249"/>
                  <a:pt x="3145700" y="1853084"/>
                  <a:pt x="3158510" y="1863880"/>
                </a:cubicBezTo>
                <a:cubicBezTo>
                  <a:pt x="3176652" y="1879130"/>
                  <a:pt x="3180104" y="1891061"/>
                  <a:pt x="3148907" y="1908797"/>
                </a:cubicBezTo>
                <a:cubicBezTo>
                  <a:pt x="3059526" y="1959351"/>
                  <a:pt x="3060614" y="1960561"/>
                  <a:pt x="3150229" y="2003660"/>
                </a:cubicBezTo>
                <a:cubicBezTo>
                  <a:pt x="3154391" y="2005572"/>
                  <a:pt x="3152878" y="2013539"/>
                  <a:pt x="3154219" y="2018746"/>
                </a:cubicBezTo>
                <a:cubicBezTo>
                  <a:pt x="3132340" y="2029448"/>
                  <a:pt x="3104621" y="2011868"/>
                  <a:pt x="3079313" y="2037482"/>
                </a:cubicBezTo>
                <a:cubicBezTo>
                  <a:pt x="3200844" y="2121812"/>
                  <a:pt x="3382216" y="2194063"/>
                  <a:pt x="3545961" y="2248584"/>
                </a:cubicBezTo>
                <a:cubicBezTo>
                  <a:pt x="3418859" y="2288406"/>
                  <a:pt x="3336249" y="2212515"/>
                  <a:pt x="3242382" y="2234890"/>
                </a:cubicBezTo>
                <a:cubicBezTo>
                  <a:pt x="3196963" y="2267233"/>
                  <a:pt x="3340047" y="2293389"/>
                  <a:pt x="3206852" y="2322137"/>
                </a:cubicBezTo>
                <a:cubicBezTo>
                  <a:pt x="3266485" y="2338535"/>
                  <a:pt x="3311047" y="2356223"/>
                  <a:pt x="3352854" y="2378270"/>
                </a:cubicBezTo>
                <a:cubicBezTo>
                  <a:pt x="3427094" y="2417864"/>
                  <a:pt x="3443161" y="2448130"/>
                  <a:pt x="3414532" y="2516826"/>
                </a:cubicBezTo>
                <a:cubicBezTo>
                  <a:pt x="3395525" y="2562076"/>
                  <a:pt x="3366606" y="2605038"/>
                  <a:pt x="3397577" y="2652556"/>
                </a:cubicBezTo>
                <a:cubicBezTo>
                  <a:pt x="3418842" y="2685144"/>
                  <a:pt x="3412947" y="2708944"/>
                  <a:pt x="3339773" y="2701969"/>
                </a:cubicBezTo>
                <a:cubicBezTo>
                  <a:pt x="3260852" y="2694617"/>
                  <a:pt x="3233446" y="2729610"/>
                  <a:pt x="3257041" y="2788223"/>
                </a:cubicBezTo>
                <a:cubicBezTo>
                  <a:pt x="3272229" y="2825841"/>
                  <a:pt x="3259642" y="2839714"/>
                  <a:pt x="3205892" y="2841661"/>
                </a:cubicBezTo>
                <a:cubicBezTo>
                  <a:pt x="3146428" y="2843763"/>
                  <a:pt x="3088665" y="2824990"/>
                  <a:pt x="3016267" y="2846107"/>
                </a:cubicBezTo>
                <a:cubicBezTo>
                  <a:pt x="3079284" y="2910414"/>
                  <a:pt x="3202965" y="2875032"/>
                  <a:pt x="3275450" y="2934701"/>
                </a:cubicBezTo>
                <a:cubicBezTo>
                  <a:pt x="3194271" y="2944802"/>
                  <a:pt x="3132104" y="2952064"/>
                  <a:pt x="3071009" y="2944432"/>
                </a:cubicBezTo>
                <a:cubicBezTo>
                  <a:pt x="3045559" y="2941340"/>
                  <a:pt x="3017770" y="2938533"/>
                  <a:pt x="3005039" y="2960743"/>
                </a:cubicBezTo>
                <a:cubicBezTo>
                  <a:pt x="2989910" y="2987540"/>
                  <a:pt x="3024584" y="2992735"/>
                  <a:pt x="3045255" y="2994795"/>
                </a:cubicBezTo>
                <a:cubicBezTo>
                  <a:pt x="3103524" y="3000354"/>
                  <a:pt x="3149512" y="3024578"/>
                  <a:pt x="3198769" y="3041966"/>
                </a:cubicBezTo>
                <a:cubicBezTo>
                  <a:pt x="3306591" y="3080177"/>
                  <a:pt x="3424230" y="3108608"/>
                  <a:pt x="3518098" y="3181525"/>
                </a:cubicBezTo>
                <a:cubicBezTo>
                  <a:pt x="3405474" y="3173693"/>
                  <a:pt x="3319103" y="3133957"/>
                  <a:pt x="3214876" y="3136382"/>
                </a:cubicBezTo>
                <a:cubicBezTo>
                  <a:pt x="3309623" y="3201944"/>
                  <a:pt x="3428070" y="3237794"/>
                  <a:pt x="3540876" y="3280232"/>
                </a:cubicBezTo>
                <a:cubicBezTo>
                  <a:pt x="3572951" y="3292185"/>
                  <a:pt x="3605372" y="3298995"/>
                  <a:pt x="3614558" y="3332242"/>
                </a:cubicBezTo>
                <a:cubicBezTo>
                  <a:pt x="3632460" y="3396643"/>
                  <a:pt x="3676382" y="3446619"/>
                  <a:pt x="3765439" y="3465091"/>
                </a:cubicBezTo>
                <a:cubicBezTo>
                  <a:pt x="3766125" y="3465276"/>
                  <a:pt x="3762072" y="3475699"/>
                  <a:pt x="3759506" y="3482990"/>
                </a:cubicBezTo>
                <a:cubicBezTo>
                  <a:pt x="3706514" y="3491555"/>
                  <a:pt x="3662256" y="3457457"/>
                  <a:pt x="3594905" y="3478499"/>
                </a:cubicBezTo>
                <a:cubicBezTo>
                  <a:pt x="3663098" y="3523656"/>
                  <a:pt x="3720597" y="3564741"/>
                  <a:pt x="3814430" y="3578876"/>
                </a:cubicBezTo>
                <a:cubicBezTo>
                  <a:pt x="3889563" y="3590177"/>
                  <a:pt x="3981512" y="3590582"/>
                  <a:pt x="4039126" y="3649369"/>
                </a:cubicBezTo>
                <a:cubicBezTo>
                  <a:pt x="3977790" y="3669682"/>
                  <a:pt x="3930328" y="3659325"/>
                  <a:pt x="3883152" y="3653497"/>
                </a:cubicBezTo>
                <a:cubicBezTo>
                  <a:pt x="3810528" y="3644576"/>
                  <a:pt x="3739087" y="3633097"/>
                  <a:pt x="3666446" y="3623911"/>
                </a:cubicBezTo>
                <a:cubicBezTo>
                  <a:pt x="3638957" y="3620530"/>
                  <a:pt x="3608896" y="3619071"/>
                  <a:pt x="3593589" y="3653674"/>
                </a:cubicBezTo>
                <a:cubicBezTo>
                  <a:pt x="3684581" y="3649631"/>
                  <a:pt x="3741824" y="3686720"/>
                  <a:pt x="3801238" y="3720862"/>
                </a:cubicBezTo>
                <a:cubicBezTo>
                  <a:pt x="3834791" y="3740152"/>
                  <a:pt x="3862819" y="3767894"/>
                  <a:pt x="3919545" y="3749213"/>
                </a:cubicBezTo>
                <a:cubicBezTo>
                  <a:pt x="3949563" y="3739403"/>
                  <a:pt x="3970044" y="3754371"/>
                  <a:pt x="3968059" y="3776085"/>
                </a:cubicBezTo>
                <a:cubicBezTo>
                  <a:pt x="3961477" y="3852579"/>
                  <a:pt x="4033657" y="3870411"/>
                  <a:pt x="4107750" y="3875932"/>
                </a:cubicBezTo>
                <a:cubicBezTo>
                  <a:pt x="4247829" y="3886613"/>
                  <a:pt x="4367192" y="3936847"/>
                  <a:pt x="4504087" y="3955698"/>
                </a:cubicBezTo>
                <a:cubicBezTo>
                  <a:pt x="4637239" y="3973931"/>
                  <a:pt x="5630348" y="4013091"/>
                  <a:pt x="5880284" y="3998656"/>
                </a:cubicBezTo>
                <a:cubicBezTo>
                  <a:pt x="7409751" y="3910310"/>
                  <a:pt x="8457142" y="3018967"/>
                  <a:pt x="8461494" y="3007971"/>
                </a:cubicBezTo>
                <a:cubicBezTo>
                  <a:pt x="8481448" y="2956432"/>
                  <a:pt x="8537247" y="2928466"/>
                  <a:pt x="8587378" y="2896089"/>
                </a:cubicBezTo>
                <a:cubicBezTo>
                  <a:pt x="8631032" y="2867717"/>
                  <a:pt x="8677604" y="2837649"/>
                  <a:pt x="8693826" y="2796225"/>
                </a:cubicBezTo>
                <a:cubicBezTo>
                  <a:pt x="8715249" y="2741288"/>
                  <a:pt x="8647790" y="2792407"/>
                  <a:pt x="8633488" y="2774007"/>
                </a:cubicBezTo>
                <a:cubicBezTo>
                  <a:pt x="8658507" y="2743865"/>
                  <a:pt x="8698366" y="2714075"/>
                  <a:pt x="8707444" y="2682105"/>
                </a:cubicBezTo>
                <a:cubicBezTo>
                  <a:pt x="8739824" y="2566518"/>
                  <a:pt x="8819561" y="2475526"/>
                  <a:pt x="8942552" y="2397549"/>
                </a:cubicBezTo>
                <a:cubicBezTo>
                  <a:pt x="8977822" y="2375023"/>
                  <a:pt x="8999812" y="2339612"/>
                  <a:pt x="9049260" y="2328253"/>
                </a:cubicBezTo>
                <a:cubicBezTo>
                  <a:pt x="9159134" y="2303404"/>
                  <a:pt x="9118356" y="2218151"/>
                  <a:pt x="9174304" y="2171379"/>
                </a:cubicBezTo>
                <a:cubicBezTo>
                  <a:pt x="9179581" y="2166982"/>
                  <a:pt x="9181728" y="2117398"/>
                  <a:pt x="9182228" y="2067678"/>
                </a:cubicBezTo>
                <a:lnTo>
                  <a:pt x="9182278" y="2047313"/>
                </a:lnTo>
                <a:lnTo>
                  <a:pt x="9184334" y="2047686"/>
                </a:lnTo>
                <a:cubicBezTo>
                  <a:pt x="9192950" y="2042242"/>
                  <a:pt x="9192359" y="2022485"/>
                  <a:pt x="9185124" y="1997142"/>
                </a:cubicBezTo>
                <a:lnTo>
                  <a:pt x="9181592" y="1987782"/>
                </a:lnTo>
                <a:lnTo>
                  <a:pt x="9181190" y="1974586"/>
                </a:lnTo>
                <a:cubicBezTo>
                  <a:pt x="9180902" y="1968441"/>
                  <a:pt x="9180584" y="1964399"/>
                  <a:pt x="9180252" y="1963164"/>
                </a:cubicBezTo>
                <a:cubicBezTo>
                  <a:pt x="9179760" y="1961378"/>
                  <a:pt x="9179284" y="1962333"/>
                  <a:pt x="9178804" y="1965349"/>
                </a:cubicBezTo>
                <a:lnTo>
                  <a:pt x="9177606" y="1977215"/>
                </a:lnTo>
                <a:lnTo>
                  <a:pt x="9169614" y="1956030"/>
                </a:lnTo>
                <a:cubicBezTo>
                  <a:pt x="9143144" y="1898537"/>
                  <a:pt x="9095234" y="1836160"/>
                  <a:pt x="9046406" y="1838718"/>
                </a:cubicBezTo>
                <a:cubicBezTo>
                  <a:pt x="9077129" y="1760642"/>
                  <a:pt x="9077129" y="1760642"/>
                  <a:pt x="8960873" y="1764524"/>
                </a:cubicBezTo>
                <a:cubicBezTo>
                  <a:pt x="9002330" y="1712259"/>
                  <a:pt x="9001568" y="1700272"/>
                  <a:pt x="8946755" y="1690806"/>
                </a:cubicBezTo>
                <a:cubicBezTo>
                  <a:pt x="8893980" y="1681628"/>
                  <a:pt x="8836186" y="1683529"/>
                  <a:pt x="8786897" y="1665607"/>
                </a:cubicBezTo>
                <a:cubicBezTo>
                  <a:pt x="8827191" y="1600331"/>
                  <a:pt x="8835148" y="1529576"/>
                  <a:pt x="8924505" y="1489227"/>
                </a:cubicBezTo>
                <a:cubicBezTo>
                  <a:pt x="8938584" y="1482958"/>
                  <a:pt x="8947122" y="1463671"/>
                  <a:pt x="8937122" y="1454681"/>
                </a:cubicBezTo>
                <a:cubicBezTo>
                  <a:pt x="8901654" y="1421129"/>
                  <a:pt x="8944526" y="1343460"/>
                  <a:pt x="8841119" y="1348202"/>
                </a:cubicBezTo>
                <a:cubicBezTo>
                  <a:pt x="8828354" y="1348673"/>
                  <a:pt x="8816185" y="1342631"/>
                  <a:pt x="8825548" y="1331028"/>
                </a:cubicBezTo>
                <a:cubicBezTo>
                  <a:pt x="8857711" y="1291432"/>
                  <a:pt x="8816096" y="1298887"/>
                  <a:pt x="8790413" y="1297436"/>
                </a:cubicBezTo>
                <a:cubicBezTo>
                  <a:pt x="8759333" y="1295832"/>
                  <a:pt x="8725565" y="1315490"/>
                  <a:pt x="8695944" y="1299752"/>
                </a:cubicBezTo>
                <a:cubicBezTo>
                  <a:pt x="8701338" y="1278697"/>
                  <a:pt x="8726082" y="1275968"/>
                  <a:pt x="8743050" y="1267471"/>
                </a:cubicBezTo>
                <a:cubicBezTo>
                  <a:pt x="8792636" y="1242406"/>
                  <a:pt x="8832648" y="1215014"/>
                  <a:pt x="8831902" y="1166250"/>
                </a:cubicBezTo>
                <a:cubicBezTo>
                  <a:pt x="8831416" y="1126849"/>
                  <a:pt x="8834560" y="1091573"/>
                  <a:pt x="8763628" y="1088084"/>
                </a:cubicBezTo>
                <a:cubicBezTo>
                  <a:pt x="8752484" y="1087556"/>
                  <a:pt x="8746480" y="1083182"/>
                  <a:pt x="8744052" y="1076766"/>
                </a:cubicBezTo>
                <a:cubicBezTo>
                  <a:pt x="8751664" y="1069402"/>
                  <a:pt x="8758926" y="1061811"/>
                  <a:pt x="8767977" y="1055883"/>
                </a:cubicBezTo>
                <a:cubicBezTo>
                  <a:pt x="8798386" y="1036363"/>
                  <a:pt x="8807604" y="1011893"/>
                  <a:pt x="8815418" y="986519"/>
                </a:cubicBezTo>
                <a:cubicBezTo>
                  <a:pt x="8820450" y="970342"/>
                  <a:pt x="8826500" y="954308"/>
                  <a:pt x="8839356" y="939330"/>
                </a:cubicBezTo>
                <a:cubicBezTo>
                  <a:pt x="8847184" y="930060"/>
                  <a:pt x="8857152" y="922680"/>
                  <a:pt x="8869964" y="917639"/>
                </a:cubicBezTo>
                <a:cubicBezTo>
                  <a:pt x="8881119" y="913066"/>
                  <a:pt x="8884190" y="908399"/>
                  <a:pt x="8876013" y="901606"/>
                </a:cubicBezTo>
                <a:cubicBezTo>
                  <a:pt x="8852888" y="882126"/>
                  <a:pt x="8842659" y="858937"/>
                  <a:pt x="8855230" y="828963"/>
                </a:cubicBezTo>
                <a:cubicBezTo>
                  <a:pt x="8859032" y="819911"/>
                  <a:pt x="8855550" y="812818"/>
                  <a:pt x="8844988" y="810876"/>
                </a:cubicBezTo>
                <a:cubicBezTo>
                  <a:pt x="8801020" y="802512"/>
                  <a:pt x="8788328" y="772374"/>
                  <a:pt x="8768255" y="747963"/>
                </a:cubicBezTo>
                <a:cubicBezTo>
                  <a:pt x="8739786" y="713294"/>
                  <a:pt x="8713605" y="677543"/>
                  <a:pt x="8692953" y="638707"/>
                </a:cubicBezTo>
                <a:cubicBezTo>
                  <a:pt x="8680700" y="615495"/>
                  <a:pt x="8668800" y="592509"/>
                  <a:pt x="8674423" y="564449"/>
                </a:cubicBezTo>
                <a:cubicBezTo>
                  <a:pt x="8675670" y="557588"/>
                  <a:pt x="8672308" y="552358"/>
                  <a:pt x="8667642" y="547822"/>
                </a:cubicBezTo>
                <a:cubicBezTo>
                  <a:pt x="8647856" y="527939"/>
                  <a:pt x="8648704" y="504214"/>
                  <a:pt x="8661198" y="478275"/>
                </a:cubicBezTo>
                <a:cubicBezTo>
                  <a:pt x="8668953" y="462573"/>
                  <a:pt x="8667832" y="460828"/>
                  <a:pt x="8645813" y="464032"/>
                </a:cubicBezTo>
                <a:cubicBezTo>
                  <a:pt x="8601088" y="470255"/>
                  <a:pt x="8556732" y="476969"/>
                  <a:pt x="8512338" y="477784"/>
                </a:cubicBezTo>
                <a:cubicBezTo>
                  <a:pt x="8462562" y="478712"/>
                  <a:pt x="8445778" y="468934"/>
                  <a:pt x="8481050" y="430572"/>
                </a:cubicBezTo>
                <a:cubicBezTo>
                  <a:pt x="8488612" y="422408"/>
                  <a:pt x="8495122" y="413567"/>
                  <a:pt x="8498220" y="404064"/>
                </a:cubicBezTo>
                <a:cubicBezTo>
                  <a:pt x="8500436" y="396549"/>
                  <a:pt x="8497776" y="391771"/>
                  <a:pt x="8489536" y="3892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37B7C37-9ECC-AD01-7CF0-AB18EB037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4063296"/>
            <a:ext cx="9144000" cy="11526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Thank You</a:t>
            </a:r>
            <a:endParaRPr lang="en-US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1" name="Picture 10" descr="A black and white logo&#10;&#10;Description automatically generated">
            <a:extLst>
              <a:ext uri="{FF2B5EF4-FFF2-40B4-BE49-F238E27FC236}">
                <a16:creationId xmlns:a16="http://schemas.microsoft.com/office/drawing/2014/main" id="{1204CA5E-8F39-A7CC-F5F0-DA4F1442F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596" y="1783072"/>
            <a:ext cx="3217333" cy="1338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651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E04544-BBDC-3159-CCB3-CD6C04EAB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638" y="386930"/>
            <a:ext cx="9236700" cy="1188950"/>
          </a:xfrm>
        </p:spPr>
        <p:txBody>
          <a:bodyPr anchor="b">
            <a:normAutofit/>
          </a:bodyPr>
          <a:lstStyle/>
          <a:p>
            <a:r>
              <a:rPr lang="en-US" sz="5400"/>
              <a:t>Outline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05063B-C322-E4BE-4BB2-2917C5EA8C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660" y="2599509"/>
            <a:ext cx="10143668" cy="3435531"/>
          </a:xfrm>
        </p:spPr>
        <p:txBody>
          <a:bodyPr anchor="ctr">
            <a:normAutofit/>
          </a:bodyPr>
          <a:lstStyle/>
          <a:p>
            <a:r>
              <a:rPr lang="en-US" sz="2400" dirty="0"/>
              <a:t>Key 6G Vision &amp; Drivers</a:t>
            </a:r>
          </a:p>
          <a:p>
            <a:r>
              <a:rPr lang="en-US" sz="2400" dirty="0"/>
              <a:t>Area of interest for 6G</a:t>
            </a:r>
          </a:p>
          <a:p>
            <a:r>
              <a:rPr lang="en-US" sz="2400" dirty="0"/>
              <a:t>Conclusion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71B806D-1C03-8986-1EEC-B92715DA2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9224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CEWiT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C85CF1-2696-EBDC-ECFA-32E11DD0D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9224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BF47F64C-DE32-4B83-A4C8-3126C0826C96}" type="slidenum">
              <a:rPr lang="en-US" smtClean="0"/>
              <a:pPr>
                <a:spcAft>
                  <a:spcPts val="600"/>
                </a:spcAft>
              </a:pPr>
              <a:t>2</a:t>
            </a:fld>
            <a:endParaRPr lang="en-US"/>
          </a:p>
        </p:txBody>
      </p:sp>
      <p:pic>
        <p:nvPicPr>
          <p:cNvPr id="6" name="Picture 5" descr="A close-up of a logo&#10;&#10;Description automatically generated">
            <a:extLst>
              <a:ext uri="{FF2B5EF4-FFF2-40B4-BE49-F238E27FC236}">
                <a16:creationId xmlns:a16="http://schemas.microsoft.com/office/drawing/2014/main" id="{6D4B1B5D-6271-D263-3652-A7E624AE94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355" y="96421"/>
            <a:ext cx="990196" cy="41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730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CBE142-92D5-686A-82FC-795DDEF799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332" y="243944"/>
            <a:ext cx="10515600" cy="1325563"/>
          </a:xfrm>
        </p:spPr>
        <p:txBody>
          <a:bodyPr/>
          <a:lstStyle/>
          <a:p>
            <a:r>
              <a:rPr lang="en-US" dirty="0"/>
              <a:t>6G Driver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4F614-850F-A451-0782-5752057FF5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995333" cy="756708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/>
              <a:t>6 Scenarios agreed for IMT 2030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E27215E-1E54-C400-E6AD-215F6F31D4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36"/>
          <a:stretch/>
        </p:blipFill>
        <p:spPr bwMode="auto">
          <a:xfrm>
            <a:off x="7034284" y="2275950"/>
            <a:ext cx="4191806" cy="364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E08D1BB-627B-79C7-6F4B-081C42AD64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7763866"/>
              </p:ext>
            </p:extLst>
          </p:nvPr>
        </p:nvGraphicFramePr>
        <p:xfrm>
          <a:off x="550332" y="2241385"/>
          <a:ext cx="6248401" cy="38588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35579C-A0BE-6BCB-C557-50877F8C0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42100D-114A-3662-195F-78DE1B430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3</a:t>
            </a:fld>
            <a:endParaRPr lang="en-US"/>
          </a:p>
        </p:txBody>
      </p:sp>
      <p:pic>
        <p:nvPicPr>
          <p:cNvPr id="8" name="Picture 7" descr="A close-up of a logo&#10;&#10;Description automatically generated">
            <a:extLst>
              <a:ext uri="{FF2B5EF4-FFF2-40B4-BE49-F238E27FC236}">
                <a16:creationId xmlns:a16="http://schemas.microsoft.com/office/drawing/2014/main" id="{025A2011-211E-392B-FA2F-284F81CAA7C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355" y="96421"/>
            <a:ext cx="990196" cy="41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103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5D7BEE-A7DA-75F1-70B7-D0B5FA408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269" y="338773"/>
            <a:ext cx="10880864" cy="773642"/>
          </a:xfrm>
        </p:spPr>
        <p:txBody>
          <a:bodyPr/>
          <a:lstStyle/>
          <a:p>
            <a:r>
              <a:rPr lang="en-US" dirty="0"/>
              <a:t>6G Vision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D23255-595D-C5AC-3D36-833FD65FBE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9965" y="2695668"/>
            <a:ext cx="4848942" cy="2727162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58E1F754-FA7C-2862-2F5E-148199EACECA}"/>
              </a:ext>
            </a:extLst>
          </p:cNvPr>
          <p:cNvGrpSpPr/>
          <p:nvPr/>
        </p:nvGrpSpPr>
        <p:grpSpPr>
          <a:xfrm>
            <a:off x="4319748" y="1204031"/>
            <a:ext cx="6457474" cy="2351969"/>
            <a:chOff x="9970018" y="114731"/>
            <a:chExt cx="10004447" cy="5366437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C89B028-BEC8-04EF-5C40-31F0A2449314}"/>
                </a:ext>
              </a:extLst>
            </p:cNvPr>
            <p:cNvSpPr txBox="1"/>
            <p:nvPr/>
          </p:nvSpPr>
          <p:spPr>
            <a:xfrm>
              <a:off x="13150700" y="114731"/>
              <a:ext cx="6823765" cy="33707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dirty="0">
                  <a:solidFill>
                    <a:srgbClr val="002060"/>
                  </a:solidFill>
                  <a:effectLst/>
                  <a:latin typeface="Comic Sans MS" panose="030F0902030302020204" pitchFamily="66" charset="0"/>
                </a:rPr>
                <a:t>Design, develop and deploy 6G network technologies that provide ubiquitous intelligent and secure connectivity for high quality living experiences for the world </a:t>
              </a:r>
              <a:endParaRPr lang="en-IN" dirty="0">
                <a:solidFill>
                  <a:srgbClr val="002060"/>
                </a:solidFill>
                <a:latin typeface="Comic Sans MS" panose="030F0902030302020204" pitchFamily="66" charset="0"/>
              </a:endParaRPr>
            </a:p>
          </p:txBody>
        </p:sp>
        <p:pic>
          <p:nvPicPr>
            <p:cNvPr id="11" name="Graphic 10" descr="Open quotation mark with solid fill">
              <a:extLst>
                <a:ext uri="{FF2B5EF4-FFF2-40B4-BE49-F238E27FC236}">
                  <a16:creationId xmlns:a16="http://schemas.microsoft.com/office/drawing/2014/main" id="{2D924990-B474-F31F-8688-52A999A28A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0800000">
              <a:off x="9970018" y="4566768"/>
              <a:ext cx="914400" cy="914400"/>
            </a:xfrm>
            <a:prstGeom prst="rect">
              <a:avLst/>
            </a:prstGeom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83E3049C-B596-7E21-5A22-5773F02745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274" y="1012504"/>
            <a:ext cx="3846812" cy="544375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C9F7913-C251-688A-A1D4-FED02A3C6960}"/>
              </a:ext>
            </a:extLst>
          </p:cNvPr>
          <p:cNvSpPr txBox="1"/>
          <p:nvPr/>
        </p:nvSpPr>
        <p:spPr>
          <a:xfrm>
            <a:off x="6465559" y="5653969"/>
            <a:ext cx="47159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err="1"/>
              <a:t>CEWiT’s</a:t>
            </a:r>
            <a:r>
              <a:rPr lang="en-US" dirty="0"/>
              <a:t> Goals are aligned with the Vision of the Bharat 6G Alliance.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2A6244-CEB0-37B7-7F08-FF1B5E7C5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1132ED-E998-2165-EEF3-AB5F71EE8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4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13C0CF-1E95-DCF4-039F-8DDAC4CE99DE}"/>
              </a:ext>
            </a:extLst>
          </p:cNvPr>
          <p:cNvSpPr txBox="1"/>
          <p:nvPr/>
        </p:nvSpPr>
        <p:spPr>
          <a:xfrm>
            <a:off x="1079500" y="6471507"/>
            <a:ext cx="38777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hlinkClick r:id="rId6"/>
              </a:rPr>
              <a:t>Bharat 6G Alliance Vision Document</a:t>
            </a:r>
            <a:endParaRPr lang="en-US" sz="1050" i="1" dirty="0"/>
          </a:p>
        </p:txBody>
      </p:sp>
      <p:pic>
        <p:nvPicPr>
          <p:cNvPr id="7" name="Picture 6" descr="A close-up of a logo&#10;&#10;Description automatically generated">
            <a:extLst>
              <a:ext uri="{FF2B5EF4-FFF2-40B4-BE49-F238E27FC236}">
                <a16:creationId xmlns:a16="http://schemas.microsoft.com/office/drawing/2014/main" id="{AE22184E-F2D3-B566-551C-A9A8CB974FB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355" y="96421"/>
            <a:ext cx="990196" cy="41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567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C59AB4C8-9178-4F7A-8404-6890510B59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2C4DB5-F43D-C7DD-2DB2-7DC0331065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457201"/>
            <a:ext cx="10909640" cy="183265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Area of interest for 6G</a:t>
            </a:r>
          </a:p>
        </p:txBody>
      </p:sp>
      <p:sp>
        <p:nvSpPr>
          <p:cNvPr id="30" name="sketch line">
            <a:extLst>
              <a:ext uri="{FF2B5EF4-FFF2-40B4-BE49-F238E27FC236}">
                <a16:creationId xmlns:a16="http://schemas.microsoft.com/office/drawing/2014/main" id="{4CFDFB37-4BC7-42C6-915D-A6609139BF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07702" y="2343912"/>
            <a:ext cx="4572000" cy="18288"/>
          </a:xfrm>
          <a:custGeom>
            <a:avLst/>
            <a:gdLst>
              <a:gd name="connsiteX0" fmla="*/ 0 w 4572000"/>
              <a:gd name="connsiteY0" fmla="*/ 0 h 18288"/>
              <a:gd name="connsiteX1" fmla="*/ 515983 w 4572000"/>
              <a:gd name="connsiteY1" fmla="*/ 0 h 18288"/>
              <a:gd name="connsiteX2" fmla="*/ 1031966 w 4572000"/>
              <a:gd name="connsiteY2" fmla="*/ 0 h 18288"/>
              <a:gd name="connsiteX3" fmla="*/ 1639389 w 4572000"/>
              <a:gd name="connsiteY3" fmla="*/ 0 h 18288"/>
              <a:gd name="connsiteX4" fmla="*/ 2383971 w 4572000"/>
              <a:gd name="connsiteY4" fmla="*/ 0 h 18288"/>
              <a:gd name="connsiteX5" fmla="*/ 2945674 w 4572000"/>
              <a:gd name="connsiteY5" fmla="*/ 0 h 18288"/>
              <a:gd name="connsiteX6" fmla="*/ 3507377 w 4572000"/>
              <a:gd name="connsiteY6" fmla="*/ 0 h 18288"/>
              <a:gd name="connsiteX7" fmla="*/ 4572000 w 4572000"/>
              <a:gd name="connsiteY7" fmla="*/ 0 h 18288"/>
              <a:gd name="connsiteX8" fmla="*/ 4572000 w 4572000"/>
              <a:gd name="connsiteY8" fmla="*/ 18288 h 18288"/>
              <a:gd name="connsiteX9" fmla="*/ 3873137 w 4572000"/>
              <a:gd name="connsiteY9" fmla="*/ 18288 h 18288"/>
              <a:gd name="connsiteX10" fmla="*/ 3311434 w 4572000"/>
              <a:gd name="connsiteY10" fmla="*/ 18288 h 18288"/>
              <a:gd name="connsiteX11" fmla="*/ 2749731 w 4572000"/>
              <a:gd name="connsiteY11" fmla="*/ 18288 h 18288"/>
              <a:gd name="connsiteX12" fmla="*/ 2050869 w 4572000"/>
              <a:gd name="connsiteY12" fmla="*/ 18288 h 18288"/>
              <a:gd name="connsiteX13" fmla="*/ 1306286 w 4572000"/>
              <a:gd name="connsiteY13" fmla="*/ 18288 h 18288"/>
              <a:gd name="connsiteX14" fmla="*/ 790303 w 4572000"/>
              <a:gd name="connsiteY14" fmla="*/ 18288 h 18288"/>
              <a:gd name="connsiteX15" fmla="*/ 0 w 4572000"/>
              <a:gd name="connsiteY15" fmla="*/ 18288 h 18288"/>
              <a:gd name="connsiteX16" fmla="*/ 0 w 457200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572000" h="18288" fill="none" extrusionOk="0">
                <a:moveTo>
                  <a:pt x="0" y="0"/>
                </a:moveTo>
                <a:cubicBezTo>
                  <a:pt x="105156" y="-20963"/>
                  <a:pt x="340432" y="822"/>
                  <a:pt x="515983" y="0"/>
                </a:cubicBezTo>
                <a:cubicBezTo>
                  <a:pt x="691534" y="-822"/>
                  <a:pt x="850679" y="16479"/>
                  <a:pt x="1031966" y="0"/>
                </a:cubicBezTo>
                <a:cubicBezTo>
                  <a:pt x="1213253" y="-16479"/>
                  <a:pt x="1443646" y="-18730"/>
                  <a:pt x="1639389" y="0"/>
                </a:cubicBezTo>
                <a:cubicBezTo>
                  <a:pt x="1835132" y="18730"/>
                  <a:pt x="2159975" y="18531"/>
                  <a:pt x="2383971" y="0"/>
                </a:cubicBezTo>
                <a:cubicBezTo>
                  <a:pt x="2607967" y="-18531"/>
                  <a:pt x="2719096" y="-12030"/>
                  <a:pt x="2945674" y="0"/>
                </a:cubicBezTo>
                <a:cubicBezTo>
                  <a:pt x="3172252" y="12030"/>
                  <a:pt x="3269167" y="27666"/>
                  <a:pt x="3507377" y="0"/>
                </a:cubicBezTo>
                <a:cubicBezTo>
                  <a:pt x="3745587" y="-27666"/>
                  <a:pt x="4116741" y="18705"/>
                  <a:pt x="4572000" y="0"/>
                </a:cubicBezTo>
                <a:cubicBezTo>
                  <a:pt x="4572895" y="8974"/>
                  <a:pt x="4571454" y="9359"/>
                  <a:pt x="4572000" y="18288"/>
                </a:cubicBezTo>
                <a:cubicBezTo>
                  <a:pt x="4374698" y="3942"/>
                  <a:pt x="4098874" y="-11042"/>
                  <a:pt x="3873137" y="18288"/>
                </a:cubicBezTo>
                <a:cubicBezTo>
                  <a:pt x="3647400" y="47618"/>
                  <a:pt x="3517055" y="5421"/>
                  <a:pt x="3311434" y="18288"/>
                </a:cubicBezTo>
                <a:cubicBezTo>
                  <a:pt x="3105813" y="31155"/>
                  <a:pt x="3025168" y="17856"/>
                  <a:pt x="2749731" y="18288"/>
                </a:cubicBezTo>
                <a:cubicBezTo>
                  <a:pt x="2474294" y="18720"/>
                  <a:pt x="2291766" y="-14168"/>
                  <a:pt x="2050869" y="18288"/>
                </a:cubicBezTo>
                <a:cubicBezTo>
                  <a:pt x="1809972" y="50744"/>
                  <a:pt x="1540276" y="46798"/>
                  <a:pt x="1306286" y="18288"/>
                </a:cubicBezTo>
                <a:cubicBezTo>
                  <a:pt x="1072296" y="-10222"/>
                  <a:pt x="972445" y="19645"/>
                  <a:pt x="790303" y="18288"/>
                </a:cubicBezTo>
                <a:cubicBezTo>
                  <a:pt x="608161" y="16931"/>
                  <a:pt x="200981" y="8241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572000" h="18288" stroke="0" extrusionOk="0">
                <a:moveTo>
                  <a:pt x="0" y="0"/>
                </a:moveTo>
                <a:cubicBezTo>
                  <a:pt x="143285" y="-9565"/>
                  <a:pt x="327959" y="-11498"/>
                  <a:pt x="561703" y="0"/>
                </a:cubicBezTo>
                <a:cubicBezTo>
                  <a:pt x="795447" y="11498"/>
                  <a:pt x="838260" y="18255"/>
                  <a:pt x="1077686" y="0"/>
                </a:cubicBezTo>
                <a:cubicBezTo>
                  <a:pt x="1317112" y="-18255"/>
                  <a:pt x="1437472" y="23514"/>
                  <a:pt x="1639389" y="0"/>
                </a:cubicBezTo>
                <a:cubicBezTo>
                  <a:pt x="1841306" y="-23514"/>
                  <a:pt x="2037142" y="-12551"/>
                  <a:pt x="2292531" y="0"/>
                </a:cubicBezTo>
                <a:cubicBezTo>
                  <a:pt x="2547920" y="12551"/>
                  <a:pt x="2810436" y="-20352"/>
                  <a:pt x="2991394" y="0"/>
                </a:cubicBezTo>
                <a:cubicBezTo>
                  <a:pt x="3172352" y="20352"/>
                  <a:pt x="3530025" y="-13347"/>
                  <a:pt x="3735977" y="0"/>
                </a:cubicBezTo>
                <a:cubicBezTo>
                  <a:pt x="3941929" y="13347"/>
                  <a:pt x="4161497" y="34086"/>
                  <a:pt x="4572000" y="0"/>
                </a:cubicBezTo>
                <a:cubicBezTo>
                  <a:pt x="4571545" y="6162"/>
                  <a:pt x="4571903" y="11775"/>
                  <a:pt x="4572000" y="18288"/>
                </a:cubicBezTo>
                <a:cubicBezTo>
                  <a:pt x="4228040" y="36490"/>
                  <a:pt x="4199736" y="42557"/>
                  <a:pt x="3873137" y="18288"/>
                </a:cubicBezTo>
                <a:cubicBezTo>
                  <a:pt x="3546538" y="-5981"/>
                  <a:pt x="3472124" y="16809"/>
                  <a:pt x="3128554" y="18288"/>
                </a:cubicBezTo>
                <a:cubicBezTo>
                  <a:pt x="2784984" y="19767"/>
                  <a:pt x="2735896" y="-17781"/>
                  <a:pt x="2383971" y="18288"/>
                </a:cubicBezTo>
                <a:cubicBezTo>
                  <a:pt x="2032046" y="54357"/>
                  <a:pt x="2019324" y="2920"/>
                  <a:pt x="1867989" y="18288"/>
                </a:cubicBezTo>
                <a:cubicBezTo>
                  <a:pt x="1716654" y="33656"/>
                  <a:pt x="1418675" y="32575"/>
                  <a:pt x="1169126" y="18288"/>
                </a:cubicBezTo>
                <a:cubicBezTo>
                  <a:pt x="919577" y="4001"/>
                  <a:pt x="798537" y="16165"/>
                  <a:pt x="561703" y="18288"/>
                </a:cubicBezTo>
                <a:cubicBezTo>
                  <a:pt x="324869" y="20411"/>
                  <a:pt x="221395" y="-912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8B619-38E7-B720-0AB7-F0E7A5B0E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CEWiT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22A240-658F-040C-9D84-6A3AF9E7A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BF47F64C-DE32-4B83-A4C8-3126C0826C96}" type="slidenum">
              <a:rPr lang="en-US" smtClean="0">
                <a:solidFill>
                  <a:schemeClr val="tx1">
                    <a:tint val="75000"/>
                  </a:schemeClr>
                </a:solidFill>
              </a:rPr>
              <a:pPr>
                <a:spcAft>
                  <a:spcPts val="600"/>
                </a:spcAft>
              </a:pPr>
              <a:t>5</a:t>
            </a:fld>
            <a:endParaRPr lang="en-US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9" name="Picture 8" descr="A close-up of a logo&#10;&#10;Description automatically generated">
            <a:extLst>
              <a:ext uri="{FF2B5EF4-FFF2-40B4-BE49-F238E27FC236}">
                <a16:creationId xmlns:a16="http://schemas.microsoft.com/office/drawing/2014/main" id="{46785A67-56DB-A77C-7DAA-A825228A23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355" y="96421"/>
            <a:ext cx="990196" cy="41496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5E82A3C4-0D06-9F61-2DA9-F708787D7672}"/>
              </a:ext>
            </a:extLst>
          </p:cNvPr>
          <p:cNvGrpSpPr/>
          <p:nvPr/>
        </p:nvGrpSpPr>
        <p:grpSpPr>
          <a:xfrm>
            <a:off x="638881" y="3142462"/>
            <a:ext cx="11081928" cy="3077362"/>
            <a:chOff x="3441148" y="2483688"/>
            <a:chExt cx="7479293" cy="2076924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55731250-312F-0FC6-FF63-9CF4438EFF6E}"/>
                </a:ext>
              </a:extLst>
            </p:cNvPr>
            <p:cNvCxnSpPr/>
            <p:nvPr/>
          </p:nvCxnSpPr>
          <p:spPr>
            <a:xfrm>
              <a:off x="3742266" y="3492500"/>
              <a:ext cx="6764867" cy="29633"/>
            </a:xfrm>
            <a:prstGeom prst="line">
              <a:avLst/>
            </a:prstGeom>
            <a:ln w="7937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00D43F06-D111-C27D-23D5-FA609AEEEA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93322" y="3090702"/>
              <a:ext cx="0" cy="427750"/>
            </a:xfrm>
            <a:prstGeom prst="line">
              <a:avLst/>
            </a:prstGeom>
            <a:ln w="7937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C2AD33A6-D644-BF8C-A5C1-4F587F2167A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33617" y="3524342"/>
              <a:ext cx="0" cy="427750"/>
            </a:xfrm>
            <a:prstGeom prst="line">
              <a:avLst/>
            </a:prstGeom>
            <a:ln w="7937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C86661E-C5F7-589A-C356-67BC210F7DF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42991" y="3117114"/>
              <a:ext cx="0" cy="427750"/>
            </a:xfrm>
            <a:prstGeom prst="line">
              <a:avLst/>
            </a:prstGeom>
            <a:ln w="7937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24C256A-CD2A-7EF4-3650-B4E59BF7163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47565" y="3524342"/>
              <a:ext cx="0" cy="427750"/>
            </a:xfrm>
            <a:prstGeom prst="line">
              <a:avLst/>
            </a:prstGeom>
            <a:ln w="7937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5B3EFFD6-48F9-FA2B-9501-FC18E000F3B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36452" y="3117114"/>
              <a:ext cx="0" cy="427750"/>
            </a:xfrm>
            <a:prstGeom prst="line">
              <a:avLst/>
            </a:prstGeom>
            <a:ln w="7937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066F86C8-D12A-0548-656A-FE70F514FD5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22521" y="3524342"/>
              <a:ext cx="0" cy="427750"/>
            </a:xfrm>
            <a:prstGeom prst="line">
              <a:avLst/>
            </a:prstGeom>
            <a:ln w="7937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DE4B161-2D57-3AFA-CDB7-112581F96B7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279269" y="3125305"/>
              <a:ext cx="0" cy="427750"/>
            </a:xfrm>
            <a:prstGeom prst="line">
              <a:avLst/>
            </a:prstGeom>
            <a:ln w="7937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6B6CB3D-1B0C-D752-EA4B-92CC90AE639A}"/>
                </a:ext>
              </a:extLst>
            </p:cNvPr>
            <p:cNvSpPr txBox="1"/>
            <p:nvPr/>
          </p:nvSpPr>
          <p:spPr>
            <a:xfrm>
              <a:off x="3441148" y="2483688"/>
              <a:ext cx="1232452" cy="538609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defTabSz="1353312">
                <a:spcAft>
                  <a:spcPts val="600"/>
                </a:spcAft>
              </a:pPr>
              <a:r>
                <a:rPr lang="en-US" sz="162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Ubiquitous Communication</a:t>
              </a:r>
            </a:p>
            <a:p>
              <a:pPr defTabSz="1353312">
                <a:spcAft>
                  <a:spcPts val="600"/>
                </a:spcAft>
              </a:pPr>
              <a:r>
                <a:rPr lang="en-US" sz="1036" i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Anywhere &amp; Every Where</a:t>
              </a:r>
              <a:endParaRPr lang="en-US" sz="700" i="1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5C9D596-BE3F-0164-74C9-1820031B5685}"/>
                </a:ext>
              </a:extLst>
            </p:cNvPr>
            <p:cNvSpPr txBox="1"/>
            <p:nvPr/>
          </p:nvSpPr>
          <p:spPr>
            <a:xfrm>
              <a:off x="5420217" y="2516204"/>
              <a:ext cx="1232452" cy="507831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/>
              </a:lvl1pPr>
            </a:lstStyle>
            <a:p>
              <a:pPr algn="ctr" defTabSz="1353312">
                <a:spcAft>
                  <a:spcPts val="600"/>
                </a:spcAft>
              </a:pPr>
              <a:r>
                <a:rPr lang="en-US" sz="1628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IoT</a:t>
              </a:r>
            </a:p>
            <a:p>
              <a:pPr algn="ctr" defTabSz="1353312">
                <a:spcAft>
                  <a:spcPts val="600"/>
                </a:spcAft>
              </a:pPr>
              <a:r>
                <a:rPr lang="en-US" sz="1184" i="1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Massive devices interconnected</a:t>
              </a:r>
              <a:endParaRPr lang="en-US" sz="800" i="1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66F13DC-E997-6713-4971-4A7C7529F25F}"/>
                </a:ext>
              </a:extLst>
            </p:cNvPr>
            <p:cNvSpPr txBox="1"/>
            <p:nvPr/>
          </p:nvSpPr>
          <p:spPr>
            <a:xfrm>
              <a:off x="6233006" y="4006614"/>
              <a:ext cx="1232452" cy="553998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/>
              </a:lvl1pPr>
            </a:lstStyle>
            <a:p>
              <a:pPr algn="ctr" defTabSz="1353312">
                <a:spcAft>
                  <a:spcPts val="600"/>
                </a:spcAft>
              </a:pPr>
              <a:r>
                <a:rPr lang="en-US" sz="162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Native &amp; Integrated AI</a:t>
              </a:r>
            </a:p>
            <a:p>
              <a:pPr algn="ctr" defTabSz="1353312">
                <a:spcAft>
                  <a:spcPts val="600"/>
                </a:spcAft>
              </a:pPr>
              <a:r>
                <a:rPr lang="en-US" sz="1184" i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Smart Network</a:t>
              </a:r>
              <a:endParaRPr lang="en-US" i="1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B5B6CDE-9A63-3C66-761B-D8995148206F}"/>
                </a:ext>
              </a:extLst>
            </p:cNvPr>
            <p:cNvSpPr txBox="1"/>
            <p:nvPr/>
          </p:nvSpPr>
          <p:spPr>
            <a:xfrm>
              <a:off x="7280313" y="2483688"/>
              <a:ext cx="1232452" cy="600164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/>
              </a:lvl1pPr>
            </a:lstStyle>
            <a:p>
              <a:pPr algn="ctr" defTabSz="1353312">
                <a:spcAft>
                  <a:spcPts val="600"/>
                </a:spcAft>
              </a:pPr>
              <a:r>
                <a:rPr lang="en-US" sz="162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Positioning and Sensing-assisted communication</a:t>
              </a:r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F8E727E-408A-3D90-641D-7829DEEA2CDC}"/>
                </a:ext>
              </a:extLst>
            </p:cNvPr>
            <p:cNvSpPr txBox="1"/>
            <p:nvPr/>
          </p:nvSpPr>
          <p:spPr>
            <a:xfrm>
              <a:off x="4445233" y="3992336"/>
              <a:ext cx="1232452" cy="430887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/>
              </a:lvl1pPr>
            </a:lstStyle>
            <a:p>
              <a:pPr algn="ctr" defTabSz="1353312">
                <a:spcAft>
                  <a:spcPts val="600"/>
                </a:spcAft>
              </a:pPr>
              <a:r>
                <a:rPr lang="en-US" sz="162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Improved Broadband</a:t>
              </a:r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82DD1AA-C5A1-1812-88A0-B745E6C07189}"/>
                </a:ext>
              </a:extLst>
            </p:cNvPr>
            <p:cNvSpPr txBox="1"/>
            <p:nvPr/>
          </p:nvSpPr>
          <p:spPr>
            <a:xfrm>
              <a:off x="9537800" y="2633012"/>
              <a:ext cx="1382641" cy="430887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/>
              </a:lvl1pPr>
            </a:lstStyle>
            <a:p>
              <a:pPr algn="ctr" defTabSz="1353312">
                <a:spcAft>
                  <a:spcPts val="600"/>
                </a:spcAft>
              </a:pPr>
              <a:r>
                <a:rPr lang="en-US" sz="1628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Intelligent Network operation</a:t>
              </a:r>
              <a:endParaRPr lang="en-US" dirty="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ED2BFAF-B0B2-B2EE-EF53-91FEBAAA7700}"/>
                </a:ext>
              </a:extLst>
            </p:cNvPr>
            <p:cNvSpPr txBox="1"/>
            <p:nvPr/>
          </p:nvSpPr>
          <p:spPr>
            <a:xfrm>
              <a:off x="8479182" y="3995420"/>
              <a:ext cx="1232452" cy="26161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/>
              </a:lvl1pPr>
            </a:lstStyle>
            <a:p>
              <a:pPr algn="ctr" defTabSz="1353312">
                <a:spcAft>
                  <a:spcPts val="600"/>
                </a:spcAft>
              </a:pPr>
              <a:r>
                <a:rPr lang="en-US" sz="162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Sustainability</a:t>
              </a: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768041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4E9824E-DE46-E5FC-E960-1B24DC869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5242"/>
          </a:xfrm>
        </p:spPr>
        <p:txBody>
          <a:bodyPr/>
          <a:lstStyle/>
          <a:p>
            <a:r>
              <a:rPr lang="en-US" dirty="0"/>
              <a:t>Ubiquitous Communication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60F28F2-B678-02F7-C1E2-5854CE04F3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8123" y="2395584"/>
            <a:ext cx="1765907" cy="383066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9E305BE-FCEE-F426-C1E2-70F7B76252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0095" y="2256574"/>
            <a:ext cx="3868262" cy="2728705"/>
          </a:xfrm>
          <a:prstGeom prst="rect">
            <a:avLst/>
          </a:prstGeom>
        </p:spPr>
      </p:pic>
      <p:graphicFrame>
        <p:nvGraphicFramePr>
          <p:cNvPr id="17" name="Diagram 16">
            <a:extLst>
              <a:ext uri="{FF2B5EF4-FFF2-40B4-BE49-F238E27FC236}">
                <a16:creationId xmlns:a16="http://schemas.microsoft.com/office/drawing/2014/main" id="{DAF2AB14-E52B-6CBE-F270-33EA6B27337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70656702"/>
              </p:ext>
            </p:extLst>
          </p:nvPr>
        </p:nvGraphicFramePr>
        <p:xfrm>
          <a:off x="571499" y="2762802"/>
          <a:ext cx="3979333" cy="383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B0CF122C-1791-6508-F91E-CC9449E351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0014"/>
            <a:ext cx="6434667" cy="716560"/>
          </a:xfrm>
          <a:solidFill>
            <a:schemeClr val="tx2">
              <a:lumMod val="25000"/>
              <a:lumOff val="75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en-US" dirty="0">
                <a:latin typeface="Angsana New" panose="02020603050405020304" pitchFamily="18" charset="-34"/>
                <a:cs typeface="Angsana New" panose="02020603050405020304" pitchFamily="18" charset="-34"/>
              </a:rPr>
              <a:t>Not only limited to NTN but constitutes multiple interworking networks complimenting each other</a:t>
            </a:r>
            <a:r>
              <a:rPr lang="en-US" dirty="0"/>
              <a:t>.</a:t>
            </a:r>
          </a:p>
        </p:txBody>
      </p:sp>
      <p:graphicFrame>
        <p:nvGraphicFramePr>
          <p:cNvPr id="20" name="Diagram 19">
            <a:extLst>
              <a:ext uri="{FF2B5EF4-FFF2-40B4-BE49-F238E27FC236}">
                <a16:creationId xmlns:a16="http://schemas.microsoft.com/office/drawing/2014/main" id="{747EC7DB-BC0D-8623-CC68-27DA7B062A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7609683"/>
              </p:ext>
            </p:extLst>
          </p:nvPr>
        </p:nvGraphicFramePr>
        <p:xfrm>
          <a:off x="5084559" y="4902200"/>
          <a:ext cx="3979334" cy="2006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260FCA0-ECAB-5CBA-5A0A-5D10D20CB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A641F82-3538-556E-1284-87DB95FDF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6</a:t>
            </a:fld>
            <a:endParaRPr lang="en-US"/>
          </a:p>
        </p:txBody>
      </p:sp>
      <p:pic>
        <p:nvPicPr>
          <p:cNvPr id="4" name="Picture 3" descr="A close-up of a logo&#10;&#10;Description automatically generated">
            <a:extLst>
              <a:ext uri="{FF2B5EF4-FFF2-40B4-BE49-F238E27FC236}">
                <a16:creationId xmlns:a16="http://schemas.microsoft.com/office/drawing/2014/main" id="{BF982C1F-566F-5F50-D4CD-8EC69328FC3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355" y="96421"/>
            <a:ext cx="990196" cy="41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08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E2002FFE-54A1-6C4A-0E40-503529F57C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7188"/>
            <a:ext cx="10515600" cy="1133499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5200" kern="1200" dirty="0">
                <a:latin typeface="+mj-lt"/>
                <a:ea typeface="+mj-ea"/>
                <a:cs typeface="+mj-cs"/>
              </a:rPr>
              <a:t>Improved Broadband</a:t>
            </a:r>
          </a:p>
        </p:txBody>
      </p:sp>
      <p:graphicFrame>
        <p:nvGraphicFramePr>
          <p:cNvPr id="16" name="TextBox 5">
            <a:extLst>
              <a:ext uri="{FF2B5EF4-FFF2-40B4-BE49-F238E27FC236}">
                <a16:creationId xmlns:a16="http://schemas.microsoft.com/office/drawing/2014/main" id="{6A92D2F8-DA13-B3F5-7BC7-6A5CC8E4062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65478875"/>
              </p:ext>
            </p:extLst>
          </p:nvPr>
        </p:nvGraphicFramePr>
        <p:xfrm>
          <a:off x="838200" y="1828800"/>
          <a:ext cx="10515600" cy="4352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1B055BCA-3CB6-9148-92D8-B9B7813F6C1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3891312"/>
              </p:ext>
            </p:extLst>
          </p:nvPr>
        </p:nvGraphicFramePr>
        <p:xfrm>
          <a:off x="5831840" y="2123440"/>
          <a:ext cx="5521960" cy="2194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9" name="Content Placeholder 3">
            <a:extLst>
              <a:ext uri="{FF2B5EF4-FFF2-40B4-BE49-F238E27FC236}">
                <a16:creationId xmlns:a16="http://schemas.microsoft.com/office/drawing/2014/main" id="{BDE93245-B982-E072-68C3-8EBCA0A6DD2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4222991"/>
              </p:ext>
            </p:extLst>
          </p:nvPr>
        </p:nvGraphicFramePr>
        <p:xfrm>
          <a:off x="7327392" y="4318000"/>
          <a:ext cx="2790952" cy="11237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83AB1B5-6FB1-7786-D760-4FDCCDF98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8F01A69-F2D4-AA53-C61D-3C21A8F6C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7</a:t>
            </a:fld>
            <a:endParaRPr lang="en-US"/>
          </a:p>
        </p:txBody>
      </p:sp>
      <p:pic>
        <p:nvPicPr>
          <p:cNvPr id="4" name="Picture 3" descr="A close-up of a logo&#10;&#10;Description automatically generated">
            <a:extLst>
              <a:ext uri="{FF2B5EF4-FFF2-40B4-BE49-F238E27FC236}">
                <a16:creationId xmlns:a16="http://schemas.microsoft.com/office/drawing/2014/main" id="{A1E5C57D-2AEA-D026-0D00-517BA5078C8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355" y="96421"/>
            <a:ext cx="990196" cy="41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765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0B9EE3F3-89B7-43C3-8651-C4C9683099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9C2861C-6F1E-E61E-18C3-294CEADBE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480" y="991443"/>
            <a:ext cx="4443154" cy="1087819"/>
          </a:xfrm>
        </p:spPr>
        <p:txBody>
          <a:bodyPr anchor="b">
            <a:normAutofit/>
          </a:bodyPr>
          <a:lstStyle/>
          <a:p>
            <a:r>
              <a:rPr lang="en-US" sz="3400"/>
              <a:t>IoT</a:t>
            </a:r>
          </a:p>
        </p:txBody>
      </p:sp>
      <p:sp>
        <p:nvSpPr>
          <p:cNvPr id="1033" name="Rectangle 1032">
            <a:extLst>
              <a:ext uri="{FF2B5EF4-FFF2-40B4-BE49-F238E27FC236}">
                <a16:creationId xmlns:a16="http://schemas.microsoft.com/office/drawing/2014/main" id="{33AE4636-AEEC-45D6-84D4-7AC2DA48EC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49223" y="387939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35" name="Rectangle 1034">
            <a:extLst>
              <a:ext uri="{FF2B5EF4-FFF2-40B4-BE49-F238E27FC236}">
                <a16:creationId xmlns:a16="http://schemas.microsoft.com/office/drawing/2014/main" id="{8D9CE0F4-2EB2-4F1F-8AAC-DB3571D9FE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1480" y="2285541"/>
            <a:ext cx="438912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41EA14-8DBC-04B1-D1F2-8E0683EAF5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1480" y="2684095"/>
            <a:ext cx="4443154" cy="2013550"/>
          </a:xfrm>
        </p:spPr>
        <p:txBody>
          <a:bodyPr>
            <a:normAutofit/>
          </a:bodyPr>
          <a:lstStyle/>
          <a:p>
            <a:r>
              <a:rPr lang="en-US" sz="1800" dirty="0"/>
              <a:t>Low power Wide area</a:t>
            </a:r>
          </a:p>
          <a:p>
            <a:r>
              <a:rPr lang="en-US" sz="1800" dirty="0"/>
              <a:t>Multiple categories</a:t>
            </a:r>
          </a:p>
          <a:p>
            <a:pPr lvl="1"/>
            <a:r>
              <a:rPr lang="en-US" sz="1800" dirty="0"/>
              <a:t>NB-IoT type</a:t>
            </a:r>
          </a:p>
          <a:p>
            <a:pPr lvl="1"/>
            <a:r>
              <a:rPr lang="en-US" sz="1800" dirty="0"/>
              <a:t>Ambient IoT type</a:t>
            </a:r>
          </a:p>
          <a:p>
            <a:r>
              <a:rPr lang="en-US" sz="1800" dirty="0"/>
              <a:t>Energy harvesting Devices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57486E2-BAEF-3D11-BC47-D40A080BB1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23458" y="1616928"/>
            <a:ext cx="7220071" cy="3664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09A1CE-9785-A12B-5B19-176F67217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B2DE9C-041E-5482-F5D5-5D5121CA8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8</a:t>
            </a:fld>
            <a:endParaRPr lang="en-US"/>
          </a:p>
        </p:txBody>
      </p:sp>
      <p:pic>
        <p:nvPicPr>
          <p:cNvPr id="6" name="Picture 5" descr="A close-up of a logo&#10;&#10;Description automatically generated">
            <a:extLst>
              <a:ext uri="{FF2B5EF4-FFF2-40B4-BE49-F238E27FC236}">
                <a16:creationId xmlns:a16="http://schemas.microsoft.com/office/drawing/2014/main" id="{BBA12F51-90DB-BE21-C6D2-D9A0E9F4C7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355" y="96421"/>
            <a:ext cx="990196" cy="41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2598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09830A-62DC-D228-D551-03E213E73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26042"/>
          </a:xfrm>
        </p:spPr>
        <p:txBody>
          <a:bodyPr/>
          <a:lstStyle/>
          <a:p>
            <a:r>
              <a:rPr lang="en-US" dirty="0"/>
              <a:t>Native &amp; Integrated AI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B1F9F61-E2B0-DB24-21F3-7D1C256158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03800" cy="4351338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txBody>
          <a:bodyPr>
            <a:normAutofit/>
          </a:bodyPr>
          <a:lstStyle/>
          <a:p>
            <a:pPr marL="0" indent="0">
              <a:lnSpc>
                <a:spcPct val="60000"/>
              </a:lnSpc>
              <a:buNone/>
            </a:pPr>
            <a:endParaRPr lang="en-US" sz="1800" b="1" dirty="0"/>
          </a:p>
          <a:p>
            <a:pPr>
              <a:lnSpc>
                <a:spcPct val="60000"/>
              </a:lnSpc>
            </a:pPr>
            <a:r>
              <a:rPr lang="en-US" sz="1800" b="1" dirty="0"/>
              <a:t>AI-Native &amp; Programmability</a:t>
            </a:r>
          </a:p>
          <a:p>
            <a:pPr lvl="1">
              <a:lnSpc>
                <a:spcPct val="100000"/>
              </a:lnSpc>
            </a:pPr>
            <a:r>
              <a:rPr lang="en-US" sz="1600" dirty="0"/>
              <a:t>Support for interoperable AI framework for network and device performance improvement 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AI in Management, Control, User Plane, Security, Monetization, etc. 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6G System as a platform and open the right APIs in a multi-party ecosystem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Holistic automation of networks and services throughout the lifecycle</a:t>
            </a:r>
          </a:p>
          <a:p>
            <a:pPr marL="0" indent="0">
              <a:lnSpc>
                <a:spcPct val="60000"/>
              </a:lnSpc>
              <a:buNone/>
            </a:pPr>
            <a:endParaRPr lang="en-US" sz="1800" b="1" dirty="0"/>
          </a:p>
          <a:p>
            <a:pPr marL="0" indent="0">
              <a:buNone/>
            </a:pPr>
            <a:endParaRPr lang="en-US" sz="1800" dirty="0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E23D844-DEDF-877B-F997-996A408F15D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25984499"/>
              </p:ext>
            </p:extLst>
          </p:nvPr>
        </p:nvGraphicFramePr>
        <p:xfrm>
          <a:off x="6430434" y="2754577"/>
          <a:ext cx="4864100" cy="24934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ight Brace 5">
            <a:extLst>
              <a:ext uri="{FF2B5EF4-FFF2-40B4-BE49-F238E27FC236}">
                <a16:creationId xmlns:a16="http://schemas.microsoft.com/office/drawing/2014/main" id="{5C63F4F5-0D3A-E0AA-5F6E-80580675861D}"/>
              </a:ext>
            </a:extLst>
          </p:cNvPr>
          <p:cNvSpPr/>
          <p:nvPr/>
        </p:nvSpPr>
        <p:spPr>
          <a:xfrm rot="16200000">
            <a:off x="8709025" y="1370541"/>
            <a:ext cx="387350" cy="2489200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1FC682A-1117-7738-A3D5-310AE9D6F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516378-E2B6-660F-B1A6-19A1E42B7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9</a:t>
            </a:fld>
            <a:endParaRPr lang="en-US"/>
          </a:p>
        </p:txBody>
      </p:sp>
      <p:pic>
        <p:nvPicPr>
          <p:cNvPr id="8" name="Picture 7" descr="A close-up of a logo&#10;&#10;Description automatically generated">
            <a:extLst>
              <a:ext uri="{FF2B5EF4-FFF2-40B4-BE49-F238E27FC236}">
                <a16:creationId xmlns:a16="http://schemas.microsoft.com/office/drawing/2014/main" id="{A50E9286-E563-9041-A82E-DF1D21AA217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355" y="96421"/>
            <a:ext cx="990196" cy="41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2966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7259</TotalTime>
  <Words>472</Words>
  <Application>Microsoft Office PowerPoint</Application>
  <PresentationFormat>Widescreen</PresentationFormat>
  <Paragraphs>127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Angsana New</vt:lpstr>
      <vt:lpstr>Aptos</vt:lpstr>
      <vt:lpstr>Aptos Display</vt:lpstr>
      <vt:lpstr>Arial</vt:lpstr>
      <vt:lpstr>Calibri</vt:lpstr>
      <vt:lpstr>Comic Sans MS</vt:lpstr>
      <vt:lpstr>Office Theme</vt:lpstr>
      <vt:lpstr>Priorities on 6G Use cases</vt:lpstr>
      <vt:lpstr>Outline</vt:lpstr>
      <vt:lpstr>6G Driver</vt:lpstr>
      <vt:lpstr>6G Vision</vt:lpstr>
      <vt:lpstr>Area of interest for 6G</vt:lpstr>
      <vt:lpstr>Ubiquitous Communication</vt:lpstr>
      <vt:lpstr>Improved Broadband</vt:lpstr>
      <vt:lpstr>IoT</vt:lpstr>
      <vt:lpstr>Native &amp; Integrated AI</vt:lpstr>
      <vt:lpstr>Localization and Sensing assisted communication </vt:lpstr>
      <vt:lpstr>Sustainability</vt:lpstr>
      <vt:lpstr>Conclusion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Abhijeet Masal</dc:creator>
  <cp:lastModifiedBy>shivshankar</cp:lastModifiedBy>
  <cp:revision>26</cp:revision>
  <dcterms:created xsi:type="dcterms:W3CDTF">2024-08-06T12:12:43Z</dcterms:created>
  <dcterms:modified xsi:type="dcterms:W3CDTF">2024-08-19T05:06:55Z</dcterms:modified>
</cp:coreProperties>
</file>