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0"/>
  </p:notesMasterIdLst>
  <p:sldIdLst>
    <p:sldId id="303" r:id="rId7"/>
    <p:sldId id="309" r:id="rId8"/>
    <p:sldId id="2134805331" r:id="rId9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B0EFAD-035C-4685-8ACF-EF2971C8EA41}" v="281" dt="2024-08-18T12:55:44.5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2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4BB0EFAD-035C-4685-8ACF-EF2971C8EA41}"/>
    <pc:docChg chg="undo redo custSel addSld modSld">
      <pc:chgData name="Laurent-Walter Goix (Nokia)" userId="9ff40d73-f4ab-4eaa-b919-9a91c319482c" providerId="ADAL" clId="{4BB0EFAD-035C-4685-8ACF-EF2971C8EA41}" dt="2024-08-18T13:00:15.623" v="1984" actId="20577"/>
      <pc:docMkLst>
        <pc:docMk/>
      </pc:docMkLst>
      <pc:sldChg chg="modSp mod">
        <pc:chgData name="Laurent-Walter Goix (Nokia)" userId="9ff40d73-f4ab-4eaa-b919-9a91c319482c" providerId="ADAL" clId="{4BB0EFAD-035C-4685-8ACF-EF2971C8EA41}" dt="2024-08-13T13:45:42.932" v="39" actId="6549"/>
        <pc:sldMkLst>
          <pc:docMk/>
          <pc:sldMk cId="0" sldId="303"/>
        </pc:sldMkLst>
        <pc:spChg chg="mod">
          <ac:chgData name="Laurent-Walter Goix (Nokia)" userId="9ff40d73-f4ab-4eaa-b919-9a91c319482c" providerId="ADAL" clId="{4BB0EFAD-035C-4685-8ACF-EF2971C8EA41}" dt="2024-08-13T13:45:26.111" v="20" actId="20577"/>
          <ac:spMkLst>
            <pc:docMk/>
            <pc:sldMk cId="0" sldId="303"/>
            <ac:spMk id="5" creationId="{E0DD555D-A134-ACD1-34B2-8D3FF302EDD2}"/>
          </ac:spMkLst>
        </pc:spChg>
        <pc:spChg chg="mod">
          <ac:chgData name="Laurent-Walter Goix (Nokia)" userId="9ff40d73-f4ab-4eaa-b919-9a91c319482c" providerId="ADAL" clId="{4BB0EFAD-035C-4685-8ACF-EF2971C8EA41}" dt="2024-08-13T13:45:33.085" v="31" actId="20577"/>
          <ac:spMkLst>
            <pc:docMk/>
            <pc:sldMk cId="0" sldId="303"/>
            <ac:spMk id="6147" creationId="{F62C3059-19AF-93AE-8957-51701FC05093}"/>
          </ac:spMkLst>
        </pc:spChg>
        <pc:spChg chg="mod">
          <ac:chgData name="Laurent-Walter Goix (Nokia)" userId="9ff40d73-f4ab-4eaa-b919-9a91c319482c" providerId="ADAL" clId="{4BB0EFAD-035C-4685-8ACF-EF2971C8EA41}" dt="2024-08-13T13:45:42.932" v="39" actId="6549"/>
          <ac:spMkLst>
            <pc:docMk/>
            <pc:sldMk cId="0" sldId="303"/>
            <ac:spMk id="6152" creationId="{F66BEB48-85C4-3638-60D3-08CA0EEA95C3}"/>
          </ac:spMkLst>
        </pc:spChg>
      </pc:sldChg>
      <pc:sldChg chg="modSp mod">
        <pc:chgData name="Laurent-Walter Goix (Nokia)" userId="9ff40d73-f4ab-4eaa-b919-9a91c319482c" providerId="ADAL" clId="{4BB0EFAD-035C-4685-8ACF-EF2971C8EA41}" dt="2024-08-18T13:00:15.623" v="1984" actId="20577"/>
        <pc:sldMkLst>
          <pc:docMk/>
          <pc:sldMk cId="703072713" sldId="309"/>
        </pc:sldMkLst>
        <pc:spChg chg="mod">
          <ac:chgData name="Laurent-Walter Goix (Nokia)" userId="9ff40d73-f4ab-4eaa-b919-9a91c319482c" providerId="ADAL" clId="{4BB0EFAD-035C-4685-8ACF-EF2971C8EA41}" dt="2024-08-13T13:45:54.649" v="56" actId="20577"/>
          <ac:spMkLst>
            <pc:docMk/>
            <pc:sldMk cId="703072713" sldId="309"/>
            <ac:spMk id="2" creationId="{3F673C98-AF5B-0F35-543C-1DEE48E93C03}"/>
          </ac:spMkLst>
        </pc:spChg>
        <pc:spChg chg="mod">
          <ac:chgData name="Laurent-Walter Goix (Nokia)" userId="9ff40d73-f4ab-4eaa-b919-9a91c319482c" providerId="ADAL" clId="{4BB0EFAD-035C-4685-8ACF-EF2971C8EA41}" dt="2024-08-18T13:00:15.623" v="1984" actId="20577"/>
          <ac:spMkLst>
            <pc:docMk/>
            <pc:sldMk cId="703072713" sldId="309"/>
            <ac:spMk id="3" creationId="{92F6E1FA-3C27-617D-923A-4483339AF89B}"/>
          </ac:spMkLst>
        </pc:spChg>
      </pc:sldChg>
      <pc:sldChg chg="addSp modSp add mod modShow">
        <pc:chgData name="Laurent-Walter Goix (Nokia)" userId="9ff40d73-f4ab-4eaa-b919-9a91c319482c" providerId="ADAL" clId="{4BB0EFAD-035C-4685-8ACF-EF2971C8EA41}" dt="2024-08-18T12:56:03.069" v="1910" actId="1076"/>
        <pc:sldMkLst>
          <pc:docMk/>
          <pc:sldMk cId="2857986160" sldId="2134805331"/>
        </pc:sldMkLst>
        <pc:spChg chg="add mod">
          <ac:chgData name="Laurent-Walter Goix (Nokia)" userId="9ff40d73-f4ab-4eaa-b919-9a91c319482c" providerId="ADAL" clId="{4BB0EFAD-035C-4685-8ACF-EF2971C8EA41}" dt="2024-08-13T14:00:09.908" v="918" actId="1582"/>
          <ac:spMkLst>
            <pc:docMk/>
            <pc:sldMk cId="2857986160" sldId="2134805331"/>
            <ac:spMk id="2" creationId="{9DF28743-4D69-B852-4FAB-A178F96F932B}"/>
          </ac:spMkLst>
        </pc:spChg>
        <pc:spChg chg="add mod">
          <ac:chgData name="Laurent-Walter Goix (Nokia)" userId="9ff40d73-f4ab-4eaa-b919-9a91c319482c" providerId="ADAL" clId="{4BB0EFAD-035C-4685-8ACF-EF2971C8EA41}" dt="2024-08-14T07:07:30.672" v="1043" actId="20577"/>
          <ac:spMkLst>
            <pc:docMk/>
            <pc:sldMk cId="2857986160" sldId="2134805331"/>
            <ac:spMk id="3" creationId="{C8AD1E7A-4148-60AB-2258-0C3CB73052DC}"/>
          </ac:spMkLst>
        </pc:spChg>
        <pc:spChg chg="mod">
          <ac:chgData name="Laurent-Walter Goix (Nokia)" userId="9ff40d73-f4ab-4eaa-b919-9a91c319482c" providerId="ADAL" clId="{4BB0EFAD-035C-4685-8ACF-EF2971C8EA41}" dt="2024-08-14T07:54:50.745" v="1214" actId="115"/>
          <ac:spMkLst>
            <pc:docMk/>
            <pc:sldMk cId="2857986160" sldId="2134805331"/>
            <ac:spMk id="4" creationId="{FE9BFFCE-E6EF-0D51-44D6-7E8BAE2D37EC}"/>
          </ac:spMkLst>
        </pc:spChg>
        <pc:spChg chg="add mod">
          <ac:chgData name="Laurent-Walter Goix (Nokia)" userId="9ff40d73-f4ab-4eaa-b919-9a91c319482c" providerId="ADAL" clId="{4BB0EFAD-035C-4685-8ACF-EF2971C8EA41}" dt="2024-08-18T12:56:03.069" v="1910" actId="1076"/>
          <ac:spMkLst>
            <pc:docMk/>
            <pc:sldMk cId="2857986160" sldId="2134805331"/>
            <ac:spMk id="8" creationId="{20D26383-0E02-B714-E653-E2F5CC1515C8}"/>
          </ac:spMkLst>
        </pc:spChg>
        <pc:graphicFrameChg chg="mod modGraphic">
          <ac:chgData name="Laurent-Walter Goix (Nokia)" userId="9ff40d73-f4ab-4eaa-b919-9a91c319482c" providerId="ADAL" clId="{4BB0EFAD-035C-4685-8ACF-EF2971C8EA41}" dt="2024-08-18T12:55:44.555" v="1887" actId="313"/>
          <ac:graphicFrameMkLst>
            <pc:docMk/>
            <pc:sldMk cId="2857986160" sldId="2134805331"/>
            <ac:graphicFrameMk id="7" creationId="{2B60F7BF-B50F-50CC-EA6A-216A1719DFD4}"/>
          </ac:graphicFrameMkLst>
        </pc:graphicFrameChg>
        <pc:picChg chg="add mod">
          <ac:chgData name="Laurent-Walter Goix (Nokia)" userId="9ff40d73-f4ab-4eaa-b919-9a91c319482c" providerId="ADAL" clId="{4BB0EFAD-035C-4685-8ACF-EF2971C8EA41}" dt="2024-08-13T13:59:56.245" v="914" actId="207"/>
          <ac:picMkLst>
            <pc:docMk/>
            <pc:sldMk cId="2857986160" sldId="2134805331"/>
            <ac:picMk id="6" creationId="{BA16ACCA-37A9-62F3-499D-B856F4305E5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18E6C-4CAD-4A2E-8A95-98B59D3780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6912B6F-F880-42A7-A65A-B260237B6265}">
      <dgm:prSet phldrT="[Text]" custT="1"/>
      <dgm:spPr/>
      <dgm:t>
        <a:bodyPr/>
        <a:lstStyle/>
        <a:p>
          <a:r>
            <a:rPr lang="fr-FR" sz="1800" dirty="0" err="1"/>
            <a:t>Which</a:t>
          </a:r>
          <a:r>
            <a:rPr lang="fr-FR" sz="1800" dirty="0"/>
            <a:t> « </a:t>
          </a:r>
          <a:r>
            <a:rPr lang="fr-FR" sz="1800" dirty="0" err="1"/>
            <a:t>energy</a:t>
          </a:r>
          <a:r>
            <a:rPr lang="fr-FR" sz="1800" dirty="0"/>
            <a:t> » information to </a:t>
          </a:r>
          <a:r>
            <a:rPr lang="fr-FR" sz="1800" dirty="0" err="1"/>
            <a:t>provide</a:t>
          </a:r>
          <a:r>
            <a:rPr lang="fr-FR" sz="1800" dirty="0"/>
            <a:t>?</a:t>
          </a:r>
          <a:endParaRPr lang="en-US" sz="1800" dirty="0"/>
        </a:p>
      </dgm:t>
    </dgm:pt>
    <dgm:pt modelId="{CAE1DE1D-4F48-4FE8-B9F4-A156B36BCC48}" type="parTrans" cxnId="{C11AF969-8B0C-4E41-8617-D313B393A81B}">
      <dgm:prSet/>
      <dgm:spPr/>
      <dgm:t>
        <a:bodyPr/>
        <a:lstStyle/>
        <a:p>
          <a:endParaRPr lang="en-US"/>
        </a:p>
      </dgm:t>
    </dgm:pt>
    <dgm:pt modelId="{DFE1D133-D0C4-4B33-BFBF-79D51D7C7876}" type="sibTrans" cxnId="{C11AF969-8B0C-4E41-8617-D313B393A81B}">
      <dgm:prSet/>
      <dgm:spPr/>
      <dgm:t>
        <a:bodyPr/>
        <a:lstStyle/>
        <a:p>
          <a:endParaRPr lang="en-US"/>
        </a:p>
      </dgm:t>
    </dgm:pt>
    <dgm:pt modelId="{3B429929-1056-4A92-B76D-F80DD06C49A3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Renewable energy ratio (RER, </a:t>
          </a:r>
          <a:r>
            <a:rPr lang="en-US" sz="1200" dirty="0" err="1">
              <a:solidFill>
                <a:schemeClr val="tx1">
                  <a:lumMod val="95000"/>
                  <a:lumOff val="5000"/>
                </a:schemeClr>
              </a:solidFill>
            </a:rPr>
            <a:t>eg</a:t>
          </a:r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 %)</a:t>
          </a:r>
          <a:endParaRPr lang="en-US" sz="1200" i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E9B2C71-C4BF-436D-A740-DAB7B24D0ED2}" type="parTrans" cxnId="{EAA8C7E8-744E-4890-853F-167A5371AAD1}">
      <dgm:prSet/>
      <dgm:spPr/>
      <dgm:t>
        <a:bodyPr/>
        <a:lstStyle/>
        <a:p>
          <a:endParaRPr lang="en-US"/>
        </a:p>
      </dgm:t>
    </dgm:pt>
    <dgm:pt modelId="{0B411FE5-3E43-45F8-BBD4-6FB8C18B3DB6}" type="sibTrans" cxnId="{EAA8C7E8-744E-4890-853F-167A5371AAD1}">
      <dgm:prSet/>
      <dgm:spPr/>
      <dgm:t>
        <a:bodyPr/>
        <a:lstStyle/>
        <a:p>
          <a:endParaRPr lang="en-US"/>
        </a:p>
      </dgm:t>
    </dgm:pt>
    <dgm:pt modelId="{73E92B34-0386-4236-90A8-40FCC0AF4B39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Carbon intensity (</a:t>
          </a:r>
          <a:r>
            <a:rPr lang="en-US" sz="1200" dirty="0" err="1">
              <a:solidFill>
                <a:schemeClr val="tx1">
                  <a:lumMod val="95000"/>
                  <a:lumOff val="5000"/>
                </a:schemeClr>
              </a:solidFill>
            </a:rPr>
            <a:t>eg</a:t>
          </a:r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 gCO2eq)</a:t>
          </a:r>
        </a:p>
      </dgm:t>
    </dgm:pt>
    <dgm:pt modelId="{D417DC73-FB06-45B0-845E-275CEE477E2C}" type="parTrans" cxnId="{F7678A5D-11B0-4980-B5CE-AA88F5270935}">
      <dgm:prSet/>
      <dgm:spPr/>
      <dgm:t>
        <a:bodyPr/>
        <a:lstStyle/>
        <a:p>
          <a:endParaRPr lang="en-US"/>
        </a:p>
      </dgm:t>
    </dgm:pt>
    <dgm:pt modelId="{783E4BAF-D60B-4E07-B4B3-049F01D3D0E3}" type="sibTrans" cxnId="{F7678A5D-11B0-4980-B5CE-AA88F5270935}">
      <dgm:prSet/>
      <dgm:spPr/>
      <dgm:t>
        <a:bodyPr/>
        <a:lstStyle/>
        <a:p>
          <a:endParaRPr lang="en-US"/>
        </a:p>
      </dgm:t>
    </dgm:pt>
    <dgm:pt modelId="{913738AF-C9F4-46BD-9778-D33AA2E7126F}">
      <dgm:prSet phldrT="[Text]" custT="1"/>
      <dgm:spPr/>
      <dgm:t>
        <a:bodyPr/>
        <a:lstStyle/>
        <a:p>
          <a:r>
            <a:rPr lang="fr-FR" sz="1800" dirty="0" err="1"/>
            <a:t>Related</a:t>
          </a:r>
          <a:r>
            <a:rPr lang="fr-FR" sz="1800" dirty="0"/>
            <a:t> to </a:t>
          </a:r>
          <a:r>
            <a:rPr lang="fr-FR" sz="1800" dirty="0" err="1"/>
            <a:t>which</a:t>
          </a:r>
          <a:r>
            <a:rPr lang="fr-FR" sz="1800" dirty="0"/>
            <a:t> part of the system?</a:t>
          </a:r>
          <a:endParaRPr lang="en-US" sz="1800" dirty="0"/>
        </a:p>
      </dgm:t>
    </dgm:pt>
    <dgm:pt modelId="{7567DD08-5712-422F-8F99-F46F1B66B564}" type="parTrans" cxnId="{E1AB9CBB-8CB9-4E81-980E-20772E1609B3}">
      <dgm:prSet/>
      <dgm:spPr/>
      <dgm:t>
        <a:bodyPr/>
        <a:lstStyle/>
        <a:p>
          <a:endParaRPr lang="en-US"/>
        </a:p>
      </dgm:t>
    </dgm:pt>
    <dgm:pt modelId="{F104DA08-983D-4776-B6EA-7918FB198CDD}" type="sibTrans" cxnId="{E1AB9CBB-8CB9-4E81-980E-20772E1609B3}">
      <dgm:prSet/>
      <dgm:spPr/>
      <dgm:t>
        <a:bodyPr/>
        <a:lstStyle/>
        <a:p>
          <a:endParaRPr lang="en-US"/>
        </a:p>
      </dgm:t>
    </dgm:pt>
    <dgm:pt modelId="{2CF4ECD7-D177-4B0A-ACC5-B2ADC6103F16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Network (RAN, CN, E2e)</a:t>
          </a:r>
        </a:p>
      </dgm:t>
    </dgm:pt>
    <dgm:pt modelId="{4058555E-AE71-4019-9DC4-8F7291D7DDA8}" type="parTrans" cxnId="{87C32548-BDA3-46B5-B94D-2BC99FA94167}">
      <dgm:prSet/>
      <dgm:spPr/>
      <dgm:t>
        <a:bodyPr/>
        <a:lstStyle/>
        <a:p>
          <a:endParaRPr lang="en-US"/>
        </a:p>
      </dgm:t>
    </dgm:pt>
    <dgm:pt modelId="{F7ACA73C-3979-421A-84C3-87CD8B857176}" type="sibTrans" cxnId="{87C32548-BDA3-46B5-B94D-2BC99FA94167}">
      <dgm:prSet/>
      <dgm:spPr/>
      <dgm:t>
        <a:bodyPr/>
        <a:lstStyle/>
        <a:p>
          <a:endParaRPr lang="en-US"/>
        </a:p>
      </dgm:t>
    </dgm:pt>
    <dgm:pt modelId="{57B6E7A1-82F3-4B0D-9B7D-E0FD173A7A96}">
      <dgm:prSet phldrT="[Text]" custT="1"/>
      <dgm:spPr/>
      <dgm:t>
        <a:bodyPr/>
        <a:lstStyle/>
        <a:p>
          <a:r>
            <a:rPr lang="fr-FR" sz="1800" dirty="0"/>
            <a:t>To </a:t>
          </a:r>
          <a:r>
            <a:rPr lang="fr-FR" sz="1800" dirty="0" err="1"/>
            <a:t>whom</a:t>
          </a:r>
          <a:r>
            <a:rPr lang="fr-FR" sz="1800" dirty="0"/>
            <a:t>/</a:t>
          </a:r>
          <a:r>
            <a:rPr lang="fr-FR" sz="1800" dirty="0" err="1"/>
            <a:t>why</a:t>
          </a:r>
          <a:r>
            <a:rPr lang="fr-FR" sz="1800" dirty="0"/>
            <a:t>/</a:t>
          </a:r>
          <a:r>
            <a:rPr lang="fr-FR" sz="1800" dirty="0" err="1"/>
            <a:t>what</a:t>
          </a:r>
          <a:r>
            <a:rPr lang="fr-FR" sz="1800" dirty="0"/>
            <a:t> for ?</a:t>
          </a:r>
          <a:endParaRPr lang="en-US" sz="1800" dirty="0"/>
        </a:p>
      </dgm:t>
    </dgm:pt>
    <dgm:pt modelId="{69AD0FFD-CD5B-4AB3-B3D3-C90997724267}" type="parTrans" cxnId="{9BDD5211-2701-46BC-AEF3-AB64E22B0EFE}">
      <dgm:prSet/>
      <dgm:spPr/>
      <dgm:t>
        <a:bodyPr/>
        <a:lstStyle/>
        <a:p>
          <a:endParaRPr lang="en-US"/>
        </a:p>
      </dgm:t>
    </dgm:pt>
    <dgm:pt modelId="{E206A32F-C50B-44DA-B622-0A8A999313E9}" type="sibTrans" cxnId="{9BDD5211-2701-46BC-AEF3-AB64E22B0EFE}">
      <dgm:prSet/>
      <dgm:spPr/>
      <dgm:t>
        <a:bodyPr/>
        <a:lstStyle/>
        <a:p>
          <a:endParaRPr lang="en-US"/>
        </a:p>
      </dgm:t>
    </dgm:pt>
    <dgm:pt modelId="{A13B6D5D-0FAB-4316-B3C9-61A5BF6F2457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Display / induce </a:t>
          </a:r>
          <a:r>
            <a:rPr lang="en-US" sz="1200" u="sng" dirty="0">
              <a:solidFill>
                <a:schemeClr val="tx1">
                  <a:lumMod val="95000"/>
                  <a:lumOff val="5000"/>
                </a:schemeClr>
              </a:solidFill>
            </a:rPr>
            <a:t>user</a:t>
          </a:r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5000"/>
                  <a:lumOff val="5000"/>
                </a:schemeClr>
              </a:solidFill>
            </a:rPr>
            <a:t>behaviour</a:t>
          </a:r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 / recommendations (out of 3GPP?)</a:t>
          </a:r>
        </a:p>
      </dgm:t>
    </dgm:pt>
    <dgm:pt modelId="{DC2E6905-E3E8-46F9-B052-0732301FAB0D}" type="parTrans" cxnId="{ED01200C-DCCC-49A6-B605-600E737F841B}">
      <dgm:prSet/>
      <dgm:spPr/>
      <dgm:t>
        <a:bodyPr/>
        <a:lstStyle/>
        <a:p>
          <a:endParaRPr lang="en-US"/>
        </a:p>
      </dgm:t>
    </dgm:pt>
    <dgm:pt modelId="{5B681CA4-0661-41E4-83F7-FFF31EED3255}" type="sibTrans" cxnId="{ED01200C-DCCC-49A6-B605-600E737F841B}">
      <dgm:prSet/>
      <dgm:spPr/>
      <dgm:t>
        <a:bodyPr/>
        <a:lstStyle/>
        <a:p>
          <a:endParaRPr lang="en-US"/>
        </a:p>
      </dgm:t>
    </dgm:pt>
    <dgm:pt modelId="{F66CC2F4-A6C4-4BBB-B03B-03D0388F5203}">
      <dgm:prSet phldrT="[Text]" custT="1"/>
      <dgm:spPr/>
      <dgm:t>
        <a:bodyPr/>
        <a:lstStyle/>
        <a:p>
          <a:r>
            <a:rPr lang="en-US" sz="1200" u="sng" dirty="0">
              <a:solidFill>
                <a:schemeClr val="tx1">
                  <a:lumMod val="95000"/>
                  <a:lumOff val="5000"/>
                </a:schemeClr>
              </a:solidFill>
            </a:rPr>
            <a:t>UE</a:t>
          </a:r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 (re)action</a:t>
          </a:r>
        </a:p>
      </dgm:t>
    </dgm:pt>
    <dgm:pt modelId="{A69B2D29-A167-4D63-917A-DB3944E08E84}" type="parTrans" cxnId="{133C57D1-F53A-4EC2-A4B1-49C8DE192B87}">
      <dgm:prSet/>
      <dgm:spPr/>
      <dgm:t>
        <a:bodyPr/>
        <a:lstStyle/>
        <a:p>
          <a:endParaRPr lang="en-US"/>
        </a:p>
      </dgm:t>
    </dgm:pt>
    <dgm:pt modelId="{07E4EBFC-2470-4B5E-9CD4-A324D7BC0CB0}" type="sibTrans" cxnId="{133C57D1-F53A-4EC2-A4B1-49C8DE192B87}">
      <dgm:prSet/>
      <dgm:spPr/>
      <dgm:t>
        <a:bodyPr/>
        <a:lstStyle/>
        <a:p>
          <a:endParaRPr lang="en-US"/>
        </a:p>
      </dgm:t>
    </dgm:pt>
    <dgm:pt modelId="{59E7BFF6-ED11-41B2-9EB4-B68323E240B6}">
      <dgm:prSet phldrT="[Text]" custT="1"/>
      <dgm:spPr/>
      <dgm:t>
        <a:bodyPr/>
        <a:lstStyle/>
        <a:p>
          <a:r>
            <a:rPr lang="en-US" sz="1200" i="1" dirty="0">
              <a:solidFill>
                <a:schemeClr val="tx1">
                  <a:lumMod val="95000"/>
                  <a:lumOff val="5000"/>
                </a:schemeClr>
              </a:solidFill>
            </a:rPr>
            <a:t>Network-generic or UE-specific ?</a:t>
          </a:r>
        </a:p>
      </dgm:t>
    </dgm:pt>
    <dgm:pt modelId="{CEE3E796-4799-48FD-BBDF-A809CDAC82D0}" type="parTrans" cxnId="{A6C93504-403B-4A5A-B8B7-C197FACBB235}">
      <dgm:prSet/>
      <dgm:spPr/>
      <dgm:t>
        <a:bodyPr/>
        <a:lstStyle/>
        <a:p>
          <a:endParaRPr lang="en-US"/>
        </a:p>
      </dgm:t>
    </dgm:pt>
    <dgm:pt modelId="{844BDAAC-DA2A-4020-8A0B-383CAE660E45}" type="sibTrans" cxnId="{A6C93504-403B-4A5A-B8B7-C197FACBB235}">
      <dgm:prSet/>
      <dgm:spPr/>
      <dgm:t>
        <a:bodyPr/>
        <a:lstStyle/>
        <a:p>
          <a:endParaRPr lang="en-US"/>
        </a:p>
      </dgm:t>
    </dgm:pt>
    <dgm:pt modelId="{C8D10B88-7E50-4E32-BA16-67FC16B06F7F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Energy consumption</a:t>
          </a:r>
        </a:p>
      </dgm:t>
    </dgm:pt>
    <dgm:pt modelId="{ABA22D35-AD8F-4F91-86D7-CB68A72C47B1}" type="parTrans" cxnId="{2CCC20A9-2EA2-4F5E-B3AF-692AA33F95A4}">
      <dgm:prSet/>
      <dgm:spPr/>
      <dgm:t>
        <a:bodyPr/>
        <a:lstStyle/>
        <a:p>
          <a:endParaRPr lang="en-US"/>
        </a:p>
      </dgm:t>
    </dgm:pt>
    <dgm:pt modelId="{6F1B956A-6B76-49CD-A513-4B2CEF435A73}" type="sibTrans" cxnId="{2CCC20A9-2EA2-4F5E-B3AF-692AA33F95A4}">
      <dgm:prSet/>
      <dgm:spPr/>
      <dgm:t>
        <a:bodyPr/>
        <a:lstStyle/>
        <a:p>
          <a:endParaRPr lang="en-US"/>
        </a:p>
      </dgm:t>
    </dgm:pt>
    <dgm:pt modelId="{50944DF8-C5E5-45EB-A699-CD17BA4F7B8A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UE</a:t>
          </a:r>
        </a:p>
      </dgm:t>
    </dgm:pt>
    <dgm:pt modelId="{803C5D7F-B687-4A0F-819F-FD1C1AA08C81}" type="parTrans" cxnId="{3023CF8A-37E7-4B46-8E2D-868D0DC86062}">
      <dgm:prSet/>
      <dgm:spPr/>
      <dgm:t>
        <a:bodyPr/>
        <a:lstStyle/>
        <a:p>
          <a:endParaRPr lang="en-US"/>
        </a:p>
      </dgm:t>
    </dgm:pt>
    <dgm:pt modelId="{5EAD0F1F-3965-4E6A-969E-8646E9BEE6FC}" type="sibTrans" cxnId="{3023CF8A-37E7-4B46-8E2D-868D0DC86062}">
      <dgm:prSet/>
      <dgm:spPr/>
      <dgm:t>
        <a:bodyPr/>
        <a:lstStyle/>
        <a:p>
          <a:endParaRPr lang="en-US"/>
        </a:p>
      </dgm:t>
    </dgm:pt>
    <dgm:pt modelId="{2D2DD10B-C9C1-4F8D-A9BB-25C6C2E8B492}">
      <dgm:prSet phldrT="[Text]" custT="1"/>
      <dgm:spPr/>
      <dgm:t>
        <a:bodyPr/>
        <a:lstStyle/>
        <a:p>
          <a:r>
            <a:rPr lang="en-US" sz="1050" i="1" dirty="0">
              <a:solidFill>
                <a:schemeClr val="tx1">
                  <a:lumMod val="95000"/>
                  <a:lumOff val="5000"/>
                </a:schemeClr>
              </a:solidFill>
            </a:rPr>
            <a:t>country/region-dependent, operator “cost”, “low carbon”</a:t>
          </a:r>
        </a:p>
      </dgm:t>
    </dgm:pt>
    <dgm:pt modelId="{249540EB-C42E-4AD5-86B9-D2E2EC55986B}" type="parTrans" cxnId="{1B63021C-EB37-449A-B7F9-5246103402EB}">
      <dgm:prSet/>
      <dgm:spPr/>
      <dgm:t>
        <a:bodyPr/>
        <a:lstStyle/>
        <a:p>
          <a:endParaRPr lang="en-US"/>
        </a:p>
      </dgm:t>
    </dgm:pt>
    <dgm:pt modelId="{C18B43B1-E095-4393-BAC1-DE2F9B0D970A}" type="sibTrans" cxnId="{1B63021C-EB37-449A-B7F9-5246103402EB}">
      <dgm:prSet/>
      <dgm:spPr/>
      <dgm:t>
        <a:bodyPr/>
        <a:lstStyle/>
        <a:p>
          <a:endParaRPr lang="en-US"/>
        </a:p>
      </dgm:t>
    </dgm:pt>
    <dgm:pt modelId="{71015A1C-3F0D-46D9-B39B-28B04A52492D}">
      <dgm:prSet phldrT="[Text]" custT="1"/>
      <dgm:spPr/>
      <dgm:t>
        <a:bodyPr/>
        <a:lstStyle/>
        <a:p>
          <a:r>
            <a:rPr lang="en-US" sz="1200" dirty="0">
              <a:solidFill>
                <a:schemeClr val="tx1">
                  <a:lumMod val="95000"/>
                  <a:lumOff val="5000"/>
                </a:schemeClr>
              </a:solidFill>
            </a:rPr>
            <a:t>Composite index including load/service operability</a:t>
          </a:r>
        </a:p>
      </dgm:t>
    </dgm:pt>
    <dgm:pt modelId="{CC77B986-3E0E-4FDA-90C7-D4F5940C944D}" type="parTrans" cxnId="{E741BB4F-17A6-412D-8F57-2B61F57BF3F0}">
      <dgm:prSet/>
      <dgm:spPr/>
      <dgm:t>
        <a:bodyPr/>
        <a:lstStyle/>
        <a:p>
          <a:endParaRPr lang="en-US"/>
        </a:p>
      </dgm:t>
    </dgm:pt>
    <dgm:pt modelId="{72889825-B00C-4B17-B7BD-DDD9D94778DB}" type="sibTrans" cxnId="{E741BB4F-17A6-412D-8F57-2B61F57BF3F0}">
      <dgm:prSet/>
      <dgm:spPr/>
      <dgm:t>
        <a:bodyPr/>
        <a:lstStyle/>
        <a:p>
          <a:endParaRPr lang="en-US"/>
        </a:p>
      </dgm:t>
    </dgm:pt>
    <dgm:pt modelId="{975ABB20-06A9-4FAE-ACE3-C698971C6DE2}" type="pres">
      <dgm:prSet presAssocID="{0D718E6C-4CAD-4A2E-8A95-98B59D378032}" presName="Name0" presStyleCnt="0">
        <dgm:presLayoutVars>
          <dgm:dir/>
          <dgm:animLvl val="lvl"/>
          <dgm:resizeHandles val="exact"/>
        </dgm:presLayoutVars>
      </dgm:prSet>
      <dgm:spPr/>
    </dgm:pt>
    <dgm:pt modelId="{716140F1-A9E2-44F9-B7D5-3DD54DD7EA54}" type="pres">
      <dgm:prSet presAssocID="{F6912B6F-F880-42A7-A65A-B260237B6265}" presName="linNode" presStyleCnt="0"/>
      <dgm:spPr/>
    </dgm:pt>
    <dgm:pt modelId="{2EFAAE8F-DA66-49A1-8BED-F69A11EC7385}" type="pres">
      <dgm:prSet presAssocID="{F6912B6F-F880-42A7-A65A-B260237B626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B562ACAF-83BA-4E01-9B7B-04A052ECF7E5}" type="pres">
      <dgm:prSet presAssocID="{F6912B6F-F880-42A7-A65A-B260237B6265}" presName="descendantText" presStyleLbl="alignAccFollowNode1" presStyleIdx="0" presStyleCnt="3">
        <dgm:presLayoutVars>
          <dgm:bulletEnabled val="1"/>
        </dgm:presLayoutVars>
      </dgm:prSet>
      <dgm:spPr/>
    </dgm:pt>
    <dgm:pt modelId="{73596D04-140E-41AC-A860-C3B3C63CDF62}" type="pres">
      <dgm:prSet presAssocID="{DFE1D133-D0C4-4B33-BFBF-79D51D7C7876}" presName="sp" presStyleCnt="0"/>
      <dgm:spPr/>
    </dgm:pt>
    <dgm:pt modelId="{56B21DEA-E547-4A51-896B-5FF946D876E6}" type="pres">
      <dgm:prSet presAssocID="{913738AF-C9F4-46BD-9778-D33AA2E7126F}" presName="linNode" presStyleCnt="0"/>
      <dgm:spPr/>
    </dgm:pt>
    <dgm:pt modelId="{80E927B1-5B1F-4FC8-BCED-9EBB8041AEF7}" type="pres">
      <dgm:prSet presAssocID="{913738AF-C9F4-46BD-9778-D33AA2E7126F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5D1335E7-BFAF-493A-AC90-0C2DF6266189}" type="pres">
      <dgm:prSet presAssocID="{913738AF-C9F4-46BD-9778-D33AA2E7126F}" presName="descendantText" presStyleLbl="alignAccFollowNode1" presStyleIdx="1" presStyleCnt="3">
        <dgm:presLayoutVars>
          <dgm:bulletEnabled val="1"/>
        </dgm:presLayoutVars>
      </dgm:prSet>
      <dgm:spPr/>
    </dgm:pt>
    <dgm:pt modelId="{0CA630FF-E57E-42C2-A455-5ED9CFA0089D}" type="pres">
      <dgm:prSet presAssocID="{F104DA08-983D-4776-B6EA-7918FB198CDD}" presName="sp" presStyleCnt="0"/>
      <dgm:spPr/>
    </dgm:pt>
    <dgm:pt modelId="{CADE179B-890E-495C-88AC-16176114762A}" type="pres">
      <dgm:prSet presAssocID="{57B6E7A1-82F3-4B0D-9B7D-E0FD173A7A96}" presName="linNode" presStyleCnt="0"/>
      <dgm:spPr/>
    </dgm:pt>
    <dgm:pt modelId="{2C557685-6CF1-4414-99CF-DB592F0F6D29}" type="pres">
      <dgm:prSet presAssocID="{57B6E7A1-82F3-4B0D-9B7D-E0FD173A7A96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8E1579D1-9514-46B3-AC8A-9A5BAA2B7CA1}" type="pres">
      <dgm:prSet presAssocID="{57B6E7A1-82F3-4B0D-9B7D-E0FD173A7A96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F37D1C02-3DC5-4EEC-A517-46A3189B35D1}" type="presOf" srcId="{C8D10B88-7E50-4E32-BA16-67FC16B06F7F}" destId="{B562ACAF-83BA-4E01-9B7B-04A052ECF7E5}" srcOrd="0" destOrd="3" presId="urn:microsoft.com/office/officeart/2005/8/layout/vList5"/>
    <dgm:cxn modelId="{A6C93504-403B-4A5A-B8B7-C197FACBB235}" srcId="{913738AF-C9F4-46BD-9778-D33AA2E7126F}" destId="{59E7BFF6-ED11-41B2-9EB4-B68323E240B6}" srcOrd="2" destOrd="0" parTransId="{CEE3E796-4799-48FD-BBDF-A809CDAC82D0}" sibTransId="{844BDAAC-DA2A-4020-8A0B-383CAE660E45}"/>
    <dgm:cxn modelId="{ED01200C-DCCC-49A6-B605-600E737F841B}" srcId="{57B6E7A1-82F3-4B0D-9B7D-E0FD173A7A96}" destId="{A13B6D5D-0FAB-4316-B3C9-61A5BF6F2457}" srcOrd="0" destOrd="0" parTransId="{DC2E6905-E3E8-46F9-B052-0732301FAB0D}" sibTransId="{5B681CA4-0661-41E4-83F7-FFF31EED3255}"/>
    <dgm:cxn modelId="{B8FE470E-93F2-40CC-9336-2B268F2F2FC2}" type="presOf" srcId="{59E7BFF6-ED11-41B2-9EB4-B68323E240B6}" destId="{5D1335E7-BFAF-493A-AC90-0C2DF6266189}" srcOrd="0" destOrd="2" presId="urn:microsoft.com/office/officeart/2005/8/layout/vList5"/>
    <dgm:cxn modelId="{9BDD5211-2701-46BC-AEF3-AB64E22B0EFE}" srcId="{0D718E6C-4CAD-4A2E-8A95-98B59D378032}" destId="{57B6E7A1-82F3-4B0D-9B7D-E0FD173A7A96}" srcOrd="2" destOrd="0" parTransId="{69AD0FFD-CD5B-4AB3-B3D3-C90997724267}" sibTransId="{E206A32F-C50B-44DA-B622-0A8A999313E9}"/>
    <dgm:cxn modelId="{1B63021C-EB37-449A-B7F9-5246103402EB}" srcId="{3B429929-1056-4A92-B76D-F80DD06C49A3}" destId="{2D2DD10B-C9C1-4F8D-A9BB-25C6C2E8B492}" srcOrd="0" destOrd="0" parTransId="{249540EB-C42E-4AD5-86B9-D2E2EC55986B}" sibTransId="{C18B43B1-E095-4393-BAC1-DE2F9B0D970A}"/>
    <dgm:cxn modelId="{F7678A5D-11B0-4980-B5CE-AA88F5270935}" srcId="{F6912B6F-F880-42A7-A65A-B260237B6265}" destId="{73E92B34-0386-4236-90A8-40FCC0AF4B39}" srcOrd="1" destOrd="0" parTransId="{D417DC73-FB06-45B0-845E-275CEE477E2C}" sibTransId="{783E4BAF-D60B-4E07-B4B3-049F01D3D0E3}"/>
    <dgm:cxn modelId="{63448145-B378-41C4-96C5-7EA90C30AE5B}" type="presOf" srcId="{73E92B34-0386-4236-90A8-40FCC0AF4B39}" destId="{B562ACAF-83BA-4E01-9B7B-04A052ECF7E5}" srcOrd="0" destOrd="2" presId="urn:microsoft.com/office/officeart/2005/8/layout/vList5"/>
    <dgm:cxn modelId="{0F6C0066-1F46-48F3-9F7E-525EE8D5896B}" type="presOf" srcId="{2D2DD10B-C9C1-4F8D-A9BB-25C6C2E8B492}" destId="{B562ACAF-83BA-4E01-9B7B-04A052ECF7E5}" srcOrd="0" destOrd="1" presId="urn:microsoft.com/office/officeart/2005/8/layout/vList5"/>
    <dgm:cxn modelId="{52139A66-01B9-4A7F-8233-16CA6F0F3BD1}" type="presOf" srcId="{F6912B6F-F880-42A7-A65A-B260237B6265}" destId="{2EFAAE8F-DA66-49A1-8BED-F69A11EC7385}" srcOrd="0" destOrd="0" presId="urn:microsoft.com/office/officeart/2005/8/layout/vList5"/>
    <dgm:cxn modelId="{87C32548-BDA3-46B5-B94D-2BC99FA94167}" srcId="{913738AF-C9F4-46BD-9778-D33AA2E7126F}" destId="{2CF4ECD7-D177-4B0A-ACC5-B2ADC6103F16}" srcOrd="0" destOrd="0" parTransId="{4058555E-AE71-4019-9DC4-8F7291D7DDA8}" sibTransId="{F7ACA73C-3979-421A-84C3-87CD8B857176}"/>
    <dgm:cxn modelId="{C11AF969-8B0C-4E41-8617-D313B393A81B}" srcId="{0D718E6C-4CAD-4A2E-8A95-98B59D378032}" destId="{F6912B6F-F880-42A7-A65A-B260237B6265}" srcOrd="0" destOrd="0" parTransId="{CAE1DE1D-4F48-4FE8-B9F4-A156B36BCC48}" sibTransId="{DFE1D133-D0C4-4B33-BFBF-79D51D7C7876}"/>
    <dgm:cxn modelId="{E741BB4F-17A6-412D-8F57-2B61F57BF3F0}" srcId="{F6912B6F-F880-42A7-A65A-B260237B6265}" destId="{71015A1C-3F0D-46D9-B39B-28B04A52492D}" srcOrd="3" destOrd="0" parTransId="{CC77B986-3E0E-4FDA-90C7-D4F5940C944D}" sibTransId="{72889825-B00C-4B17-B7BD-DDD9D94778DB}"/>
    <dgm:cxn modelId="{F5A4447C-5948-4834-A448-0608C75EAF8F}" type="presOf" srcId="{A13B6D5D-0FAB-4316-B3C9-61A5BF6F2457}" destId="{8E1579D1-9514-46B3-AC8A-9A5BAA2B7CA1}" srcOrd="0" destOrd="0" presId="urn:microsoft.com/office/officeart/2005/8/layout/vList5"/>
    <dgm:cxn modelId="{3023CF8A-37E7-4B46-8E2D-868D0DC86062}" srcId="{913738AF-C9F4-46BD-9778-D33AA2E7126F}" destId="{50944DF8-C5E5-45EB-A699-CD17BA4F7B8A}" srcOrd="1" destOrd="0" parTransId="{803C5D7F-B687-4A0F-819F-FD1C1AA08C81}" sibTransId="{5EAD0F1F-3965-4E6A-969E-8646E9BEE6FC}"/>
    <dgm:cxn modelId="{42DC7191-33A6-481D-A3D7-33F2957AE849}" type="presOf" srcId="{57B6E7A1-82F3-4B0D-9B7D-E0FD173A7A96}" destId="{2C557685-6CF1-4414-99CF-DB592F0F6D29}" srcOrd="0" destOrd="0" presId="urn:microsoft.com/office/officeart/2005/8/layout/vList5"/>
    <dgm:cxn modelId="{57877D95-CEE1-4D6F-8202-E7A5461CC94A}" type="presOf" srcId="{2CF4ECD7-D177-4B0A-ACC5-B2ADC6103F16}" destId="{5D1335E7-BFAF-493A-AC90-0C2DF6266189}" srcOrd="0" destOrd="0" presId="urn:microsoft.com/office/officeart/2005/8/layout/vList5"/>
    <dgm:cxn modelId="{B0519D99-21AD-4258-9B95-ED98E0C6D94B}" type="presOf" srcId="{71015A1C-3F0D-46D9-B39B-28B04A52492D}" destId="{B562ACAF-83BA-4E01-9B7B-04A052ECF7E5}" srcOrd="0" destOrd="4" presId="urn:microsoft.com/office/officeart/2005/8/layout/vList5"/>
    <dgm:cxn modelId="{95A3B7A5-F814-402E-9152-5F86A300840F}" type="presOf" srcId="{F66CC2F4-A6C4-4BBB-B03B-03D0388F5203}" destId="{8E1579D1-9514-46B3-AC8A-9A5BAA2B7CA1}" srcOrd="0" destOrd="1" presId="urn:microsoft.com/office/officeart/2005/8/layout/vList5"/>
    <dgm:cxn modelId="{2CCC20A9-2EA2-4F5E-B3AF-692AA33F95A4}" srcId="{F6912B6F-F880-42A7-A65A-B260237B6265}" destId="{C8D10B88-7E50-4E32-BA16-67FC16B06F7F}" srcOrd="2" destOrd="0" parTransId="{ABA22D35-AD8F-4F91-86D7-CB68A72C47B1}" sibTransId="{6F1B956A-6B76-49CD-A513-4B2CEF435A73}"/>
    <dgm:cxn modelId="{262C22BA-4327-42A6-AE74-CA748CA7AB66}" type="presOf" srcId="{913738AF-C9F4-46BD-9778-D33AA2E7126F}" destId="{80E927B1-5B1F-4FC8-BCED-9EBB8041AEF7}" srcOrd="0" destOrd="0" presId="urn:microsoft.com/office/officeart/2005/8/layout/vList5"/>
    <dgm:cxn modelId="{E1AB9CBB-8CB9-4E81-980E-20772E1609B3}" srcId="{0D718E6C-4CAD-4A2E-8A95-98B59D378032}" destId="{913738AF-C9F4-46BD-9778-D33AA2E7126F}" srcOrd="1" destOrd="0" parTransId="{7567DD08-5712-422F-8F99-F46F1B66B564}" sibTransId="{F104DA08-983D-4776-B6EA-7918FB198CDD}"/>
    <dgm:cxn modelId="{6B0CA4C1-CBB2-46BC-9008-04E926E7A222}" type="presOf" srcId="{50944DF8-C5E5-45EB-A699-CD17BA4F7B8A}" destId="{5D1335E7-BFAF-493A-AC90-0C2DF6266189}" srcOrd="0" destOrd="1" presId="urn:microsoft.com/office/officeart/2005/8/layout/vList5"/>
    <dgm:cxn modelId="{048CB2C6-44B0-4D5F-9FE4-02B3E3E0B8BE}" type="presOf" srcId="{0D718E6C-4CAD-4A2E-8A95-98B59D378032}" destId="{975ABB20-06A9-4FAE-ACE3-C698971C6DE2}" srcOrd="0" destOrd="0" presId="urn:microsoft.com/office/officeart/2005/8/layout/vList5"/>
    <dgm:cxn modelId="{133C57D1-F53A-4EC2-A4B1-49C8DE192B87}" srcId="{57B6E7A1-82F3-4B0D-9B7D-E0FD173A7A96}" destId="{F66CC2F4-A6C4-4BBB-B03B-03D0388F5203}" srcOrd="1" destOrd="0" parTransId="{A69B2D29-A167-4D63-917A-DB3944E08E84}" sibTransId="{07E4EBFC-2470-4B5E-9CD4-A324D7BC0CB0}"/>
    <dgm:cxn modelId="{AAC5A4E4-B1F6-428F-A467-2B0178D3F71A}" type="presOf" srcId="{3B429929-1056-4A92-B76D-F80DD06C49A3}" destId="{B562ACAF-83BA-4E01-9B7B-04A052ECF7E5}" srcOrd="0" destOrd="0" presId="urn:microsoft.com/office/officeart/2005/8/layout/vList5"/>
    <dgm:cxn modelId="{EAA8C7E8-744E-4890-853F-167A5371AAD1}" srcId="{F6912B6F-F880-42A7-A65A-B260237B6265}" destId="{3B429929-1056-4A92-B76D-F80DD06C49A3}" srcOrd="0" destOrd="0" parTransId="{0E9B2C71-C4BF-436D-A740-DAB7B24D0ED2}" sibTransId="{0B411FE5-3E43-45F8-BBD4-6FB8C18B3DB6}"/>
    <dgm:cxn modelId="{21951DD0-47C1-4A26-8E77-DA7C95D06B59}" type="presParOf" srcId="{975ABB20-06A9-4FAE-ACE3-C698971C6DE2}" destId="{716140F1-A9E2-44F9-B7D5-3DD54DD7EA54}" srcOrd="0" destOrd="0" presId="urn:microsoft.com/office/officeart/2005/8/layout/vList5"/>
    <dgm:cxn modelId="{929549FD-2635-4905-BA6D-9102B073A670}" type="presParOf" srcId="{716140F1-A9E2-44F9-B7D5-3DD54DD7EA54}" destId="{2EFAAE8F-DA66-49A1-8BED-F69A11EC7385}" srcOrd="0" destOrd="0" presId="urn:microsoft.com/office/officeart/2005/8/layout/vList5"/>
    <dgm:cxn modelId="{7443C6B9-39D2-40BA-B7C0-79B625E369A0}" type="presParOf" srcId="{716140F1-A9E2-44F9-B7D5-3DD54DD7EA54}" destId="{B562ACAF-83BA-4E01-9B7B-04A052ECF7E5}" srcOrd="1" destOrd="0" presId="urn:microsoft.com/office/officeart/2005/8/layout/vList5"/>
    <dgm:cxn modelId="{6C6940A8-D23B-4EE9-A1CB-F98C9FB65C1F}" type="presParOf" srcId="{975ABB20-06A9-4FAE-ACE3-C698971C6DE2}" destId="{73596D04-140E-41AC-A860-C3B3C63CDF62}" srcOrd="1" destOrd="0" presId="urn:microsoft.com/office/officeart/2005/8/layout/vList5"/>
    <dgm:cxn modelId="{6AA02F40-322E-438B-90E5-44247D354FEA}" type="presParOf" srcId="{975ABB20-06A9-4FAE-ACE3-C698971C6DE2}" destId="{56B21DEA-E547-4A51-896B-5FF946D876E6}" srcOrd="2" destOrd="0" presId="urn:microsoft.com/office/officeart/2005/8/layout/vList5"/>
    <dgm:cxn modelId="{EEF29457-554B-418F-93F6-3997A8902688}" type="presParOf" srcId="{56B21DEA-E547-4A51-896B-5FF946D876E6}" destId="{80E927B1-5B1F-4FC8-BCED-9EBB8041AEF7}" srcOrd="0" destOrd="0" presId="urn:microsoft.com/office/officeart/2005/8/layout/vList5"/>
    <dgm:cxn modelId="{8032F328-E3BF-4188-83DC-E70856C8472A}" type="presParOf" srcId="{56B21DEA-E547-4A51-896B-5FF946D876E6}" destId="{5D1335E7-BFAF-493A-AC90-0C2DF6266189}" srcOrd="1" destOrd="0" presId="urn:microsoft.com/office/officeart/2005/8/layout/vList5"/>
    <dgm:cxn modelId="{D82C0D72-A742-450E-AB1F-69198E767D1B}" type="presParOf" srcId="{975ABB20-06A9-4FAE-ACE3-C698971C6DE2}" destId="{0CA630FF-E57E-42C2-A455-5ED9CFA0089D}" srcOrd="3" destOrd="0" presId="urn:microsoft.com/office/officeart/2005/8/layout/vList5"/>
    <dgm:cxn modelId="{3ED57928-1E12-42E5-B7AA-824D720944D6}" type="presParOf" srcId="{975ABB20-06A9-4FAE-ACE3-C698971C6DE2}" destId="{CADE179B-890E-495C-88AC-16176114762A}" srcOrd="4" destOrd="0" presId="urn:microsoft.com/office/officeart/2005/8/layout/vList5"/>
    <dgm:cxn modelId="{B045D527-850E-4CEC-AC98-AE833CD811A7}" type="presParOf" srcId="{CADE179B-890E-495C-88AC-16176114762A}" destId="{2C557685-6CF1-4414-99CF-DB592F0F6D29}" srcOrd="0" destOrd="0" presId="urn:microsoft.com/office/officeart/2005/8/layout/vList5"/>
    <dgm:cxn modelId="{6449450F-0F9F-43DD-BF6D-1819053670E8}" type="presParOf" srcId="{CADE179B-890E-495C-88AC-16176114762A}" destId="{8E1579D1-9514-46B3-AC8A-9A5BAA2B7CA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62ACAF-83BA-4E01-9B7B-04A052ECF7E5}">
      <dsp:nvSpPr>
        <dsp:cNvPr id="0" name=""/>
        <dsp:cNvSpPr/>
      </dsp:nvSpPr>
      <dsp:spPr>
        <a:xfrm rot="5400000">
          <a:off x="5207827" y="-2104445"/>
          <a:ext cx="884313" cy="53176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Renewable energy ratio (RER, </a:t>
          </a:r>
          <a:r>
            <a:rPr lang="en-US" sz="1200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eg</a:t>
          </a: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 %)</a:t>
          </a:r>
          <a:endParaRPr lang="en-US" sz="1200" i="1" kern="1200" dirty="0">
            <a:solidFill>
              <a:schemeClr val="tx1">
                <a:lumMod val="95000"/>
                <a:lumOff val="5000"/>
              </a:schemeClr>
            </a:solidFill>
          </a:endParaRPr>
        </a:p>
        <a:p>
          <a:pPr marL="114300" lvl="2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50" i="1" kern="1200" dirty="0">
              <a:solidFill>
                <a:schemeClr val="tx1">
                  <a:lumMod val="95000"/>
                  <a:lumOff val="5000"/>
                </a:schemeClr>
              </a:solidFill>
            </a:rPr>
            <a:t>country/region-dependent, operator “cost”, “low carbon”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Carbon intensity (</a:t>
          </a:r>
          <a:r>
            <a:rPr lang="en-US" sz="1200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eg</a:t>
          </a: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 gCO2eq)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Energy consumption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Composite index including load/service operability</a:t>
          </a:r>
        </a:p>
      </dsp:txBody>
      <dsp:txXfrm rot="-5400000">
        <a:off x="2991168" y="155383"/>
        <a:ext cx="5274463" cy="797975"/>
      </dsp:txXfrm>
    </dsp:sp>
    <dsp:sp modelId="{2EFAAE8F-DA66-49A1-8BED-F69A11EC7385}">
      <dsp:nvSpPr>
        <dsp:cNvPr id="0" name=""/>
        <dsp:cNvSpPr/>
      </dsp:nvSpPr>
      <dsp:spPr>
        <a:xfrm>
          <a:off x="0" y="1674"/>
          <a:ext cx="2991168" cy="11053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Which</a:t>
          </a:r>
          <a:r>
            <a:rPr lang="fr-FR" sz="1800" kern="1200" dirty="0"/>
            <a:t> « </a:t>
          </a:r>
          <a:r>
            <a:rPr lang="fr-FR" sz="1800" kern="1200" dirty="0" err="1"/>
            <a:t>energy</a:t>
          </a:r>
          <a:r>
            <a:rPr lang="fr-FR" sz="1800" kern="1200" dirty="0"/>
            <a:t> » information to </a:t>
          </a:r>
          <a:r>
            <a:rPr lang="fr-FR" sz="1800" kern="1200" dirty="0" err="1"/>
            <a:t>provide</a:t>
          </a:r>
          <a:r>
            <a:rPr lang="fr-FR" sz="1800" kern="1200" dirty="0"/>
            <a:t>?</a:t>
          </a:r>
          <a:endParaRPr lang="en-US" sz="1800" kern="1200" dirty="0"/>
        </a:p>
      </dsp:txBody>
      <dsp:txXfrm>
        <a:off x="53961" y="55635"/>
        <a:ext cx="2883246" cy="997470"/>
      </dsp:txXfrm>
    </dsp:sp>
    <dsp:sp modelId="{5D1335E7-BFAF-493A-AC90-0C2DF6266189}">
      <dsp:nvSpPr>
        <dsp:cNvPr id="0" name=""/>
        <dsp:cNvSpPr/>
      </dsp:nvSpPr>
      <dsp:spPr>
        <a:xfrm rot="5400000">
          <a:off x="5207827" y="-943783"/>
          <a:ext cx="884313" cy="53176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Network (RAN, CN, E2e)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UE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i="1" kern="1200" dirty="0">
              <a:solidFill>
                <a:schemeClr val="tx1">
                  <a:lumMod val="95000"/>
                  <a:lumOff val="5000"/>
                </a:schemeClr>
              </a:solidFill>
            </a:rPr>
            <a:t>Network-generic or UE-specific ?</a:t>
          </a:r>
        </a:p>
      </dsp:txBody>
      <dsp:txXfrm rot="-5400000">
        <a:off x="2991168" y="1316045"/>
        <a:ext cx="5274463" cy="797975"/>
      </dsp:txXfrm>
    </dsp:sp>
    <dsp:sp modelId="{80E927B1-5B1F-4FC8-BCED-9EBB8041AEF7}">
      <dsp:nvSpPr>
        <dsp:cNvPr id="0" name=""/>
        <dsp:cNvSpPr/>
      </dsp:nvSpPr>
      <dsp:spPr>
        <a:xfrm>
          <a:off x="0" y="1162336"/>
          <a:ext cx="2991168" cy="11053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 err="1"/>
            <a:t>Related</a:t>
          </a:r>
          <a:r>
            <a:rPr lang="fr-FR" sz="1800" kern="1200" dirty="0"/>
            <a:t> to </a:t>
          </a:r>
          <a:r>
            <a:rPr lang="fr-FR" sz="1800" kern="1200" dirty="0" err="1"/>
            <a:t>which</a:t>
          </a:r>
          <a:r>
            <a:rPr lang="fr-FR" sz="1800" kern="1200" dirty="0"/>
            <a:t> part of the system?</a:t>
          </a:r>
          <a:endParaRPr lang="en-US" sz="1800" kern="1200" dirty="0"/>
        </a:p>
      </dsp:txBody>
      <dsp:txXfrm>
        <a:off x="53961" y="1216297"/>
        <a:ext cx="2883246" cy="997470"/>
      </dsp:txXfrm>
    </dsp:sp>
    <dsp:sp modelId="{8E1579D1-9514-46B3-AC8A-9A5BAA2B7CA1}">
      <dsp:nvSpPr>
        <dsp:cNvPr id="0" name=""/>
        <dsp:cNvSpPr/>
      </dsp:nvSpPr>
      <dsp:spPr>
        <a:xfrm rot="5400000">
          <a:off x="5207827" y="216878"/>
          <a:ext cx="884313" cy="53176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Display / induce </a:t>
          </a:r>
          <a:r>
            <a:rPr lang="en-US" sz="1200" u="sng" kern="1200" dirty="0">
              <a:solidFill>
                <a:schemeClr val="tx1">
                  <a:lumMod val="95000"/>
                  <a:lumOff val="5000"/>
                </a:schemeClr>
              </a:solidFill>
            </a:rPr>
            <a:t>user</a:t>
          </a: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sz="1200" kern="1200" dirty="0" err="1">
              <a:solidFill>
                <a:schemeClr val="tx1">
                  <a:lumMod val="95000"/>
                  <a:lumOff val="5000"/>
                </a:schemeClr>
              </a:solidFill>
            </a:rPr>
            <a:t>behaviour</a:t>
          </a: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 / recommendations (out of 3GPP?)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u="sng" kern="1200" dirty="0">
              <a:solidFill>
                <a:schemeClr val="tx1">
                  <a:lumMod val="95000"/>
                  <a:lumOff val="5000"/>
                </a:schemeClr>
              </a:solidFill>
            </a:rPr>
            <a:t>UE</a:t>
          </a:r>
          <a:r>
            <a:rPr lang="en-US" sz="1200" kern="1200" dirty="0">
              <a:solidFill>
                <a:schemeClr val="tx1">
                  <a:lumMod val="95000"/>
                  <a:lumOff val="5000"/>
                </a:schemeClr>
              </a:solidFill>
            </a:rPr>
            <a:t> (re)action</a:t>
          </a:r>
        </a:p>
      </dsp:txBody>
      <dsp:txXfrm rot="-5400000">
        <a:off x="2991168" y="2476707"/>
        <a:ext cx="5274463" cy="797975"/>
      </dsp:txXfrm>
    </dsp:sp>
    <dsp:sp modelId="{2C557685-6CF1-4414-99CF-DB592F0F6D29}">
      <dsp:nvSpPr>
        <dsp:cNvPr id="0" name=""/>
        <dsp:cNvSpPr/>
      </dsp:nvSpPr>
      <dsp:spPr>
        <a:xfrm>
          <a:off x="0" y="2322998"/>
          <a:ext cx="2991168" cy="11053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To </a:t>
          </a:r>
          <a:r>
            <a:rPr lang="fr-FR" sz="1800" kern="1200" dirty="0" err="1"/>
            <a:t>whom</a:t>
          </a:r>
          <a:r>
            <a:rPr lang="fr-FR" sz="1800" kern="1200" dirty="0"/>
            <a:t>/</a:t>
          </a:r>
          <a:r>
            <a:rPr lang="fr-FR" sz="1800" kern="1200" dirty="0" err="1"/>
            <a:t>why</a:t>
          </a:r>
          <a:r>
            <a:rPr lang="fr-FR" sz="1800" kern="1200" dirty="0"/>
            <a:t>/</a:t>
          </a:r>
          <a:r>
            <a:rPr lang="fr-FR" sz="1800" kern="1200" dirty="0" err="1"/>
            <a:t>what</a:t>
          </a:r>
          <a:r>
            <a:rPr lang="fr-FR" sz="1800" kern="1200" dirty="0"/>
            <a:t> for ?</a:t>
          </a:r>
          <a:endParaRPr lang="en-US" sz="1800" kern="1200" dirty="0"/>
        </a:p>
      </dsp:txBody>
      <dsp:txXfrm>
        <a:off x="53961" y="2376959"/>
        <a:ext cx="2883246" cy="9974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Open issues for EnergyServ_Ph2 at SA1#107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Nokia (Rapporteur)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7.2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S1-242239, 3GPP SA1#107, </a:t>
            </a:r>
            <a:r>
              <a:rPr lang="fr-FR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19-23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August 2024 – The Netherlands, Maastricht</a:t>
            </a:r>
            <a:endParaRPr lang="en-GB" altLang="en-US" sz="10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3C98-AF5B-0F35-543C-1DEE48E93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 for EnergyServ_Ph2 at SA1#107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6E1FA-3C27-617D-923A-4483339AF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Number of contributions for </a:t>
            </a:r>
            <a:r>
              <a:rPr lang="en-US" sz="2000" dirty="0" err="1"/>
              <a:t>EnergyServ</a:t>
            </a:r>
            <a:endParaRPr lang="en-US" sz="20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 21 contributions 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/>
              <a:t>We have 4 drafting sessions dedicated for </a:t>
            </a:r>
            <a:r>
              <a:rPr lang="en-US" sz="1600" dirty="0" err="1"/>
              <a:t>EnergyServ</a:t>
            </a:r>
            <a:r>
              <a:rPr lang="en-US" sz="1600" dirty="0"/>
              <a:t> between Tuesday and Wednesday to allow each contribution to be presented on Tuesday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New use cases will be presented first (priority), then updated use case and then generic contributions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Some use cases overlap and may be </a:t>
            </a:r>
            <a:r>
              <a:rPr lang="en-US" sz="1600">
                <a:solidFill>
                  <a:schemeClr val="tx1"/>
                </a:solidFill>
              </a:rPr>
              <a:t>(partially) merged</a:t>
            </a:r>
            <a:endParaRPr lang="en-US" sz="1600" dirty="0">
              <a:solidFill>
                <a:schemeClr val="tx1"/>
              </a:solidFill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Time allocation per </a:t>
            </a:r>
            <a:r>
              <a:rPr lang="en-US" sz="2000" dirty="0" err="1"/>
              <a:t>TDoc</a:t>
            </a:r>
            <a:r>
              <a:rPr lang="en-US" sz="2000" dirty="0"/>
              <a:t> in the Drafting sessions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 SA1#106, there were very long discussions for some </a:t>
            </a:r>
            <a:r>
              <a:rPr lang="en-US" sz="1600" dirty="0" err="1">
                <a:solidFill>
                  <a:schemeClr val="tx1"/>
                </a:solidFill>
              </a:rPr>
              <a:t>tdoc</a:t>
            </a:r>
            <a:r>
              <a:rPr lang="en-US" sz="1600" dirty="0">
                <a:solidFill>
                  <a:schemeClr val="tx1"/>
                </a:solidFill>
              </a:rPr>
              <a:t> in drafting sessions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We need to enforce a stricter time allocation 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10 minutes for new use cases (3mn </a:t>
            </a:r>
            <a:r>
              <a:rPr lang="en-US" sz="1600" dirty="0" err="1">
                <a:solidFill>
                  <a:schemeClr val="tx1"/>
                </a:solidFill>
              </a:rPr>
              <a:t>pres</a:t>
            </a:r>
            <a:r>
              <a:rPr lang="en-US" sz="1600" dirty="0">
                <a:solidFill>
                  <a:schemeClr val="tx1"/>
                </a:solidFill>
              </a:rPr>
              <a:t> + 7mn discussion) 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5 minutes max for other documents (</a:t>
            </a:r>
            <a:r>
              <a:rPr lang="en-US" sz="1600" dirty="0" err="1">
                <a:solidFill>
                  <a:schemeClr val="tx1"/>
                </a:solidFill>
              </a:rPr>
              <a:t>eg</a:t>
            </a:r>
            <a:r>
              <a:rPr lang="en-US" sz="1600" dirty="0">
                <a:solidFill>
                  <a:schemeClr val="tx1"/>
                </a:solidFill>
              </a:rPr>
              <a:t> discussion, editorial, updates)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Need for precise terminology, for Stage 1 and future stages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Also based on R19 stage 2 developments after Stage1 R19 </a:t>
            </a:r>
            <a:r>
              <a:rPr lang="en-US" sz="1600" dirty="0" err="1"/>
              <a:t>EnergyServ</a:t>
            </a:r>
            <a:r>
              <a:rPr lang="en-US" sz="1600" dirty="0"/>
              <a:t>, we need to have clear requirements regarding:</a:t>
            </a:r>
          </a:p>
          <a:p>
            <a:pPr marL="742950" lvl="1" indent="-285750">
              <a:buFont typeface="Symbol" pitchFamily="2" charset="2"/>
              <a:buChar char="Þ"/>
              <a:defRPr/>
            </a:pPr>
            <a:r>
              <a:rPr lang="en-US" sz="1600" dirty="0">
                <a:solidFill>
                  <a:schemeClr val="tx1"/>
                </a:solidFill>
              </a:rPr>
              <a:t>1) which “energy” information   : users vs UEs, (renewable) energy vs carbon </a:t>
            </a:r>
          </a:p>
          <a:p>
            <a:pPr marL="742950" lvl="1" indent="-285750">
              <a:buFont typeface="Symbol" pitchFamily="2" charset="2"/>
              <a:buChar char="Þ"/>
              <a:defRPr/>
            </a:pPr>
            <a:r>
              <a:rPr lang="en-US" sz="1600" dirty="0">
                <a:solidFill>
                  <a:schemeClr val="tx1"/>
                </a:solidFill>
              </a:rPr>
              <a:t>2) who is the target of such information, e.g. user vs UE</a:t>
            </a:r>
          </a:p>
          <a:p>
            <a:pPr marL="742950" lvl="1" indent="-285750">
              <a:buFont typeface="Symbol" pitchFamily="2" charset="2"/>
              <a:buChar char="Þ"/>
              <a:defRPr/>
            </a:pPr>
            <a:r>
              <a:rPr lang="en-US" sz="1600" u="sng" dirty="0">
                <a:solidFill>
                  <a:schemeClr val="tx1"/>
                </a:solidFill>
              </a:rPr>
              <a:t>see next slide</a:t>
            </a:r>
          </a:p>
          <a:p>
            <a:pPr marL="914400" lvl="2" indent="0">
              <a:buNone/>
              <a:defRPr/>
            </a:pPr>
            <a:endParaRPr lang="en-US" sz="1200" u="sng" dirty="0">
              <a:solidFill>
                <a:schemeClr val="tx1"/>
              </a:solidFill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Please bring formal definitions of new concepts/terms together with new use cases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tx1"/>
                </a:solidFill>
              </a:rPr>
              <a:t>Rapporteur is proposing to formalize some terms already mentioned in TR22.883 use cases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5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FF0000"/>
                </a:solidFill>
              </a:rPr>
              <a:t>WARNING</a:t>
            </a:r>
            <a:r>
              <a:rPr lang="en-US" sz="2100" dirty="0"/>
              <a:t>: Only 1 Editor’s Note addressed in #107 contributions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sz="17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03072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9BFFCE-E6EF-0D51-44D6-7E8BAE2D3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</p:spPr>
        <p:txBody>
          <a:bodyPr/>
          <a:lstStyle/>
          <a:p>
            <a:r>
              <a:rPr lang="en-US" dirty="0"/>
              <a:t>Energy information </a:t>
            </a:r>
            <a:r>
              <a:rPr lang="en-US" u="sng" dirty="0"/>
              <a:t>notification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cheat sheet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B60F7BF-B50F-50CC-EA6A-216A1719D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5646227"/>
              </p:ext>
            </p:extLst>
          </p:nvPr>
        </p:nvGraphicFramePr>
        <p:xfrm>
          <a:off x="347156" y="1267295"/>
          <a:ext cx="8308800" cy="3430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ight Brace 1">
            <a:extLst>
              <a:ext uri="{FF2B5EF4-FFF2-40B4-BE49-F238E27FC236}">
                <a16:creationId xmlns:a16="http://schemas.microsoft.com/office/drawing/2014/main" id="{9DF28743-4D69-B852-4FAB-A178F96F932B}"/>
              </a:ext>
            </a:extLst>
          </p:cNvPr>
          <p:cNvSpPr/>
          <p:nvPr/>
        </p:nvSpPr>
        <p:spPr>
          <a:xfrm>
            <a:off x="7139669" y="1364226"/>
            <a:ext cx="176981" cy="516193"/>
          </a:xfrm>
          <a:prstGeom prst="rightBrac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D1E7A-4148-60AB-2258-0C3CB73052DC}"/>
              </a:ext>
            </a:extLst>
          </p:cNvPr>
          <p:cNvSpPr txBox="1"/>
          <p:nvPr/>
        </p:nvSpPr>
        <p:spPr>
          <a:xfrm>
            <a:off x="7316650" y="1267295"/>
            <a:ext cx="14277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accent6"/>
                </a:solidFill>
              </a:rPr>
              <a:t>RER % may be high/good, but overall carbon intensity high/bad [1]</a:t>
            </a:r>
          </a:p>
        </p:txBody>
      </p:sp>
      <p:pic>
        <p:nvPicPr>
          <p:cNvPr id="6" name="Graphic 5" descr="Warning with solid fill">
            <a:extLst>
              <a:ext uri="{FF2B5EF4-FFF2-40B4-BE49-F238E27FC236}">
                <a16:creationId xmlns:a16="http://schemas.microsoft.com/office/drawing/2014/main" id="{BA16ACCA-37A9-62F3-499D-B856F4305E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97647" y="1322041"/>
            <a:ext cx="598394" cy="5983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D26383-0E02-B714-E653-E2F5CC1515C8}"/>
              </a:ext>
            </a:extLst>
          </p:cNvPr>
          <p:cNvSpPr txBox="1"/>
          <p:nvPr/>
        </p:nvSpPr>
        <p:spPr>
          <a:xfrm>
            <a:off x="222608" y="4848939"/>
            <a:ext cx="75793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[1] Based on some analysis in August 2024 on ElectricityMaps.com, </a:t>
            </a:r>
            <a:r>
              <a:rPr lang="en-US" sz="1000" dirty="0" err="1"/>
              <a:t>eg</a:t>
            </a:r>
            <a:r>
              <a:rPr lang="en-US" sz="1000" dirty="0"/>
              <a:t> comparing Ontario (CA) and Kansas (US) energy supply mix</a:t>
            </a:r>
          </a:p>
        </p:txBody>
      </p:sp>
    </p:spTree>
    <p:extLst>
      <p:ext uri="{BB962C8B-B14F-4D97-AF65-F5344CB8AC3E}">
        <p14:creationId xmlns:p14="http://schemas.microsoft.com/office/powerpoint/2010/main" val="285798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RBI5PAMIO524-1616901215-27726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https://nokia.sharepoint.com/sites/gxp/_layouts/15/DocIdRedir.aspx?ID=RBI5PAMIO524-1616901215-27726</Url>
      <Description>RBI5PAMIO524-1616901215-27726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C57B7B15-B7D0-4263-95A8-01537FD9C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49A56CFE-8806-4F79-A0DF-9BFC2CFB100C}">
  <ds:schemaRefs>
    <ds:schemaRef ds:uri="http://purl.org/dc/dcmitype/"/>
    <ds:schemaRef ds:uri="71c5aaf6-e6ce-465b-b873-5148d2a4c105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c06f69b1-51f8-487d-8637-919e81fdb939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7275bb01-7583-478d-bc14-e839a2dd5989"/>
    <ds:schemaRef ds:uri="3f2ce089-3858-4176-9a21-a30f9204848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8547</TotalTime>
  <Words>416</Words>
  <Application>Microsoft Office PowerPoint</Application>
  <PresentationFormat>On-screen Show (16:9)</PresentationFormat>
  <Paragraphs>47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Symbol</vt:lpstr>
      <vt:lpstr>Times New Roman</vt:lpstr>
      <vt:lpstr>Office Theme</vt:lpstr>
      <vt:lpstr>PowerPoint Presentation</vt:lpstr>
      <vt:lpstr>Open issues for EnergyServ_Ph2 at SA1#107</vt:lpstr>
      <vt:lpstr>Energy information notification  cheat sheet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Nokia_LWG</cp:lastModifiedBy>
  <cp:revision>28</cp:revision>
  <dcterms:modified xsi:type="dcterms:W3CDTF">2024-08-18T13:00:20Z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fb994a8e-2118-40e6-969a-588775b9c4fa</vt:lpwstr>
  </property>
</Properties>
</file>