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6"/>
  </p:sldMasterIdLst>
  <p:notesMasterIdLst>
    <p:notesMasterId r:id="rId9"/>
  </p:notesMasterIdLst>
  <p:sldIdLst>
    <p:sldId id="303" r:id="rId7"/>
    <p:sldId id="309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6E1E34-69A8-6550-E246-0BB266404452}" name="Feifei Lou (Nokia)" initials="FL" userId="S::feifei.lou@nokia.com::5a9d7bff-8e78-424d-b8d0-f913ded263e3" providerId="AD"/>
  <p188:author id="{B9497C81-942B-AC4E-8347-629AB7CA13FB}" name="Hideaki Takahashi (Nokia)" initials="HT" userId="S::hideaki.takahashi@nokia.com::42788fdf-2e17-4914-9a82-fe3b5b4191b2" providerId="AD"/>
  <p188:author id="{693BC5BA-F084-477E-70D9-41390269FB6F}" name="Laurent-Walter Goix (Nokia)" initials="" userId="S::laurent-walter.goix@nokia.com::9ff40d73-f4ab-4eaa-b919-9a91c319482c" providerId="AD"/>
  <p188:author id="{6D814AC8-3236-0419-19C7-EA822081876B}" name="Juergen Merkel (Nokia)" initials="J(" userId="S::juergen.merkel@nokia.com::793410af-fce9-4112-99d8-174f3348183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2"/>
  </p:normalViewPr>
  <p:slideViewPr>
    <p:cSldViewPr snapToGrid="0">
      <p:cViewPr varScale="1">
        <p:scale>
          <a:sx n="141" d="100"/>
          <a:sy n="141" d="100"/>
        </p:scale>
        <p:origin x="80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Open issues for 5GSAT_Ph4 at SA1#107</a:t>
            </a: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648890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Novamint (Rapporteur)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7.3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S1-24xxxx, 3GPP SA1#107, </a:t>
            </a:r>
            <a:r>
              <a:rPr lang="fr-FR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19-23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August 2024 – The Netherlands, Maastricht</a:t>
            </a:r>
            <a:endParaRPr lang="en-GB" altLang="en-US" sz="1000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3C98-AF5B-0F35-543C-1DEE48E93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 for 5GSAT_Ph4 at SA1#107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F6E1FA-3C27-617D-923A-4483339AF8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Number of contributions for 5GSat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/>
              <a:t> 35 contributions 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/>
              <a:t>we may need at least 4 drafting sessions dedicated for 5GSAT between Monday and Wednesday to allow each contribution to be presented at least once before Thursday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/>
              <a:t>Rapporteur will encourage merge between similar use cases/requirements before the meeting</a:t>
            </a:r>
            <a:endParaRPr lang="en-US" sz="12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Time allocation per </a:t>
            </a:r>
            <a:r>
              <a:rPr lang="en-US" sz="2000" dirty="0" err="1"/>
              <a:t>Tdoc</a:t>
            </a:r>
            <a:r>
              <a:rPr lang="en-US" sz="2000" dirty="0"/>
              <a:t> in the Drafting sessions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In SA1#106, there were very long discussions for some </a:t>
            </a:r>
            <a:r>
              <a:rPr lang="en-US" sz="1600" dirty="0" err="1">
                <a:solidFill>
                  <a:schemeClr val="tx1"/>
                </a:solidFill>
              </a:rPr>
              <a:t>tdoc</a:t>
            </a:r>
            <a:r>
              <a:rPr lang="en-US" sz="1600" dirty="0">
                <a:solidFill>
                  <a:schemeClr val="tx1"/>
                </a:solidFill>
              </a:rPr>
              <a:t> in drafting sessions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We need to enforce a stricter time allocation 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New use cases should be the priority</a:t>
            </a:r>
          </a:p>
          <a:p>
            <a:pPr marL="742950" lvl="1" indent="-285750">
              <a:buFont typeface="Symbol" pitchFamily="2" charset="2"/>
              <a:buChar char="Þ"/>
            </a:pPr>
            <a:r>
              <a:rPr lang="en-US" sz="1600" dirty="0">
                <a:solidFill>
                  <a:schemeClr val="tx1"/>
                </a:solidFill>
              </a:rPr>
              <a:t>15 minutes for new use cases / 7-8 minutes max for update of existing use cases / 5 minutes max for other documents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/>
              <a:t>Proposed revision of the SID to add one use case on Broadcast Services with satellite access for unregistered UEs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</a:rPr>
              <a:t>This is a fundamental use case for the Satellite community and the media companies (see LS from 5G Mag)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</a:rPr>
              <a:t>It is not a 6G use case so important to treat it in this study for 5G advanced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/>
                </a:solidFill>
              </a:rPr>
              <a:t>Downstream groups cannot address this topic without SA1 requirements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sz="17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703072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RBI5PAMIO524-1616901215-9528</_dlc_DocId>
    <TaxCatchAll xmlns="7275bb01-7583-478d-bc14-e839a2dd5989" xsi:nil="true"/>
    <HideFromDelve xmlns="71c5aaf6-e6ce-465b-b873-5148d2a4c105" xsi:nil="true"/>
    <_dlc_DocIdUrl xmlns="71c5aaf6-e6ce-465b-b873-5148d2a4c105">
      <Url>https://nokia.sharepoint.com/sites/gxp/_layouts/15/DocIdRedir.aspx?ID=RBI5PAMIO524-1616901215-9528</Url>
      <Description>RBI5PAMIO524-1616901215-9528</Description>
    </_dlc_DocIdUrl>
    <lcf76f155ced4ddcb4097134ff3c332f xmlns="3f2ce089-3858-4176-9a21-a30f9204848e">
      <Terms xmlns="http://schemas.microsoft.com/office/infopath/2007/PartnerControls"/>
    </lcf76f155ced4ddcb4097134ff3c332f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3" ma:contentTypeDescription="Create a new document." ma:contentTypeScope="" ma:versionID="8aaa719e4988102f2ce2d387b423b61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2dbfea9ae561874a02c102fb9da15fdd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49A56CFE-8806-4F79-A0DF-9BFC2CFB100C}">
  <ds:schemaRefs>
    <ds:schemaRef ds:uri="http://purl.org/dc/dcmitype/"/>
    <ds:schemaRef ds:uri="71c5aaf6-e6ce-465b-b873-5148d2a4c105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c06f69b1-51f8-487d-8637-919e81fdb939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7275bb01-7583-478d-bc14-e839a2dd5989"/>
    <ds:schemaRef ds:uri="3f2ce089-3858-4176-9a21-a30f9204848e"/>
  </ds:schemaRefs>
</ds:datastoreItem>
</file>

<file path=customXml/itemProps2.xml><?xml version="1.0" encoding="utf-8"?>
<ds:datastoreItem xmlns:ds="http://schemas.openxmlformats.org/officeDocument/2006/customXml" ds:itemID="{EF772EC5-420D-4C2A-93A3-8187CDF39755}">
  <ds:schemaRefs>
    <ds:schemaRef ds:uri="http://schemas.microsoft.com/sharepoint/events"/>
    <ds:schemaRef ds:uri="http://www.w3.org/2000/xmlns/"/>
  </ds:schemaRefs>
</ds:datastoreItem>
</file>

<file path=customXml/itemProps3.xml><?xml version="1.0" encoding="utf-8"?>
<ds:datastoreItem xmlns:ds="http://schemas.openxmlformats.org/officeDocument/2006/customXml" ds:itemID="{1EDA3C27-102B-4DAC-A43A-7D5A69820F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0224EF5-13EE-4D3C-A390-5EDF7873B671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93131DF7-3BA8-4DAA-BD89-A92302854ABA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1681</TotalTime>
  <Words>227</Words>
  <Application>Microsoft Macintosh PowerPoint</Application>
  <PresentationFormat>On-screen Show (16:9)</PresentationFormat>
  <Paragraphs>25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Symbol</vt:lpstr>
      <vt:lpstr>Times New Roman</vt:lpstr>
      <vt:lpstr>Office Theme</vt:lpstr>
      <vt:lpstr>PowerPoint Presentation</vt:lpstr>
      <vt:lpstr>Open issues for 5GSAT_Ph4 at SA1#107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Thierry Bérisot</cp:lastModifiedBy>
  <cp:revision>28</cp:revision>
  <dcterms:modified xsi:type="dcterms:W3CDTF">2024-08-09T22:49:24Z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</Properties>
</file>