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4162" r:id="rId7"/>
  </p:sldMasterIdLst>
  <p:notesMasterIdLst>
    <p:notesMasterId r:id="rId11"/>
  </p:notesMasterIdLst>
  <p:handoutMasterIdLst>
    <p:handoutMasterId r:id="rId12"/>
  </p:handoutMasterIdLst>
  <p:sldIdLst>
    <p:sldId id="1163" r:id="rId8"/>
    <p:sldId id="1248" r:id="rId9"/>
    <p:sldId id="1244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6EA02-6581-BCCA-78DA-02B5BF693D7B}" name="Nokia_LWG" initials="NOK" userId="Nokia_LWG" providerId="None"/>
  <p188:author id="{126E1E34-69A8-6550-E246-0BB266404452}" name="Feifei Lou (Nokia)" initials="FL" userId="S::feifei.lou@nokia.com::5a9d7bff-8e78-424d-b8d0-f913ded263e3" providerId="AD"/>
  <p188:author id="{B9497C81-942B-AC4E-8347-629AB7CA13FB}" name="Hideaki Takahashi (Nokia)" initials="H(" userId="S::hideaki.takahashi@nokia.com::42788fdf-2e17-4914-9a82-fe3b5b4191b2" providerId="AD"/>
  <p188:author id="{4269948B-D281-50B8-AF99-14C9D20151A9}" name="Laurent-Walter Goix (Nokia)" initials="NOK" userId="Laurent-Walter Goix (Nokia)" providerId="None"/>
  <p188:author id="{D76F55AB-EC4F-3397-04F2-6DB3C88DA4C8}" name="Nurit Sprecher (Nokia)" initials="NS(" userId="S::nurit.sprecher@nokia.com::e754c867-27fd-4760-87c9-140e5ebd247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3C41CC-28CF-B639-39F6-78FA8FE5485B}" v="8" dt="2024-08-09T13:21:40.45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620"/>
        <p:guide pos="288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deaki Takahashi (Nokia)" userId="42788fdf-2e17-4914-9a82-fe3b5b4191b2" providerId="ADAL" clId="{D6FE72BF-3F82-4748-AE73-8655ECB8B305}"/>
    <pc:docChg chg="addSld delSld modSld">
      <pc:chgData name="Hideaki Takahashi (Nokia)" userId="42788fdf-2e17-4914-9a82-fe3b5b4191b2" providerId="ADAL" clId="{D6FE72BF-3F82-4748-AE73-8655ECB8B305}" dt="2024-08-06T09:27:54.353" v="30" actId="14100"/>
      <pc:docMkLst>
        <pc:docMk/>
      </pc:docMkLst>
      <pc:sldChg chg="del">
        <pc:chgData name="Hideaki Takahashi (Nokia)" userId="42788fdf-2e17-4914-9a82-fe3b5b4191b2" providerId="ADAL" clId="{D6FE72BF-3F82-4748-AE73-8655ECB8B305}" dt="2024-08-05T08:49:48.730" v="0" actId="47"/>
        <pc:sldMkLst>
          <pc:docMk/>
          <pc:sldMk cId="385233704" sldId="1243"/>
        </pc:sldMkLst>
      </pc:sldChg>
      <pc:sldChg chg="modSp mod delCm">
        <pc:chgData name="Hideaki Takahashi (Nokia)" userId="42788fdf-2e17-4914-9a82-fe3b5b4191b2" providerId="ADAL" clId="{D6FE72BF-3F82-4748-AE73-8655ECB8B305}" dt="2024-08-06T09:27:34.836" v="28"/>
        <pc:sldMkLst>
          <pc:docMk/>
          <pc:sldMk cId="2206043381" sldId="1244"/>
        </pc:sldMkLst>
        <pc:spChg chg="mod">
          <ac:chgData name="Hideaki Takahashi (Nokia)" userId="42788fdf-2e17-4914-9a82-fe3b5b4191b2" providerId="ADAL" clId="{D6FE72BF-3F82-4748-AE73-8655ECB8B305}" dt="2024-08-06T09:25:56.173" v="21" actId="20577"/>
          <ac:spMkLst>
            <pc:docMk/>
            <pc:sldMk cId="2206043381" sldId="1244"/>
            <ac:spMk id="4" creationId="{27348C7D-2D4B-BA64-DCB8-01627162382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Hideaki Takahashi (Nokia)" userId="42788fdf-2e17-4914-9a82-fe3b5b4191b2" providerId="ADAL" clId="{D6FE72BF-3F82-4748-AE73-8655ECB8B305}" dt="2024-08-06T09:27:34.836" v="28"/>
              <pc2:cmMkLst xmlns:pc2="http://schemas.microsoft.com/office/powerpoint/2019/9/main/command">
                <pc:docMk/>
                <pc:sldMk cId="2206043381" sldId="1244"/>
                <pc2:cmMk id="{F43C2B19-0C5D-4397-9877-A0C493E191D3}"/>
              </pc2:cmMkLst>
            </pc226:cmChg>
          </p:ext>
        </pc:extLst>
      </pc:sldChg>
      <pc:sldChg chg="del">
        <pc:chgData name="Hideaki Takahashi (Nokia)" userId="42788fdf-2e17-4914-9a82-fe3b5b4191b2" providerId="ADAL" clId="{D6FE72BF-3F82-4748-AE73-8655ECB8B305}" dt="2024-08-05T08:49:48.730" v="0" actId="47"/>
        <pc:sldMkLst>
          <pc:docMk/>
          <pc:sldMk cId="3339483227" sldId="1245"/>
        </pc:sldMkLst>
      </pc:sldChg>
      <pc:sldChg chg="addSp del delCm">
        <pc:chgData name="Hideaki Takahashi (Nokia)" userId="42788fdf-2e17-4914-9a82-fe3b5b4191b2" providerId="ADAL" clId="{D6FE72BF-3F82-4748-AE73-8655ECB8B305}" dt="2024-08-06T09:26:53.399" v="24" actId="47"/>
        <pc:sldMkLst>
          <pc:docMk/>
          <pc:sldMk cId="757674988" sldId="1246"/>
        </pc:sldMkLst>
        <pc:spChg chg="add">
          <ac:chgData name="Hideaki Takahashi (Nokia)" userId="42788fdf-2e17-4914-9a82-fe3b5b4191b2" providerId="ADAL" clId="{D6FE72BF-3F82-4748-AE73-8655ECB8B305}" dt="2024-08-06T09:26:25.515" v="22"/>
          <ac:spMkLst>
            <pc:docMk/>
            <pc:sldMk cId="757674988" sldId="1246"/>
            <ac:spMk id="18" creationId="{4963F7C9-B254-363D-A0F8-E4A1BA9EB80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Hideaki Takahashi (Nokia)" userId="42788fdf-2e17-4914-9a82-fe3b5b4191b2" providerId="ADAL" clId="{D6FE72BF-3F82-4748-AE73-8655ECB8B305}" dt="2024-08-05T08:52:25.123" v="1"/>
              <pc2:cmMkLst xmlns:pc2="http://schemas.microsoft.com/office/powerpoint/2019/9/main/command">
                <pc:docMk/>
                <pc:sldMk cId="757674988" sldId="1246"/>
                <pc2:cmMk id="{47E3B941-14DD-453C-BEA1-D35C43441335}"/>
              </pc2:cmMkLst>
            </pc226:cmChg>
            <pc226:cmChg xmlns:pc226="http://schemas.microsoft.com/office/powerpoint/2022/06/main/command" chg="del">
              <pc226:chgData name="Hideaki Takahashi (Nokia)" userId="42788fdf-2e17-4914-9a82-fe3b5b4191b2" providerId="ADAL" clId="{D6FE72BF-3F82-4748-AE73-8655ECB8B305}" dt="2024-08-05T08:52:25.123" v="1"/>
              <pc2:cmMkLst xmlns:pc2="http://schemas.microsoft.com/office/powerpoint/2019/9/main/command">
                <pc:docMk/>
                <pc:sldMk cId="757674988" sldId="1246"/>
                <pc2:cmMk id="{C9DBD54D-E52B-40F6-9CED-DC698B72EDC7}"/>
              </pc2:cmMkLst>
            </pc226:cmChg>
            <pc226:cmChg xmlns:pc226="http://schemas.microsoft.com/office/powerpoint/2022/06/main/command" chg="del">
              <pc226:chgData name="Hideaki Takahashi (Nokia)" userId="42788fdf-2e17-4914-9a82-fe3b5b4191b2" providerId="ADAL" clId="{D6FE72BF-3F82-4748-AE73-8655ECB8B305}" dt="2024-08-05T08:52:25.123" v="1"/>
              <pc2:cmMkLst xmlns:pc2="http://schemas.microsoft.com/office/powerpoint/2019/9/main/command">
                <pc:docMk/>
                <pc:sldMk cId="757674988" sldId="1246"/>
                <pc2:cmMk id="{75F7D26B-8412-4566-AFB9-0EEBCAD9BF06}"/>
              </pc2:cmMkLst>
            </pc226:cmChg>
            <pc226:cmChg xmlns:pc226="http://schemas.microsoft.com/office/powerpoint/2022/06/main/command" chg="del">
              <pc226:chgData name="Hideaki Takahashi (Nokia)" userId="42788fdf-2e17-4914-9a82-fe3b5b4191b2" providerId="ADAL" clId="{D6FE72BF-3F82-4748-AE73-8655ECB8B305}" dt="2024-08-05T08:52:25.123" v="1"/>
              <pc2:cmMkLst xmlns:pc2="http://schemas.microsoft.com/office/powerpoint/2019/9/main/command">
                <pc:docMk/>
                <pc:sldMk cId="757674988" sldId="1246"/>
                <pc2:cmMk id="{5CB0E871-4469-4740-A7BC-1A7A18F3EE18}"/>
              </pc2:cmMkLst>
            </pc226:cmChg>
            <pc226:cmChg xmlns:pc226="http://schemas.microsoft.com/office/powerpoint/2022/06/main/command" chg="del">
              <pc226:chgData name="Hideaki Takahashi (Nokia)" userId="42788fdf-2e17-4914-9a82-fe3b5b4191b2" providerId="ADAL" clId="{D6FE72BF-3F82-4748-AE73-8655ECB8B305}" dt="2024-08-05T08:52:25.123" v="1"/>
              <pc2:cmMkLst xmlns:pc2="http://schemas.microsoft.com/office/powerpoint/2019/9/main/command">
                <pc:docMk/>
                <pc:sldMk cId="757674988" sldId="1246"/>
                <pc2:cmMk id="{5F420DC4-30FB-4292-8B64-67BCE9F74EF4}"/>
              </pc2:cmMkLst>
            </pc226:cmChg>
          </p:ext>
        </pc:extLst>
      </pc:sldChg>
      <pc:sldChg chg="del">
        <pc:chgData name="Hideaki Takahashi (Nokia)" userId="42788fdf-2e17-4914-9a82-fe3b5b4191b2" providerId="ADAL" clId="{D6FE72BF-3F82-4748-AE73-8655ECB8B305}" dt="2024-08-05T08:49:48.730" v="0" actId="47"/>
        <pc:sldMkLst>
          <pc:docMk/>
          <pc:sldMk cId="2229345129" sldId="1247"/>
        </pc:sldMkLst>
      </pc:sldChg>
      <pc:sldChg chg="modSp add mod delCm">
        <pc:chgData name="Hideaki Takahashi (Nokia)" userId="42788fdf-2e17-4914-9a82-fe3b5b4191b2" providerId="ADAL" clId="{D6FE72BF-3F82-4748-AE73-8655ECB8B305}" dt="2024-08-06T09:27:54.353" v="30" actId="14100"/>
        <pc:sldMkLst>
          <pc:docMk/>
          <pc:sldMk cId="3927444838" sldId="1248"/>
        </pc:sldMkLst>
        <pc:spChg chg="mod">
          <ac:chgData name="Hideaki Takahashi (Nokia)" userId="42788fdf-2e17-4914-9a82-fe3b5b4191b2" providerId="ADAL" clId="{D6FE72BF-3F82-4748-AE73-8655ECB8B305}" dt="2024-08-06T09:27:19.437" v="27" actId="108"/>
          <ac:spMkLst>
            <pc:docMk/>
            <pc:sldMk cId="3927444838" sldId="1248"/>
            <ac:spMk id="13" creationId="{7CE6C8CD-0197-10C4-9067-E49011A90974}"/>
          </ac:spMkLst>
        </pc:spChg>
        <pc:spChg chg="mod">
          <ac:chgData name="Hideaki Takahashi (Nokia)" userId="42788fdf-2e17-4914-9a82-fe3b5b4191b2" providerId="ADAL" clId="{D6FE72BF-3F82-4748-AE73-8655ECB8B305}" dt="2024-08-06T09:27:10.199" v="26" actId="207"/>
          <ac:spMkLst>
            <pc:docMk/>
            <pc:sldMk cId="3927444838" sldId="1248"/>
            <ac:spMk id="14" creationId="{33E3EDC2-4A37-F40F-CB3B-E4F17B8AAF87}"/>
          </ac:spMkLst>
        </pc:spChg>
        <pc:spChg chg="mod">
          <ac:chgData name="Hideaki Takahashi (Nokia)" userId="42788fdf-2e17-4914-9a82-fe3b5b4191b2" providerId="ADAL" clId="{D6FE72BF-3F82-4748-AE73-8655ECB8B305}" dt="2024-08-06T09:27:54.353" v="30" actId="14100"/>
          <ac:spMkLst>
            <pc:docMk/>
            <pc:sldMk cId="3927444838" sldId="1248"/>
            <ac:spMk id="79" creationId="{F6C8BD46-83E9-25A7-5432-E028CB46AFB7}"/>
          </ac:spMkLst>
        </pc:spChg>
        <pc:spChg chg="mod">
          <ac:chgData name="Hideaki Takahashi (Nokia)" userId="42788fdf-2e17-4914-9a82-fe3b5b4191b2" providerId="ADAL" clId="{D6FE72BF-3F82-4748-AE73-8655ECB8B305}" dt="2024-08-06T09:27:54.353" v="30" actId="14100"/>
          <ac:spMkLst>
            <pc:docMk/>
            <pc:sldMk cId="3927444838" sldId="1248"/>
            <ac:spMk id="80" creationId="{76AAE115-D4BA-E393-4DF8-E7046527D0BD}"/>
          </ac:spMkLst>
        </pc:spChg>
        <pc:grpChg chg="mod">
          <ac:chgData name="Hideaki Takahashi (Nokia)" userId="42788fdf-2e17-4914-9a82-fe3b5b4191b2" providerId="ADAL" clId="{D6FE72BF-3F82-4748-AE73-8655ECB8B305}" dt="2024-08-06T09:27:54.353" v="30" actId="14100"/>
          <ac:grpSpMkLst>
            <pc:docMk/>
            <pc:sldMk cId="3927444838" sldId="1248"/>
            <ac:grpSpMk id="78" creationId="{887F69DF-7976-3FAF-ED92-DBD7EB561ACD}"/>
          </ac:grpSpMkLst>
        </pc:gr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Hideaki Takahashi (Nokia)" userId="42788fdf-2e17-4914-9a82-fe3b5b4191b2" providerId="ADAL" clId="{D6FE72BF-3F82-4748-AE73-8655ECB8B305}" dt="2024-08-06T09:27:34.836" v="28"/>
              <pc2:cmMkLst xmlns:pc2="http://schemas.microsoft.com/office/powerpoint/2019/9/main/command">
                <pc:docMk/>
                <pc:sldMk cId="3927444838" sldId="1248"/>
                <pc2:cmMk id="{E951CB26-9F99-407F-9DE3-058992D18C56}"/>
              </pc2:cmMkLst>
            </pc226:cmChg>
            <pc226:cmChg xmlns:pc226="http://schemas.microsoft.com/office/powerpoint/2022/06/main/command" chg="del">
              <pc226:chgData name="Hideaki Takahashi (Nokia)" userId="42788fdf-2e17-4914-9a82-fe3b5b4191b2" providerId="ADAL" clId="{D6FE72BF-3F82-4748-AE73-8655ECB8B305}" dt="2024-08-06T09:27:34.836" v="28"/>
              <pc2:cmMkLst xmlns:pc2="http://schemas.microsoft.com/office/powerpoint/2019/9/main/command">
                <pc:docMk/>
                <pc:sldMk cId="3927444838" sldId="1248"/>
                <pc2:cmMk id="{D70A4D30-D173-4CC4-856F-AE6F6ABBDA9D}"/>
              </pc2:cmMkLst>
            </pc226:cmChg>
            <pc226:cmChg xmlns:pc226="http://schemas.microsoft.com/office/powerpoint/2022/06/main/command" chg="del">
              <pc226:chgData name="Hideaki Takahashi (Nokia)" userId="42788fdf-2e17-4914-9a82-fe3b5b4191b2" providerId="ADAL" clId="{D6FE72BF-3F82-4748-AE73-8655ECB8B305}" dt="2024-08-06T09:27:34.836" v="28"/>
              <pc2:cmMkLst xmlns:pc2="http://schemas.microsoft.com/office/powerpoint/2019/9/main/command">
                <pc:docMk/>
                <pc:sldMk cId="3927444838" sldId="1248"/>
                <pc2:cmMk id="{F3E8934B-2D1C-4192-B506-51BB7A57F66A}"/>
              </pc2:cmMkLst>
            </pc226:cmChg>
            <pc226:cmChg xmlns:pc226="http://schemas.microsoft.com/office/powerpoint/2022/06/main/command" chg="del">
              <pc226:chgData name="Hideaki Takahashi (Nokia)" userId="42788fdf-2e17-4914-9a82-fe3b5b4191b2" providerId="ADAL" clId="{D6FE72BF-3F82-4748-AE73-8655ECB8B305}" dt="2024-08-06T09:27:34.836" v="28"/>
              <pc2:cmMkLst xmlns:pc2="http://schemas.microsoft.com/office/powerpoint/2019/9/main/command">
                <pc:docMk/>
                <pc:sldMk cId="3927444838" sldId="1248"/>
                <pc2:cmMk id="{119E645C-0FD8-48DB-B0A6-6A0A4DD7A765}"/>
              </pc2:cmMkLst>
            </pc226:cmChg>
            <pc226:cmChg xmlns:pc226="http://schemas.microsoft.com/office/powerpoint/2022/06/main/command" chg="del">
              <pc226:chgData name="Hideaki Takahashi (Nokia)" userId="42788fdf-2e17-4914-9a82-fe3b5b4191b2" providerId="ADAL" clId="{D6FE72BF-3F82-4748-AE73-8655ECB8B305}" dt="2024-08-06T09:27:34.836" v="28"/>
              <pc2:cmMkLst xmlns:pc2="http://schemas.microsoft.com/office/powerpoint/2019/9/main/command">
                <pc:docMk/>
                <pc:sldMk cId="3927444838" sldId="1248"/>
                <pc2:cmMk id="{DAEAF59A-BDA7-49A8-972B-D902BE6DC8BA}"/>
              </pc2:cmMkLst>
            </pc226:cmChg>
            <pc226:cmChg xmlns:pc226="http://schemas.microsoft.com/office/powerpoint/2022/06/main/command" chg="del">
              <pc226:chgData name="Hideaki Takahashi (Nokia)" userId="42788fdf-2e17-4914-9a82-fe3b5b4191b2" providerId="ADAL" clId="{D6FE72BF-3F82-4748-AE73-8655ECB8B305}" dt="2024-08-06T09:27:34.836" v="28"/>
              <pc2:cmMkLst xmlns:pc2="http://schemas.microsoft.com/office/powerpoint/2019/9/main/command">
                <pc:docMk/>
                <pc:sldMk cId="3927444838" sldId="1248"/>
                <pc2:cmMk id="{CB0B7B9C-B5D8-4CDF-A155-19879D322A83}"/>
              </pc2:cmMkLst>
            </pc226:cmChg>
            <pc226:cmChg xmlns:pc226="http://schemas.microsoft.com/office/powerpoint/2022/06/main/command" chg="del">
              <pc226:chgData name="Hideaki Takahashi (Nokia)" userId="42788fdf-2e17-4914-9a82-fe3b5b4191b2" providerId="ADAL" clId="{D6FE72BF-3F82-4748-AE73-8655ECB8B305}" dt="2024-08-06T09:27:34.836" v="28"/>
              <pc2:cmMkLst xmlns:pc2="http://schemas.microsoft.com/office/powerpoint/2019/9/main/command">
                <pc:docMk/>
                <pc:sldMk cId="3927444838" sldId="1248"/>
                <pc2:cmMk id="{1B3DDEB4-B382-4A56-B5CD-E7DB54CAEC4A}"/>
              </pc2:cmMkLst>
            </pc226:cmChg>
          </p:ext>
        </pc:extLst>
      </pc:sldChg>
    </pc:docChg>
  </pc:docChgLst>
  <pc:docChgLst>
    <pc:chgData name="Hideaki Takahashi (Nokia)" userId="S::hideaki.takahashi@nokia.com::42788fdf-2e17-4914-9a82-fe3b5b4191b2" providerId="AD" clId="Web-{FA3C41CC-28CF-B639-39F6-78FA8FE5485B}"/>
    <pc:docChg chg="modSld">
      <pc:chgData name="Hideaki Takahashi (Nokia)" userId="S::hideaki.takahashi@nokia.com::42788fdf-2e17-4914-9a82-fe3b5b4191b2" providerId="AD" clId="Web-{FA3C41CC-28CF-B639-39F6-78FA8FE5485B}" dt="2024-08-09T13:21:37.954" v="6" actId="20577"/>
      <pc:docMkLst>
        <pc:docMk/>
      </pc:docMkLst>
      <pc:sldChg chg="modSp">
        <pc:chgData name="Hideaki Takahashi (Nokia)" userId="S::hideaki.takahashi@nokia.com::42788fdf-2e17-4914-9a82-fe3b5b4191b2" providerId="AD" clId="Web-{FA3C41CC-28CF-B639-39F6-78FA8FE5485B}" dt="2024-08-09T13:21:37.954" v="6" actId="20577"/>
        <pc:sldMkLst>
          <pc:docMk/>
          <pc:sldMk cId="0" sldId="1163"/>
        </pc:sldMkLst>
        <pc:spChg chg="mod">
          <ac:chgData name="Hideaki Takahashi (Nokia)" userId="S::hideaki.takahashi@nokia.com::42788fdf-2e17-4914-9a82-fe3b5b4191b2" providerId="AD" clId="Web-{FA3C41CC-28CF-B639-39F6-78FA8FE5485B}" dt="2024-08-09T13:21:37.954" v="6" actId="20577"/>
          <ac:spMkLst>
            <pc:docMk/>
            <pc:sldMk cId="0" sldId="1163"/>
            <ac:spMk id="7173" creationId="{B1137736-AD02-A3E6-721C-B1A3A3F41ECC}"/>
          </ac:spMkLst>
        </pc:spChg>
      </pc:sldChg>
    </pc:docChg>
  </pc:docChgLst>
  <pc:docChgLst>
    <pc:chgData name="Nurit Sprecher (Nokia)" userId="e754c867-27fd-4760-87c9-140e5ebd2479" providerId="ADAL" clId="{85829AB5-B71B-4AED-98A0-B4DED49E307A}"/>
    <pc:docChg chg="">
      <pc:chgData name="Nurit Sprecher (Nokia)" userId="e754c867-27fd-4760-87c9-140e5ebd2479" providerId="ADAL" clId="{85829AB5-B71B-4AED-98A0-B4DED49E307A}" dt="2024-08-06T04:13:38.673" v="4"/>
      <pc:docMkLst>
        <pc:docMk/>
      </pc:docMkLst>
      <pc:sldChg chg="addCm">
        <pc:chgData name="Nurit Sprecher (Nokia)" userId="e754c867-27fd-4760-87c9-140e5ebd2479" providerId="ADAL" clId="{85829AB5-B71B-4AED-98A0-B4DED49E307A}" dt="2024-08-05T17:10:42.099" v="3"/>
        <pc:sldMkLst>
          <pc:docMk/>
          <pc:sldMk cId="2206043381" sldId="124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Nurit Sprecher (Nokia)" userId="e754c867-27fd-4760-87c9-140e5ebd2479" providerId="ADAL" clId="{85829AB5-B71B-4AED-98A0-B4DED49E307A}" dt="2024-08-05T17:10:42.099" v="3"/>
              <pc2:cmMkLst xmlns:pc2="http://schemas.microsoft.com/office/powerpoint/2019/9/main/command">
                <pc:docMk/>
                <pc:sldMk cId="2206043381" sldId="1244"/>
                <pc2:cmMk id="{F43C2B19-0C5D-4397-9877-A0C493E191D3}"/>
              </pc2:cmMkLst>
            </pc226:cmChg>
          </p:ext>
        </pc:extLst>
      </pc:sldChg>
      <pc:sldChg chg="addCm modCm">
        <pc:chgData name="Nurit Sprecher (Nokia)" userId="e754c867-27fd-4760-87c9-140e5ebd2479" providerId="ADAL" clId="{85829AB5-B71B-4AED-98A0-B4DED49E307A}" dt="2024-08-06T04:13:38.673" v="4"/>
        <pc:sldMkLst>
          <pc:docMk/>
          <pc:sldMk cId="757674988" sldId="124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Nurit Sprecher (Nokia)" userId="e754c867-27fd-4760-87c9-140e5ebd2479" providerId="ADAL" clId="{85829AB5-B71B-4AED-98A0-B4DED49E307A}" dt="2024-08-06T04:13:38.673" v="4"/>
              <pc2:cmMkLst xmlns:pc2="http://schemas.microsoft.com/office/powerpoint/2019/9/main/command">
                <pc:docMk/>
                <pc:sldMk cId="757674988" sldId="1246"/>
                <pc2:cmMk id="{2EB5843D-D620-4E7D-BD7E-39F54F80FD54}"/>
              </pc2:cmMkLst>
              <pc226:cmRplyChg chg="add">
                <pc226:chgData name="Nurit Sprecher (Nokia)" userId="e754c867-27fd-4760-87c9-140e5ebd2479" providerId="ADAL" clId="{85829AB5-B71B-4AED-98A0-B4DED49E307A}" dt="2024-08-05T17:09:31.850" v="1"/>
                <pc2:cmRplyMkLst xmlns:pc2="http://schemas.microsoft.com/office/powerpoint/2019/9/main/command">
                  <pc:docMk/>
                  <pc:sldMk cId="757674988" sldId="1246"/>
                  <pc2:cmMk id="{2EB5843D-D620-4E7D-BD7E-39F54F80FD54}"/>
                  <pc2:cmRplyMk id="{14D62BFC-0890-401D-BD5A-0894F7EC5FFB}"/>
                </pc2:cmRplyMkLst>
              </pc226:cmRplyChg>
            </pc226:cmChg>
            <pc226:cmChg xmlns:pc226="http://schemas.microsoft.com/office/powerpoint/2022/06/main/command" chg="add">
              <pc226:chgData name="Nurit Sprecher (Nokia)" userId="e754c867-27fd-4760-87c9-140e5ebd2479" providerId="ADAL" clId="{85829AB5-B71B-4AED-98A0-B4DED49E307A}" dt="2024-08-05T17:10:08.270" v="2"/>
              <pc2:cmMkLst xmlns:pc2="http://schemas.microsoft.com/office/powerpoint/2019/9/main/command">
                <pc:docMk/>
                <pc:sldMk cId="757674988" sldId="1246"/>
                <pc2:cmMk id="{81FA3098-800C-4EA5-B288-41B3D32AE0CF}"/>
              </pc2:cmMkLst>
            </pc226:cmChg>
          </p:ext>
        </pc:extLst>
      </pc:sldChg>
    </pc:docChg>
  </pc:docChgLst>
  <pc:docChgLst>
    <pc:chgData name="Feifei Lou (Nokia)" userId="5a9d7bff-8e78-424d-b8d0-f913ded263e3" providerId="ADAL" clId="{A9044A2B-5EDE-4E5F-A208-6726DDCB6E68}"/>
    <pc:docChg chg="undo custSel modSld">
      <pc:chgData name="Feifei Lou (Nokia)" userId="5a9d7bff-8e78-424d-b8d0-f913ded263e3" providerId="ADAL" clId="{A9044A2B-5EDE-4E5F-A208-6726DDCB6E68}" dt="2024-08-08T07:12:01.501" v="8" actId="20577"/>
      <pc:docMkLst>
        <pc:docMk/>
      </pc:docMkLst>
      <pc:sldChg chg="modSp mod">
        <pc:chgData name="Feifei Lou (Nokia)" userId="5a9d7bff-8e78-424d-b8d0-f913ded263e3" providerId="ADAL" clId="{A9044A2B-5EDE-4E5F-A208-6726DDCB6E68}" dt="2024-08-08T07:12:01.501" v="8" actId="20577"/>
        <pc:sldMkLst>
          <pc:docMk/>
          <pc:sldMk cId="0" sldId="1163"/>
        </pc:sldMkLst>
        <pc:spChg chg="mod">
          <ac:chgData name="Feifei Lou (Nokia)" userId="5a9d7bff-8e78-424d-b8d0-f913ded263e3" providerId="ADAL" clId="{A9044A2B-5EDE-4E5F-A208-6726DDCB6E68}" dt="2024-08-08T07:12:01.501" v="8" actId="20577"/>
          <ac:spMkLst>
            <pc:docMk/>
            <pc:sldMk cId="0" sldId="1163"/>
            <ac:spMk id="7171" creationId="{E48F4C2E-F028-D0DB-99E2-8E3F980705C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8/9/2024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8/9/2024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Proposed 6G areas of interest</a:t>
            </a:r>
            <a:endParaRPr lang="en-GB" sz="4000" b="1" kern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2303" y="3848100"/>
            <a:ext cx="6400800" cy="1295400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en-US" altLang="nl-NL" sz="1600">
                <a:latin typeface="Arial" panose="020B0604020202020204" pitchFamily="34" charset="0"/>
              </a:rPr>
              <a:t>Source:		Nokia</a:t>
            </a:r>
          </a:p>
          <a:p>
            <a:pPr algn="l">
              <a:lnSpc>
                <a:spcPct val="80000"/>
              </a:lnSpc>
            </a:pPr>
            <a:r>
              <a:rPr lang="en-US" altLang="nl-NL" sz="1600">
                <a:latin typeface="Arial" panose="020B0604020202020204" pitchFamily="34" charset="0"/>
              </a:rPr>
              <a:t>Agenda item:	8.2</a:t>
            </a:r>
          </a:p>
          <a:p>
            <a:pPr algn="l">
              <a:lnSpc>
                <a:spcPct val="80000"/>
              </a:lnSpc>
            </a:pPr>
            <a:r>
              <a:rPr lang="en-US" altLang="nl-NL" sz="1600">
                <a:latin typeface="Arial" panose="020B0604020202020204" pitchFamily="34" charset="0"/>
              </a:rPr>
              <a:t>Document for:	Decision</a:t>
            </a:r>
          </a:p>
          <a:p>
            <a:pPr>
              <a:lnSpc>
                <a:spcPct val="80000"/>
              </a:lnSpc>
            </a:pPr>
            <a:endParaRPr lang="en-US" altLang="nl-NL" sz="180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>
                <a:solidFill>
                  <a:schemeClr val="bg1"/>
                </a:solidFill>
                <a:latin typeface="Arial"/>
                <a:ea typeface="MS PGothic"/>
                <a:cs typeface="Arial"/>
              </a:rPr>
              <a:t>S1-242236 3GPP SA1#107, Maastricht, 19-23 August </a:t>
            </a:r>
            <a:endParaRPr lang="en-GB" altLang="en-US" sz="1000">
              <a:solidFill>
                <a:schemeClr val="bg1"/>
              </a:solidFill>
              <a:highlight>
                <a:srgbClr val="FFFF00"/>
              </a:highlight>
              <a:latin typeface="Arial"/>
              <a:ea typeface="MS PGothic"/>
              <a:cs typeface="Arial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862E7-BAFD-B0F3-B1BB-09DB27464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6G areas of interest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A9A58B0D-434D-D82A-EA87-53C0C053FB38}"/>
              </a:ext>
            </a:extLst>
          </p:cNvPr>
          <p:cNvSpPr/>
          <p:nvPr/>
        </p:nvSpPr>
        <p:spPr>
          <a:xfrm>
            <a:off x="3173940" y="1509164"/>
            <a:ext cx="2565473" cy="2596915"/>
          </a:xfrm>
          <a:prstGeom prst="ellipse">
            <a:avLst/>
          </a:prstGeom>
          <a:solidFill>
            <a:srgbClr val="EBEBEB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B36074CB-E90E-E82E-A87B-C0BBDAA873FD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3698" y="1563556"/>
            <a:ext cx="2485956" cy="2485956"/>
          </a:xfrm>
          <a:prstGeom prst="ellipse">
            <a:avLst/>
          </a:prstGeom>
          <a:ln>
            <a:solidFill>
              <a:srgbClr val="FFFFFF">
                <a:alpha val="81209"/>
              </a:srgbClr>
            </a:solidFill>
          </a:ln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D5068A75-3EE9-A20A-3EB4-1A5E24AAFC09}"/>
              </a:ext>
            </a:extLst>
          </p:cNvPr>
          <p:cNvGrpSpPr/>
          <p:nvPr/>
        </p:nvGrpSpPr>
        <p:grpSpPr>
          <a:xfrm>
            <a:off x="3717253" y="1593780"/>
            <a:ext cx="268853" cy="268843"/>
            <a:chOff x="3038138" y="2065430"/>
            <a:chExt cx="268853" cy="268843"/>
          </a:xfrm>
        </p:grpSpPr>
        <p:sp>
          <p:nvSpPr>
            <p:cNvPr id="46" name="Oval 25">
              <a:extLst>
                <a:ext uri="{FF2B5EF4-FFF2-40B4-BE49-F238E27FC236}">
                  <a16:creationId xmlns:a16="http://schemas.microsoft.com/office/drawing/2014/main" id="{CF5303FE-9465-70A2-A20C-9C2B7C4B91BA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038138" y="2065430"/>
              <a:ext cx="268853" cy="268843"/>
            </a:xfrm>
            <a:prstGeom prst="ellipse">
              <a:avLst/>
            </a:prstGeom>
            <a:solidFill>
              <a:srgbClr val="005AFF"/>
            </a:solidFill>
            <a:ln>
              <a:solidFill>
                <a:srgbClr val="FFFFFF"/>
              </a:solidFill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3095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47" name="Oval 26">
              <a:extLst>
                <a:ext uri="{FF2B5EF4-FFF2-40B4-BE49-F238E27FC236}">
                  <a16:creationId xmlns:a16="http://schemas.microsoft.com/office/drawing/2014/main" id="{81E644B5-9776-DDCD-655B-51636BAE2CE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110121" y="2136444"/>
              <a:ext cx="124884" cy="1268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3095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25C4E12-372E-29D3-E190-AF5A09C41FAF}"/>
              </a:ext>
            </a:extLst>
          </p:cNvPr>
          <p:cNvGrpSpPr/>
          <p:nvPr/>
        </p:nvGrpSpPr>
        <p:grpSpPr>
          <a:xfrm>
            <a:off x="3110421" y="2664202"/>
            <a:ext cx="268853" cy="268843"/>
            <a:chOff x="3116315" y="3120666"/>
            <a:chExt cx="268853" cy="268843"/>
          </a:xfrm>
        </p:grpSpPr>
        <p:sp>
          <p:nvSpPr>
            <p:cNvPr id="49" name="Oval 25">
              <a:extLst>
                <a:ext uri="{FF2B5EF4-FFF2-40B4-BE49-F238E27FC236}">
                  <a16:creationId xmlns:a16="http://schemas.microsoft.com/office/drawing/2014/main" id="{78BED9F0-2C60-DCCC-0894-FEE07B5B4446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116315" y="3120666"/>
              <a:ext cx="268853" cy="268843"/>
            </a:xfrm>
            <a:prstGeom prst="ellipse">
              <a:avLst/>
            </a:prstGeom>
            <a:solidFill>
              <a:srgbClr val="005AFF"/>
            </a:solidFill>
            <a:ln>
              <a:solidFill>
                <a:srgbClr val="FFFFFF"/>
              </a:solidFill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3095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50" name="Oval 26">
              <a:extLst>
                <a:ext uri="{FF2B5EF4-FFF2-40B4-BE49-F238E27FC236}">
                  <a16:creationId xmlns:a16="http://schemas.microsoft.com/office/drawing/2014/main" id="{47329CA8-23EB-E03E-7E31-46BE41D21D74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188299" y="3191682"/>
              <a:ext cx="124884" cy="1268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3095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6D002E2-B343-D491-82AD-98ED85DB49D1}"/>
              </a:ext>
            </a:extLst>
          </p:cNvPr>
          <p:cNvGrpSpPr/>
          <p:nvPr/>
        </p:nvGrpSpPr>
        <p:grpSpPr>
          <a:xfrm>
            <a:off x="3520383" y="3609402"/>
            <a:ext cx="268853" cy="268843"/>
            <a:chOff x="4242623" y="3755136"/>
            <a:chExt cx="268853" cy="268843"/>
          </a:xfrm>
        </p:grpSpPr>
        <p:sp>
          <p:nvSpPr>
            <p:cNvPr id="52" name="Oval 25">
              <a:extLst>
                <a:ext uri="{FF2B5EF4-FFF2-40B4-BE49-F238E27FC236}">
                  <a16:creationId xmlns:a16="http://schemas.microsoft.com/office/drawing/2014/main" id="{3EFBA217-7AB8-499D-7B07-F2A61264656F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242623" y="3755136"/>
              <a:ext cx="268853" cy="268843"/>
            </a:xfrm>
            <a:prstGeom prst="ellipse">
              <a:avLst/>
            </a:prstGeom>
            <a:solidFill>
              <a:srgbClr val="005AFF"/>
            </a:solidFill>
            <a:ln>
              <a:solidFill>
                <a:srgbClr val="FFFFFF"/>
              </a:solidFill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3095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53" name="Oval 26">
              <a:extLst>
                <a:ext uri="{FF2B5EF4-FFF2-40B4-BE49-F238E27FC236}">
                  <a16:creationId xmlns:a16="http://schemas.microsoft.com/office/drawing/2014/main" id="{F6EA3B7C-FADD-B9D4-ED1D-5E48BB5ED7BF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314607" y="3826153"/>
              <a:ext cx="124884" cy="1268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3095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C14CBC4-F9FF-91E6-5E15-1F51BC1EEBD6}"/>
              </a:ext>
            </a:extLst>
          </p:cNvPr>
          <p:cNvGrpSpPr/>
          <p:nvPr/>
        </p:nvGrpSpPr>
        <p:grpSpPr>
          <a:xfrm>
            <a:off x="5522198" y="2664201"/>
            <a:ext cx="268853" cy="268843"/>
            <a:chOff x="5271235" y="3149861"/>
            <a:chExt cx="268853" cy="268843"/>
          </a:xfrm>
        </p:grpSpPr>
        <p:sp>
          <p:nvSpPr>
            <p:cNvPr id="55" name="Oval 25">
              <a:extLst>
                <a:ext uri="{FF2B5EF4-FFF2-40B4-BE49-F238E27FC236}">
                  <a16:creationId xmlns:a16="http://schemas.microsoft.com/office/drawing/2014/main" id="{51597DBA-20F3-BD8A-C30F-3F5DDEE42C16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71235" y="3149861"/>
              <a:ext cx="268853" cy="268843"/>
            </a:xfrm>
            <a:prstGeom prst="ellipse">
              <a:avLst/>
            </a:prstGeom>
            <a:solidFill>
              <a:srgbClr val="005AFF"/>
            </a:solidFill>
            <a:ln>
              <a:solidFill>
                <a:srgbClr val="FFFFFF"/>
              </a:solidFill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3095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56" name="Oval 26">
              <a:extLst>
                <a:ext uri="{FF2B5EF4-FFF2-40B4-BE49-F238E27FC236}">
                  <a16:creationId xmlns:a16="http://schemas.microsoft.com/office/drawing/2014/main" id="{AC553504-9719-6A56-4E83-85EC2C875F6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343219" y="3220876"/>
              <a:ext cx="124884" cy="1268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3095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528ACA5C-5938-C4B2-694E-63F23D4D7B69}"/>
              </a:ext>
            </a:extLst>
          </p:cNvPr>
          <p:cNvGrpSpPr/>
          <p:nvPr/>
        </p:nvGrpSpPr>
        <p:grpSpPr>
          <a:xfrm>
            <a:off x="4858245" y="1591990"/>
            <a:ext cx="268853" cy="268843"/>
            <a:chOff x="5388571" y="2080538"/>
            <a:chExt cx="268853" cy="268843"/>
          </a:xfrm>
        </p:grpSpPr>
        <p:sp>
          <p:nvSpPr>
            <p:cNvPr id="58" name="Oval 25">
              <a:extLst>
                <a:ext uri="{FF2B5EF4-FFF2-40B4-BE49-F238E27FC236}">
                  <a16:creationId xmlns:a16="http://schemas.microsoft.com/office/drawing/2014/main" id="{BAEE6354-CE47-C417-8947-05A9D824B333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388571" y="2080538"/>
              <a:ext cx="268853" cy="268843"/>
            </a:xfrm>
            <a:prstGeom prst="ellipse">
              <a:avLst/>
            </a:prstGeom>
            <a:solidFill>
              <a:srgbClr val="005AFF"/>
            </a:solidFill>
            <a:ln>
              <a:solidFill>
                <a:srgbClr val="FFFFFF"/>
              </a:solidFill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3095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59" name="Oval 26">
              <a:extLst>
                <a:ext uri="{FF2B5EF4-FFF2-40B4-BE49-F238E27FC236}">
                  <a16:creationId xmlns:a16="http://schemas.microsoft.com/office/drawing/2014/main" id="{EA8B8768-9CAE-ACAA-5EE0-7AD8F34DA26C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460556" y="2151553"/>
              <a:ext cx="124884" cy="1268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3095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E25DF3A-1E23-F515-FEF7-0EF702932203}"/>
              </a:ext>
            </a:extLst>
          </p:cNvPr>
          <p:cNvGrpSpPr/>
          <p:nvPr/>
        </p:nvGrpSpPr>
        <p:grpSpPr>
          <a:xfrm>
            <a:off x="5737941" y="934078"/>
            <a:ext cx="3305036" cy="1305472"/>
            <a:chOff x="718903" y="936088"/>
            <a:chExt cx="2205450" cy="1305467"/>
          </a:xfrm>
        </p:grpSpPr>
        <p:sp>
          <p:nvSpPr>
            <p:cNvPr id="61" name="Text Box 9">
              <a:extLst>
                <a:ext uri="{FF2B5EF4-FFF2-40B4-BE49-F238E27FC236}">
                  <a16:creationId xmlns:a16="http://schemas.microsoft.com/office/drawing/2014/main" id="{92247CD5-A8F3-671A-5387-D03BFF6F02D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18903" y="936088"/>
              <a:ext cx="2205450" cy="2816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defTabSz="309555" eaLnBrk="1">
                <a:defRPr/>
              </a:pPr>
              <a:r>
                <a:rPr lang="en-US" altLang="en-US" sz="1800">
                  <a:solidFill>
                    <a:srgbClr val="005AFF"/>
                  </a:solidFill>
                  <a:latin typeface="Nokia Pure Text"/>
                  <a:ea typeface="Nokia Pure Text" panose="020B0503020202020204" pitchFamily="34" charset="0"/>
                  <a:cs typeface="Arial"/>
                  <a:sym typeface="Arial" panose="020B0604020202020204" pitchFamily="34" charset="0"/>
                </a:rPr>
                <a:t>High level requirements for 6GS</a:t>
              </a:r>
            </a:p>
          </p:txBody>
        </p:sp>
        <p:sp>
          <p:nvSpPr>
            <p:cNvPr id="62" name="Text Box 10">
              <a:extLst>
                <a:ext uri="{FF2B5EF4-FFF2-40B4-BE49-F238E27FC236}">
                  <a16:creationId xmlns:a16="http://schemas.microsoft.com/office/drawing/2014/main" id="{9EA1D676-A0F1-78E8-72FE-967EC7BDED3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18904" y="1379784"/>
              <a:ext cx="2205174" cy="861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t">
              <a:spAutoFit/>
            </a:bodyPr>
            <a:lstStyle/>
            <a:p>
              <a:pPr marL="285750" indent="-285750" defTabSz="457189" eaLnBrk="1" fontAlgn="auto" hangingPunct="1">
                <a:spcBef>
                  <a:spcPts val="0"/>
                </a:spcBef>
                <a:spcAft>
                  <a:spcPts val="600"/>
                </a:spcAft>
                <a:buFont typeface="Calibri"/>
                <a:buChar char="-"/>
                <a:defRPr/>
              </a:pPr>
              <a:r>
                <a:rPr lang="en-US" sz="1400">
                  <a:latin typeface="Nokia Pure Text Light"/>
                  <a:ea typeface="+mn-ea"/>
                </a:rPr>
                <a:t>From service and lifecycle perspectives learned from 5G to be provided for RAN/SA2 studies in time (e.g., migration, IWK)</a:t>
              </a:r>
              <a:endParaRPr lang="en-US">
                <a:ea typeface="+mn-ea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0D1F82D8-F960-4F43-EED1-47FB32656E9E}"/>
              </a:ext>
            </a:extLst>
          </p:cNvPr>
          <p:cNvGrpSpPr/>
          <p:nvPr/>
        </p:nvGrpSpPr>
        <p:grpSpPr>
          <a:xfrm>
            <a:off x="5242626" y="3944337"/>
            <a:ext cx="3805074" cy="772884"/>
            <a:chOff x="518214" y="978795"/>
            <a:chExt cx="1609708" cy="772884"/>
          </a:xfrm>
        </p:grpSpPr>
        <p:sp>
          <p:nvSpPr>
            <p:cNvPr id="64" name="Text Box 9">
              <a:extLst>
                <a:ext uri="{FF2B5EF4-FFF2-40B4-BE49-F238E27FC236}">
                  <a16:creationId xmlns:a16="http://schemas.microsoft.com/office/drawing/2014/main" id="{5DF1DC09-2F3A-F10A-946F-9A5EE4C5316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18214" y="978795"/>
              <a:ext cx="158826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defTabSz="309555" eaLnBrk="1">
                <a:defRPr/>
              </a:pPr>
              <a:r>
                <a:rPr lang="en-US" altLang="en-US" sz="1800">
                  <a:solidFill>
                    <a:srgbClr val="005AFF"/>
                  </a:solidFill>
                  <a:latin typeface="Nokia Pure Text"/>
                  <a:ea typeface="Nokia Pure Text" panose="020B0503020202020204" pitchFamily="34" charset="0"/>
                  <a:cs typeface="Arial"/>
                </a:rPr>
                <a:t>Ubiquitous Connectivity</a:t>
              </a:r>
              <a:endParaRPr lang="en-US" altLang="en-US" sz="1800">
                <a:solidFill>
                  <a:srgbClr val="005AFF"/>
                </a:solidFill>
                <a:latin typeface="Nokia Pure Text"/>
                <a:ea typeface="Nokia Pure Text" panose="020B0503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Text Box 10">
              <a:extLst>
                <a:ext uri="{FF2B5EF4-FFF2-40B4-BE49-F238E27FC236}">
                  <a16:creationId xmlns:a16="http://schemas.microsoft.com/office/drawing/2014/main" id="{AF9D6918-64CA-2D86-ACE3-67964AC8315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18214" y="1320792"/>
              <a:ext cx="1609708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t">
              <a:spAutoFit/>
            </a:bodyPr>
            <a:lstStyle/>
            <a:p>
              <a:pPr marL="285750" indent="-285750" defTabSz="457189" eaLnBrk="1" fontAlgn="auto" hangingPunct="1">
                <a:spcBef>
                  <a:spcPts val="0"/>
                </a:spcBef>
                <a:spcAft>
                  <a:spcPts val="600"/>
                </a:spcAft>
                <a:buFont typeface="Calibri"/>
                <a:buChar char="-"/>
                <a:defRPr/>
              </a:pPr>
              <a:r>
                <a:rPr lang="en-US" sz="1400">
                  <a:latin typeface="Nokia Pure Text Light"/>
                  <a:ea typeface="+mn-ea"/>
                </a:rPr>
                <a:t>New value-driven use cases making global connectivity a reality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5CEDF79-3936-D86A-01C5-5776F1AB5CFF}"/>
              </a:ext>
            </a:extLst>
          </p:cNvPr>
          <p:cNvGrpSpPr/>
          <p:nvPr/>
        </p:nvGrpSpPr>
        <p:grpSpPr>
          <a:xfrm>
            <a:off x="6000961" y="2260268"/>
            <a:ext cx="3195497" cy="1504631"/>
            <a:chOff x="401346" y="890940"/>
            <a:chExt cx="2558075" cy="1504631"/>
          </a:xfrm>
        </p:grpSpPr>
        <p:sp>
          <p:nvSpPr>
            <p:cNvPr id="67" name="Text Box 9">
              <a:extLst>
                <a:ext uri="{FF2B5EF4-FFF2-40B4-BE49-F238E27FC236}">
                  <a16:creationId xmlns:a16="http://schemas.microsoft.com/office/drawing/2014/main" id="{E9C82C37-7C25-FD9A-5B05-45FE73984FA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12804" y="890940"/>
              <a:ext cx="244661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defTabSz="309555" eaLnBrk="1">
                <a:defRPr/>
              </a:pPr>
              <a:r>
                <a:rPr lang="en-US" altLang="en-US" sz="1800">
                  <a:solidFill>
                    <a:srgbClr val="005AFF"/>
                  </a:solidFill>
                  <a:latin typeface="Nokia Pure Text"/>
                  <a:ea typeface="Nokia Pure Text" panose="020B0503020202020204" pitchFamily="34" charset="0"/>
                  <a:cs typeface="Arial"/>
                  <a:sym typeface="Arial" panose="020B0604020202020204" pitchFamily="34" charset="0"/>
                </a:rPr>
                <a:t>Pre-6G services for 6G Day-1</a:t>
              </a:r>
            </a:p>
          </p:txBody>
        </p:sp>
        <p:sp>
          <p:nvSpPr>
            <p:cNvPr id="68" name="Text Box 10">
              <a:extLst>
                <a:ext uri="{FF2B5EF4-FFF2-40B4-BE49-F238E27FC236}">
                  <a16:creationId xmlns:a16="http://schemas.microsoft.com/office/drawing/2014/main" id="{FCBF6D57-2D18-6379-4DA1-8CBB3E15879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01346" y="1241409"/>
              <a:ext cx="2546149" cy="1154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t">
              <a:spAutoFit/>
            </a:bodyPr>
            <a:lstStyle/>
            <a:p>
              <a:pPr marL="285750" indent="-285750" defTabSz="457189" eaLnBrk="1" fontAlgn="auto" hangingPunct="1">
                <a:spcBef>
                  <a:spcPts val="0"/>
                </a:spcBef>
                <a:spcAft>
                  <a:spcPts val="600"/>
                </a:spcAft>
                <a:buFont typeface="Calibri"/>
                <a:buChar char="-"/>
                <a:defRPr/>
              </a:pPr>
              <a:r>
                <a:rPr lang="en-US" sz="1400">
                  <a:latin typeface="Nokia Pure Text Light"/>
                  <a:ea typeface="+mn-ea"/>
                </a:rPr>
                <a:t>Identify existing 5G services to be supported from 6G Day-1</a:t>
              </a:r>
              <a:endParaRPr lang="en-US">
                <a:ea typeface="+mn-ea"/>
                <a:cs typeface="Arial" panose="020B0604020202020204" pitchFamily="34" charset="0"/>
              </a:endParaRPr>
            </a:p>
            <a:p>
              <a:pPr marL="285750" indent="-285750" defTabSz="457189">
                <a:spcBef>
                  <a:spcPts val="0"/>
                </a:spcBef>
                <a:spcAft>
                  <a:spcPts val="600"/>
                </a:spcAft>
                <a:buFont typeface="Calibri"/>
                <a:buChar char="-"/>
                <a:defRPr/>
              </a:pPr>
              <a:r>
                <a:rPr lang="en-US" sz="1400">
                  <a:latin typeface="Nokia Pure Text Light"/>
                  <a:ea typeface="+mn-ea"/>
                </a:rPr>
                <a:t>Identify existing requirements applicable to IMT-2030 usage scenarios if already exists.</a:t>
              </a:r>
              <a:endParaRPr lang="en-US"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C21DAC0-FB06-C085-57BE-1691A89A7C78}"/>
              </a:ext>
            </a:extLst>
          </p:cNvPr>
          <p:cNvGrpSpPr/>
          <p:nvPr/>
        </p:nvGrpSpPr>
        <p:grpSpPr>
          <a:xfrm>
            <a:off x="193058" y="3736231"/>
            <a:ext cx="3281385" cy="735346"/>
            <a:chOff x="3756" y="940693"/>
            <a:chExt cx="2907693" cy="735346"/>
          </a:xfrm>
        </p:grpSpPr>
        <p:sp>
          <p:nvSpPr>
            <p:cNvPr id="70" name="Text Box 9">
              <a:extLst>
                <a:ext uri="{FF2B5EF4-FFF2-40B4-BE49-F238E27FC236}">
                  <a16:creationId xmlns:a16="http://schemas.microsoft.com/office/drawing/2014/main" id="{E904410A-3658-2867-FE4A-2A6E9644FC3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756" y="940693"/>
              <a:ext cx="2490913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defTabSz="309555" eaLnBrk="1">
                <a:defRPr/>
              </a:pPr>
              <a:r>
                <a:rPr lang="en-US" altLang="en-US" sz="1800">
                  <a:solidFill>
                    <a:srgbClr val="005AFF"/>
                  </a:solidFill>
                  <a:latin typeface="Nokia Pure Text"/>
                  <a:ea typeface="MS PGothic"/>
                  <a:cs typeface="Arial"/>
                </a:rPr>
                <a:t>Massive Communication</a:t>
              </a:r>
            </a:p>
          </p:txBody>
        </p:sp>
        <p:sp>
          <p:nvSpPr>
            <p:cNvPr id="71" name="Text Box 10">
              <a:extLst>
                <a:ext uri="{FF2B5EF4-FFF2-40B4-BE49-F238E27FC236}">
                  <a16:creationId xmlns:a16="http://schemas.microsoft.com/office/drawing/2014/main" id="{664D6C06-F58D-A909-5496-1EA3B70C186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756" y="1245152"/>
              <a:ext cx="2907693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t">
              <a:spAutoFit/>
            </a:bodyPr>
            <a:lstStyle/>
            <a:p>
              <a:pPr defTabSz="457189" eaLnBrk="1" fontAlgn="auto" hangingPunct="1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sz="1400">
                  <a:latin typeface="Nokia Pure Text Light"/>
                  <a:ea typeface="+mn-ea"/>
                </a:rPr>
                <a:t>- New value-driven use cases to exploit expanding device ecosystem.</a:t>
              </a:r>
              <a:endParaRPr lang="en-US"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5B407313-0F7F-1BAC-81A3-FE7FF60EE655}"/>
              </a:ext>
            </a:extLst>
          </p:cNvPr>
          <p:cNvGrpSpPr/>
          <p:nvPr/>
        </p:nvGrpSpPr>
        <p:grpSpPr>
          <a:xfrm>
            <a:off x="5082371" y="3616246"/>
            <a:ext cx="268853" cy="268843"/>
            <a:chOff x="4242623" y="3755136"/>
            <a:chExt cx="268853" cy="268843"/>
          </a:xfrm>
        </p:grpSpPr>
        <p:sp>
          <p:nvSpPr>
            <p:cNvPr id="73" name="Oval 25">
              <a:extLst>
                <a:ext uri="{FF2B5EF4-FFF2-40B4-BE49-F238E27FC236}">
                  <a16:creationId xmlns:a16="http://schemas.microsoft.com/office/drawing/2014/main" id="{6070780B-6DCE-DE98-6DAC-90999485497F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242623" y="3755136"/>
              <a:ext cx="268853" cy="268843"/>
            </a:xfrm>
            <a:prstGeom prst="ellipse">
              <a:avLst/>
            </a:prstGeom>
            <a:solidFill>
              <a:srgbClr val="005AFF"/>
            </a:solidFill>
            <a:ln>
              <a:solidFill>
                <a:srgbClr val="FFFFFF"/>
              </a:solidFill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3095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74" name="Oval 26">
              <a:extLst>
                <a:ext uri="{FF2B5EF4-FFF2-40B4-BE49-F238E27FC236}">
                  <a16:creationId xmlns:a16="http://schemas.microsoft.com/office/drawing/2014/main" id="{B9D2A443-75E1-C000-BACF-00DC9E50742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314607" y="3826153"/>
              <a:ext cx="124884" cy="1268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3095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14E72D21-7AC5-6032-170A-2FB8D93C353D}"/>
              </a:ext>
            </a:extLst>
          </p:cNvPr>
          <p:cNvGrpSpPr/>
          <p:nvPr/>
        </p:nvGrpSpPr>
        <p:grpSpPr>
          <a:xfrm>
            <a:off x="193058" y="931186"/>
            <a:ext cx="3610684" cy="1018757"/>
            <a:chOff x="65250" y="957006"/>
            <a:chExt cx="3187711" cy="880931"/>
          </a:xfrm>
        </p:grpSpPr>
        <p:sp>
          <p:nvSpPr>
            <p:cNvPr id="76" name="Text Box 9">
              <a:extLst>
                <a:ext uri="{FF2B5EF4-FFF2-40B4-BE49-F238E27FC236}">
                  <a16:creationId xmlns:a16="http://schemas.microsoft.com/office/drawing/2014/main" id="{15D1E654-0E8F-42F5-6C7A-63DF2AA153F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250" y="957006"/>
              <a:ext cx="3187711" cy="239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defTabSz="309555" eaLnBrk="1">
                <a:defRPr/>
              </a:pPr>
              <a:r>
                <a:rPr lang="en-US" altLang="en-US" sz="1800">
                  <a:solidFill>
                    <a:srgbClr val="005AFF"/>
                  </a:solidFill>
                  <a:latin typeface="Nokia Pure Text"/>
                  <a:ea typeface="Nokia Pure Text" panose="020B0503020202020204" pitchFamily="34" charset="0"/>
                  <a:cs typeface="Arial"/>
                  <a:sym typeface="Arial" panose="020B0604020202020204" pitchFamily="34" charset="0"/>
                </a:rPr>
                <a:t>Immersive Communication </a:t>
              </a:r>
              <a:endParaRPr lang="en-US" altLang="en-US" sz="1800">
                <a:solidFill>
                  <a:srgbClr val="005AFF"/>
                </a:solidFill>
                <a:latin typeface="Nokia Pure Text"/>
                <a:ea typeface="Nokia Pure Text" panose="020B0503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7" name="Text Box 10">
              <a:extLst>
                <a:ext uri="{FF2B5EF4-FFF2-40B4-BE49-F238E27FC236}">
                  <a16:creationId xmlns:a16="http://schemas.microsoft.com/office/drawing/2014/main" id="{38B1519A-A4F3-5DA5-1AAC-7B654F20926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251" y="1279047"/>
              <a:ext cx="2336218" cy="5588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t">
              <a:spAutoFit/>
            </a:bodyPr>
            <a:lstStyle/>
            <a:p>
              <a:pPr marL="285750" indent="-285750" defTabSz="457189" eaLnBrk="1" fontAlgn="auto" hangingPunct="1">
                <a:spcBef>
                  <a:spcPts val="0"/>
                </a:spcBef>
                <a:spcAft>
                  <a:spcPts val="600"/>
                </a:spcAft>
                <a:buFont typeface="Calibri"/>
                <a:buChar char="-"/>
                <a:defRPr/>
              </a:pPr>
              <a:r>
                <a:rPr lang="en-US" sz="1400">
                  <a:solidFill>
                    <a:srgbClr val="141414"/>
                  </a:solidFill>
                  <a:latin typeface="Nokia Pure Text Light"/>
                  <a:ea typeface="+mn-ea"/>
                </a:rPr>
                <a:t>New value-driven use cases, e.g., XR, compute off-load, Real-time Digital Twin, etc.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887F69DF-7976-3FAF-ED92-DBD7EB561ACD}"/>
              </a:ext>
            </a:extLst>
          </p:cNvPr>
          <p:cNvGrpSpPr/>
          <p:nvPr/>
        </p:nvGrpSpPr>
        <p:grpSpPr>
          <a:xfrm>
            <a:off x="68671" y="2417129"/>
            <a:ext cx="3237908" cy="1027824"/>
            <a:chOff x="518214" y="940693"/>
            <a:chExt cx="1976455" cy="1027824"/>
          </a:xfrm>
        </p:grpSpPr>
        <p:sp>
          <p:nvSpPr>
            <p:cNvPr id="79" name="Text Box 9">
              <a:extLst>
                <a:ext uri="{FF2B5EF4-FFF2-40B4-BE49-F238E27FC236}">
                  <a16:creationId xmlns:a16="http://schemas.microsoft.com/office/drawing/2014/main" id="{F6C8BD46-83E9-25A7-5432-E028CB46AF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18214" y="940693"/>
              <a:ext cx="1976455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defTabSz="309555" eaLnBrk="1">
                <a:defRPr/>
              </a:pPr>
              <a:r>
                <a:rPr lang="en-US" altLang="en-US" sz="1800">
                  <a:solidFill>
                    <a:srgbClr val="005AFF"/>
                  </a:solidFill>
                  <a:latin typeface="Nokia Pure Text"/>
                  <a:ea typeface="Nokia Pure Text" panose="020B0503020202020204" pitchFamily="34" charset="0"/>
                  <a:cs typeface="Arial"/>
                  <a:sym typeface="Arial" panose="020B0604020202020204" pitchFamily="34" charset="0"/>
                </a:rPr>
                <a:t>AI and Communication </a:t>
              </a:r>
              <a:endParaRPr lang="en-US" altLang="en-US" sz="1800">
                <a:solidFill>
                  <a:srgbClr val="005AFF"/>
                </a:solidFill>
                <a:latin typeface="Nokia Pure Text"/>
                <a:ea typeface="Nokia Pure Text" panose="020B0503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0" name="Text Box 10">
              <a:extLst>
                <a:ext uri="{FF2B5EF4-FFF2-40B4-BE49-F238E27FC236}">
                  <a16:creationId xmlns:a16="http://schemas.microsoft.com/office/drawing/2014/main" id="{76AAE115-D4BA-E393-4DF8-E7046527D0B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8025" y="1322186"/>
              <a:ext cx="1663975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t">
              <a:spAutoFit/>
            </a:bodyPr>
            <a:lstStyle/>
            <a:p>
              <a:pPr marL="285750" indent="-285750" defTabSz="457189" eaLnBrk="1" fontAlgn="auto" hangingPunct="1">
                <a:spcBef>
                  <a:spcPts val="0"/>
                </a:spcBef>
                <a:spcAft>
                  <a:spcPts val="600"/>
                </a:spcAft>
                <a:buFont typeface="Calibri"/>
                <a:buChar char="-"/>
                <a:defRPr/>
              </a:pPr>
              <a:r>
                <a:rPr lang="en-US" sz="1400">
                  <a:latin typeface="Nokia Pure Text Light"/>
                  <a:ea typeface="+mn-ea"/>
                </a:rPr>
                <a:t>New value-driven use cases on AI/ML for NW (incl. automation) and NW for AI/ML</a:t>
              </a:r>
            </a:p>
          </p:txBody>
        </p:sp>
      </p:grpSp>
      <p:pic>
        <p:nvPicPr>
          <p:cNvPr id="81" name="Picture 2">
            <a:extLst>
              <a:ext uri="{FF2B5EF4-FFF2-40B4-BE49-F238E27FC236}">
                <a16:creationId xmlns:a16="http://schemas.microsoft.com/office/drawing/2014/main" id="{CBE61D89-84ED-44FB-7955-125B52C91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689" y="2575197"/>
            <a:ext cx="639580" cy="43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: Shape 27">
            <a:extLst>
              <a:ext uri="{FF2B5EF4-FFF2-40B4-BE49-F238E27FC236}">
                <a16:creationId xmlns:a16="http://schemas.microsoft.com/office/drawing/2014/main" id="{B4682B07-A050-F7E4-2519-BF1C8449B733}"/>
              </a:ext>
            </a:extLst>
          </p:cNvPr>
          <p:cNvSpPr/>
          <p:nvPr/>
        </p:nvSpPr>
        <p:spPr>
          <a:xfrm>
            <a:off x="2707778" y="1088750"/>
            <a:ext cx="3480874" cy="1712705"/>
          </a:xfrm>
          <a:custGeom>
            <a:avLst/>
            <a:gdLst>
              <a:gd name="connsiteX0" fmla="*/ 1740437 w 3480874"/>
              <a:gd name="connsiteY0" fmla="*/ 0 h 1643772"/>
              <a:gd name="connsiteX1" fmla="*/ 3477002 w 3480874"/>
              <a:gd name="connsiteY1" fmla="*/ 1567101 h 1643772"/>
              <a:gd name="connsiteX2" fmla="*/ 3480874 w 3480874"/>
              <a:gd name="connsiteY2" fmla="*/ 1643772 h 1643772"/>
              <a:gd name="connsiteX3" fmla="*/ 3156301 w 3480874"/>
              <a:gd name="connsiteY3" fmla="*/ 1643772 h 1643772"/>
              <a:gd name="connsiteX4" fmla="*/ 3154106 w 3480874"/>
              <a:gd name="connsiteY4" fmla="*/ 1600287 h 1643772"/>
              <a:gd name="connsiteX5" fmla="*/ 1740437 w 3480874"/>
              <a:gd name="connsiteY5" fmla="*/ 324573 h 1643772"/>
              <a:gd name="connsiteX6" fmla="*/ 326769 w 3480874"/>
              <a:gd name="connsiteY6" fmla="*/ 1600287 h 1643772"/>
              <a:gd name="connsiteX7" fmla="*/ 324573 w 3480874"/>
              <a:gd name="connsiteY7" fmla="*/ 1643772 h 1643772"/>
              <a:gd name="connsiteX8" fmla="*/ 0 w 3480874"/>
              <a:gd name="connsiteY8" fmla="*/ 1643772 h 1643772"/>
              <a:gd name="connsiteX9" fmla="*/ 3872 w 3480874"/>
              <a:gd name="connsiteY9" fmla="*/ 1567101 h 1643772"/>
              <a:gd name="connsiteX10" fmla="*/ 1740437 w 3480874"/>
              <a:gd name="connsiteY10" fmla="*/ 0 h 164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80874" h="1643772">
                <a:moveTo>
                  <a:pt x="1740437" y="0"/>
                </a:moveTo>
                <a:cubicBezTo>
                  <a:pt x="2644239" y="0"/>
                  <a:pt x="3387612" y="686884"/>
                  <a:pt x="3477002" y="1567101"/>
                </a:cubicBezTo>
                <a:lnTo>
                  <a:pt x="3480874" y="1643772"/>
                </a:lnTo>
                <a:lnTo>
                  <a:pt x="3156301" y="1643772"/>
                </a:lnTo>
                <a:lnTo>
                  <a:pt x="3154106" y="1600287"/>
                </a:lnTo>
                <a:cubicBezTo>
                  <a:pt x="3081336" y="883738"/>
                  <a:pt x="2476187" y="324573"/>
                  <a:pt x="1740437" y="324573"/>
                </a:cubicBezTo>
                <a:cubicBezTo>
                  <a:pt x="1004689" y="324573"/>
                  <a:pt x="399539" y="883738"/>
                  <a:pt x="326769" y="1600287"/>
                </a:cubicBezTo>
                <a:lnTo>
                  <a:pt x="324573" y="1643772"/>
                </a:lnTo>
                <a:lnTo>
                  <a:pt x="0" y="1643772"/>
                </a:lnTo>
                <a:lnTo>
                  <a:pt x="3872" y="1567101"/>
                </a:lnTo>
                <a:cubicBezTo>
                  <a:pt x="93263" y="686884"/>
                  <a:pt x="836635" y="0"/>
                  <a:pt x="1740437" y="0"/>
                </a:cubicBezTo>
                <a:close/>
              </a:path>
            </a:pathLst>
          </a:custGeom>
          <a:solidFill>
            <a:srgbClr val="005AFF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78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Headline Ultra Light" panose="020B0204040602060303" pitchFamily="34" charset="0"/>
              <a:ea typeface="Nokia Pure Text Light" panose="020B0403020202020204" pitchFamily="34" charset="0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164A92-EA62-BAF0-DEF4-25694BA02ED1}"/>
              </a:ext>
            </a:extLst>
          </p:cNvPr>
          <p:cNvSpPr/>
          <p:nvPr/>
        </p:nvSpPr>
        <p:spPr>
          <a:xfrm>
            <a:off x="3191931" y="1295672"/>
            <a:ext cx="2522784" cy="2316653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36000" tIns="36000" rIns="36000" bIns="36000" numCol="1" spcCol="0" rtlCol="0" fromWordArt="0" anchor="ctr" anchorCtr="0" forceAA="0" compatLnSpc="1">
            <a:prstTxWarp prst="textArchUp">
              <a:avLst/>
            </a:prstTxWarp>
            <a:no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kia Pure Headline"/>
                <a:ea typeface="Nokia Pure Text Light" panose="020B0403020202020204" pitchFamily="34" charset="0"/>
              </a:rPr>
              <a:t>Sustainability</a:t>
            </a:r>
            <a:endParaRPr kumimoji="0" lang="en-US" sz="160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kia Pure Headline" panose="020B0504040602060303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9" name="Freeform: Shape 46">
            <a:extLst>
              <a:ext uri="{FF2B5EF4-FFF2-40B4-BE49-F238E27FC236}">
                <a16:creationId xmlns:a16="http://schemas.microsoft.com/office/drawing/2014/main" id="{762C1E1C-F167-53F2-C4C8-7C1820B94C0A}"/>
              </a:ext>
            </a:extLst>
          </p:cNvPr>
          <p:cNvSpPr/>
          <p:nvPr/>
        </p:nvSpPr>
        <p:spPr>
          <a:xfrm>
            <a:off x="2707776" y="2801457"/>
            <a:ext cx="3480874" cy="1706921"/>
          </a:xfrm>
          <a:custGeom>
            <a:avLst/>
            <a:gdLst>
              <a:gd name="connsiteX0" fmla="*/ 0 w 3480874"/>
              <a:gd name="connsiteY0" fmla="*/ 0 h 1643771"/>
              <a:gd name="connsiteX1" fmla="*/ 324573 w 3480874"/>
              <a:gd name="connsiteY1" fmla="*/ 0 h 1643771"/>
              <a:gd name="connsiteX2" fmla="*/ 326769 w 3480874"/>
              <a:gd name="connsiteY2" fmla="*/ 43484 h 1643771"/>
              <a:gd name="connsiteX3" fmla="*/ 1740437 w 3480874"/>
              <a:gd name="connsiteY3" fmla="*/ 1319198 h 1643771"/>
              <a:gd name="connsiteX4" fmla="*/ 3154106 w 3480874"/>
              <a:gd name="connsiteY4" fmla="*/ 43484 h 1643771"/>
              <a:gd name="connsiteX5" fmla="*/ 3156301 w 3480874"/>
              <a:gd name="connsiteY5" fmla="*/ 0 h 1643771"/>
              <a:gd name="connsiteX6" fmla="*/ 3480874 w 3480874"/>
              <a:gd name="connsiteY6" fmla="*/ 0 h 1643771"/>
              <a:gd name="connsiteX7" fmla="*/ 3477002 w 3480874"/>
              <a:gd name="connsiteY7" fmla="*/ 76670 h 1643771"/>
              <a:gd name="connsiteX8" fmla="*/ 1740437 w 3480874"/>
              <a:gd name="connsiteY8" fmla="*/ 1643771 h 1643771"/>
              <a:gd name="connsiteX9" fmla="*/ 3872 w 3480874"/>
              <a:gd name="connsiteY9" fmla="*/ 76670 h 164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80874" h="1643771">
                <a:moveTo>
                  <a:pt x="0" y="0"/>
                </a:moveTo>
                <a:lnTo>
                  <a:pt x="324573" y="0"/>
                </a:lnTo>
                <a:lnTo>
                  <a:pt x="326769" y="43484"/>
                </a:lnTo>
                <a:cubicBezTo>
                  <a:pt x="399539" y="760034"/>
                  <a:pt x="1004689" y="1319198"/>
                  <a:pt x="1740437" y="1319198"/>
                </a:cubicBezTo>
                <a:cubicBezTo>
                  <a:pt x="2476187" y="1319198"/>
                  <a:pt x="3081336" y="760034"/>
                  <a:pt x="3154106" y="43484"/>
                </a:cubicBezTo>
                <a:lnTo>
                  <a:pt x="3156301" y="0"/>
                </a:lnTo>
                <a:lnTo>
                  <a:pt x="3480874" y="0"/>
                </a:lnTo>
                <a:lnTo>
                  <a:pt x="3477002" y="76670"/>
                </a:lnTo>
                <a:cubicBezTo>
                  <a:pt x="3387612" y="956888"/>
                  <a:pt x="2644239" y="1643771"/>
                  <a:pt x="1740437" y="1643771"/>
                </a:cubicBezTo>
                <a:cubicBezTo>
                  <a:pt x="836635" y="1643771"/>
                  <a:pt x="93263" y="956888"/>
                  <a:pt x="3872" y="76670"/>
                </a:cubicBezTo>
                <a:close/>
              </a:path>
            </a:pathLst>
          </a:custGeom>
          <a:solidFill>
            <a:srgbClr val="005AFF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783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Headline Ultra Light" panose="020B0204040602060303" pitchFamily="34" charset="0"/>
              <a:ea typeface="Nokia Pure Text Light" panose="020B0403020202020204" pitchFamily="34" charset="0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851257-5B3C-F81A-3F31-68DEA315CD40}"/>
              </a:ext>
            </a:extLst>
          </p:cNvPr>
          <p:cNvSpPr/>
          <p:nvPr/>
        </p:nvSpPr>
        <p:spPr>
          <a:xfrm>
            <a:off x="2893197" y="1505243"/>
            <a:ext cx="3110033" cy="2863832"/>
          </a:xfrm>
          <a:prstGeom prst="rect">
            <a:avLst/>
          </a:prstGeom>
          <a:noFill/>
          <a:ln w="317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none" lIns="36000" tIns="36000" rIns="36000" bIns="36000" numCol="1" spcCol="0" rtlCol="0" fromWordArt="0" anchor="ctr" anchorCtr="0" forceAA="0" compatLnSpc="1">
            <a:prstTxWarp prst="textArchDown">
              <a:avLst/>
            </a:prstTxWarp>
            <a:noAutofit/>
          </a:bodyPr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kia Pure Headline" panose="020B0504040602060303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2CCDA7D-E012-B829-B730-62B3016B534F}"/>
              </a:ext>
            </a:extLst>
          </p:cNvPr>
          <p:cNvSpPr/>
          <p:nvPr/>
        </p:nvSpPr>
        <p:spPr bwMode="auto">
          <a:xfrm rot="1726987">
            <a:off x="2926303" y="1969143"/>
            <a:ext cx="404731" cy="17106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07AFB7-BC4D-8E19-1DBE-FE2880C0FD10}"/>
              </a:ext>
            </a:extLst>
          </p:cNvPr>
          <p:cNvSpPr/>
          <p:nvPr/>
        </p:nvSpPr>
        <p:spPr bwMode="auto">
          <a:xfrm rot="19976675">
            <a:off x="5580837" y="1985607"/>
            <a:ext cx="404731" cy="17106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01EB12-ED8C-D2DF-7124-FB94F23718BD}"/>
              </a:ext>
            </a:extLst>
          </p:cNvPr>
          <p:cNvSpPr/>
          <p:nvPr/>
        </p:nvSpPr>
        <p:spPr bwMode="auto">
          <a:xfrm rot="5400000">
            <a:off x="4254310" y="4247341"/>
            <a:ext cx="404731" cy="17106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A2E37B0-B938-657D-0F97-0C06F98B3554}"/>
              </a:ext>
            </a:extLst>
          </p:cNvPr>
          <p:cNvSpPr/>
          <p:nvPr/>
        </p:nvSpPr>
        <p:spPr>
          <a:xfrm rot="14189007">
            <a:off x="2859033" y="1785219"/>
            <a:ext cx="2522784" cy="2316653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36000" tIns="36000" rIns="36000" bIns="36000" numCol="1" spcCol="0" rtlCol="0" fromWordArt="0" anchor="ctr" anchorCtr="0" forceAA="0" compatLnSpc="1">
            <a:prstTxWarp prst="textArchUp">
              <a:avLst/>
            </a:prstTxWarp>
            <a:no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kia Pure Headline"/>
                <a:ea typeface="Nokia Pure Text Light" panose="020B0403020202020204" pitchFamily="34" charset="0"/>
              </a:rPr>
              <a:t>Trustworthiness</a:t>
            </a:r>
            <a:endParaRPr kumimoji="0" lang="en-US" sz="160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kia Pure Headline" panose="020B0504040602060303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15F592F-564B-EE93-5110-8EA12BC89DF6}"/>
              </a:ext>
            </a:extLst>
          </p:cNvPr>
          <p:cNvSpPr/>
          <p:nvPr/>
        </p:nvSpPr>
        <p:spPr>
          <a:xfrm rot="7212514">
            <a:off x="3502689" y="1826094"/>
            <a:ext cx="2522784" cy="2316653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36000" tIns="36000" rIns="36000" bIns="36000" numCol="1" spcCol="0" rtlCol="0" fromWordArt="0" anchor="ctr" anchorCtr="0" forceAA="0" compatLnSpc="1">
            <a:prstTxWarp prst="textArchUp">
              <a:avLst/>
            </a:prstTxWarp>
            <a:no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>
                <a:solidFill>
                  <a:schemeClr val="bg1"/>
                </a:solidFill>
                <a:latin typeface="Nokia Pure Headline"/>
                <a:ea typeface="Nokia Pure Text Light" panose="020B0403020202020204" pitchFamily="34" charset="0"/>
              </a:rPr>
              <a:t>Digital Inclusion</a:t>
            </a:r>
            <a:endParaRPr kumimoji="0" lang="en-US" sz="160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kia Pure Headline" panose="020B0504040602060303" pitchFamily="34" charset="0"/>
              <a:ea typeface="Nokia Pure Text Light" panose="020B0403020202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7A7BDD4-BB56-71D3-E6A5-7197F965173A}"/>
              </a:ext>
            </a:extLst>
          </p:cNvPr>
          <p:cNvGrpSpPr/>
          <p:nvPr/>
        </p:nvGrpSpPr>
        <p:grpSpPr>
          <a:xfrm>
            <a:off x="2735131" y="4409819"/>
            <a:ext cx="4096586" cy="734884"/>
            <a:chOff x="-14301" y="941155"/>
            <a:chExt cx="4582836" cy="734884"/>
          </a:xfrm>
        </p:grpSpPr>
        <p:sp>
          <p:nvSpPr>
            <p:cNvPr id="13" name="Text Box 9">
              <a:extLst>
                <a:ext uri="{FF2B5EF4-FFF2-40B4-BE49-F238E27FC236}">
                  <a16:creationId xmlns:a16="http://schemas.microsoft.com/office/drawing/2014/main" id="{7CE6C8CD-0197-10C4-9067-E49011A9097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14301" y="941155"/>
              <a:ext cx="2490913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defTabSz="309555" eaLnBrk="1">
                <a:defRPr/>
              </a:pPr>
              <a:r>
                <a:rPr lang="en-US" altLang="en-US" sz="1800">
                  <a:solidFill>
                    <a:srgbClr val="005AFF"/>
                  </a:solidFill>
                  <a:latin typeface="Nokia Pure Text"/>
                  <a:ea typeface="MS PGothic"/>
                  <a:cs typeface="Arial"/>
                </a:rPr>
                <a:t>NW Exposure</a:t>
              </a:r>
            </a:p>
          </p:txBody>
        </p:sp>
        <p:sp>
          <p:nvSpPr>
            <p:cNvPr id="14" name="Text Box 10">
              <a:extLst>
                <a:ext uri="{FF2B5EF4-FFF2-40B4-BE49-F238E27FC236}">
                  <a16:creationId xmlns:a16="http://schemas.microsoft.com/office/drawing/2014/main" id="{33E3EDC2-4A37-F40F-CB3B-E4F17B8AAF8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756" y="1245152"/>
              <a:ext cx="4564779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t">
              <a:spAutoFit/>
            </a:bodyPr>
            <a:lstStyle/>
            <a:p>
              <a:pPr defTabSz="457189" eaLnBrk="1" fontAlgn="auto" hangingPunct="1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sz="1400">
                  <a:latin typeface="Nokia Pure Text Light"/>
                  <a:ea typeface="+mn-ea"/>
                </a:rPr>
                <a:t>- Exposure of data, resources and control services, abstraction for AI, etc. </a:t>
              </a:r>
              <a:endParaRPr lang="en-US"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0B281CD-0677-C8FE-FF8E-334BEC18D962}"/>
              </a:ext>
            </a:extLst>
          </p:cNvPr>
          <p:cNvGrpSpPr/>
          <p:nvPr/>
        </p:nvGrpSpPr>
        <p:grpSpPr>
          <a:xfrm>
            <a:off x="4313052" y="3888487"/>
            <a:ext cx="268853" cy="268843"/>
            <a:chOff x="4242623" y="3755136"/>
            <a:chExt cx="268853" cy="268843"/>
          </a:xfrm>
        </p:grpSpPr>
        <p:sp>
          <p:nvSpPr>
            <p:cNvPr id="16" name="Oval 25">
              <a:extLst>
                <a:ext uri="{FF2B5EF4-FFF2-40B4-BE49-F238E27FC236}">
                  <a16:creationId xmlns:a16="http://schemas.microsoft.com/office/drawing/2014/main" id="{4C92361F-376C-E590-1E6A-F16569F874C5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242623" y="3755136"/>
              <a:ext cx="268853" cy="268843"/>
            </a:xfrm>
            <a:prstGeom prst="ellipse">
              <a:avLst/>
            </a:prstGeom>
            <a:solidFill>
              <a:srgbClr val="005AFF"/>
            </a:solidFill>
            <a:ln>
              <a:solidFill>
                <a:srgbClr val="FFFFFF"/>
              </a:solidFill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3095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7" name="Oval 26">
              <a:extLst>
                <a:ext uri="{FF2B5EF4-FFF2-40B4-BE49-F238E27FC236}">
                  <a16:creationId xmlns:a16="http://schemas.microsoft.com/office/drawing/2014/main" id="{B5DA1757-42BF-854B-7C8A-B44EB5888E74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314607" y="3826153"/>
              <a:ext cx="124884" cy="1268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3095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744483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0A2CDC-4F38-AC49-8B6A-29A390ACB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Snapshot of TR skeleton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348C7D-2D4B-BA64-DCB8-016271623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3995403" cy="377116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/>
              <a:t>Sections 1 to 4: Same as the TR template</a:t>
            </a:r>
          </a:p>
          <a:p>
            <a:pPr marL="0" indent="0">
              <a:buNone/>
            </a:pPr>
            <a:endParaRPr lang="en-US"/>
          </a:p>
          <a:p>
            <a:pPr marL="514350" indent="-514350">
              <a:buFont typeface="+mj-lt"/>
              <a:buAutoNum type="arabicPeriod" startAt="5"/>
            </a:pPr>
            <a:r>
              <a:rPr lang="en-US">
                <a:ea typeface="MS PGothic"/>
              </a:rPr>
              <a:t>High Level Requirements for 6G System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/>
              <a:t>Previous 3GPP System Services for 6G Day-1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>
                <a:ea typeface="MS PGothic"/>
              </a:rPr>
              <a:t>Key Use Case Areas</a:t>
            </a:r>
          </a:p>
          <a:p>
            <a:pPr marL="398145" lvl="1" indent="0">
              <a:buNone/>
            </a:pPr>
            <a:r>
              <a:rPr lang="en-US" sz="2900">
                <a:ea typeface="MS PGothic"/>
              </a:rPr>
              <a:t>7.1.	Immersive Communication</a:t>
            </a:r>
            <a:endParaRPr lang="en-US" sz="2900">
              <a:ea typeface="MS PGothic"/>
              <a:cs typeface="Calibri"/>
            </a:endParaRPr>
          </a:p>
          <a:p>
            <a:pPr marL="398145" lvl="1" indent="0">
              <a:buNone/>
            </a:pPr>
            <a:r>
              <a:rPr lang="en-US" sz="2900">
                <a:ea typeface="MS PGothic"/>
              </a:rPr>
              <a:t>7.2.	Artificial Intelligence and Communication</a:t>
            </a:r>
            <a:endParaRPr lang="en-US" sz="2900">
              <a:ea typeface="MS PGothic"/>
              <a:cs typeface="Calibri"/>
            </a:endParaRPr>
          </a:p>
          <a:p>
            <a:pPr marL="398145" lvl="1" indent="0">
              <a:buNone/>
            </a:pPr>
            <a:r>
              <a:rPr lang="en-US" sz="2900">
                <a:ea typeface="MS PGothic"/>
              </a:rPr>
              <a:t>7.3.	Massive Communication</a:t>
            </a:r>
            <a:endParaRPr lang="en-US" sz="2900">
              <a:ea typeface="MS PGothic"/>
              <a:cs typeface="Calibri"/>
            </a:endParaRPr>
          </a:p>
          <a:p>
            <a:pPr marL="398145" lvl="1" indent="0">
              <a:buNone/>
            </a:pPr>
            <a:r>
              <a:rPr lang="en-US" sz="2900">
                <a:ea typeface="MS PGothic"/>
              </a:rPr>
              <a:t>7.4.	Ubiquitous Connectivity</a:t>
            </a:r>
          </a:p>
          <a:p>
            <a:pPr marL="398145" lvl="1" indent="0">
              <a:buNone/>
            </a:pPr>
            <a:r>
              <a:rPr lang="en-US" sz="2900">
                <a:ea typeface="MS PGothic"/>
              </a:rPr>
              <a:t>7.5.	NW Exposure</a:t>
            </a:r>
            <a:endParaRPr lang="en-US" sz="2900">
              <a:ea typeface="MS PGothic"/>
              <a:cs typeface="Calibri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76955C9-6773-35DE-A309-9BCF4125C0F8}"/>
              </a:ext>
            </a:extLst>
          </p:cNvPr>
          <p:cNvSpPr txBox="1">
            <a:spLocks/>
          </p:cNvSpPr>
          <p:nvPr/>
        </p:nvSpPr>
        <p:spPr bwMode="auto">
          <a:xfrm>
            <a:off x="4662824" y="1090613"/>
            <a:ext cx="3995401" cy="377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  <a:normAutofit/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514350" indent="-514350">
              <a:buFont typeface="+mj-lt"/>
              <a:buAutoNum type="arabicPeriod" startAt="8"/>
            </a:pPr>
            <a:r>
              <a:rPr lang="en-US" sz="1900" kern="0"/>
              <a:t>Considerations</a:t>
            </a:r>
          </a:p>
          <a:p>
            <a:pPr marL="514350" indent="-514350">
              <a:buFont typeface="+mj-lt"/>
              <a:buAutoNum type="arabicPeriod" startAt="8"/>
            </a:pPr>
            <a:r>
              <a:rPr lang="en-US" sz="1900" kern="0"/>
              <a:t>Conclusion and Recommendations</a:t>
            </a:r>
          </a:p>
          <a:p>
            <a:pPr marL="0" indent="0">
              <a:buNone/>
            </a:pPr>
            <a:endParaRPr lang="en-US" sz="1900" kern="0"/>
          </a:p>
          <a:p>
            <a:pPr marL="0" indent="0">
              <a:buNone/>
            </a:pPr>
            <a:r>
              <a:rPr lang="en-US" sz="1900" kern="0"/>
              <a:t>Annex A: Additional Use Cases</a:t>
            </a:r>
            <a:r>
              <a:rPr lang="en-US" sz="1600" kern="0"/>
              <a:t>	A.1.	Use Case #X</a:t>
            </a:r>
          </a:p>
          <a:p>
            <a:pPr marL="0" indent="0">
              <a:buNone/>
            </a:pPr>
            <a:r>
              <a:rPr lang="en-US" sz="1600" kern="0"/>
              <a:t>	A.2.	Use Case #Y</a:t>
            </a:r>
          </a:p>
          <a:p>
            <a:pPr marL="0" indent="0">
              <a:buNone/>
            </a:pPr>
            <a:r>
              <a:rPr lang="en-US" sz="1600" kern="0"/>
              <a:t>	…</a:t>
            </a:r>
          </a:p>
          <a:p>
            <a:pPr marL="0" indent="0">
              <a:buNone/>
            </a:pPr>
            <a:r>
              <a:rPr lang="en-US" sz="1900" kern="0"/>
              <a:t>Annex B: Templates of Use Case Description</a:t>
            </a:r>
          </a:p>
        </p:txBody>
      </p:sp>
    </p:spTree>
    <p:extLst>
      <p:ext uri="{BB962C8B-B14F-4D97-AF65-F5344CB8AC3E}">
        <p14:creationId xmlns:p14="http://schemas.microsoft.com/office/powerpoint/2010/main" val="220604338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RBI5PAMIO524-1616901215-26161</_dlc_DocId>
    <_dlc_DocIdUrl xmlns="71c5aaf6-e6ce-465b-b873-5148d2a4c105">
      <Url>https://nokia.sharepoint.com/sites/gxp/_layouts/15/DocIdRedir.aspx?ID=RBI5PAMIO524-1616901215-26161</Url>
      <Description>RBI5PAMIO524-1616901215-26161</Description>
    </_dlc_DocIdUrl>
  </documentManagement>
</p:properties>
</file>

<file path=customXml/itemProps1.xml><?xml version="1.0" encoding="utf-8"?>
<ds:datastoreItem xmlns:ds="http://schemas.openxmlformats.org/officeDocument/2006/customXml" ds:itemID="{69FAC3DD-48D3-4568-9C95-228B233811C6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3DDC95E-618B-4423-9B83-1FF3ED1569BF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D030BB30-A27A-4CEE-B39D-B10F531EE0DF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9028EA06-5405-43DA-BDDC-3946B20DBF66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On-screen Show (16:9)</PresentationFormat>
  <Slides>3</Slides>
  <Notes>1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Custom Design</vt:lpstr>
      <vt:lpstr>PowerPoint Presentation</vt:lpstr>
      <vt:lpstr>Key 6G areas of interest</vt:lpstr>
      <vt:lpstr>Snapshot of TR skeleton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revision>1</cp:revision>
  <cp:lastPrinted>2017-02-24T12:37:51Z</cp:lastPrinted>
  <dcterms:created xsi:type="dcterms:W3CDTF">2008-08-30T09:32:10Z</dcterms:created>
  <dcterms:modified xsi:type="dcterms:W3CDTF">2024-08-09T13:22:11Z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efa47278-ee6e-445d-9408-95984b8804fa</vt:lpwstr>
  </property>
  <property fmtid="{D5CDD505-2E9C-101B-9397-08002B2CF9AE}" pid="4" name="MediaServiceImageTags">
    <vt:lpwstr/>
  </property>
</Properties>
</file>