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4067" r:id="rId1"/>
  </p:sldMasterIdLst>
  <p:notesMasterIdLst>
    <p:notesMasterId r:id="rId7"/>
  </p:notesMasterIdLst>
  <p:handoutMasterIdLst>
    <p:handoutMasterId r:id="rId8"/>
  </p:handoutMasterIdLst>
  <p:sldIdLst>
    <p:sldId id="1526" r:id="rId2"/>
    <p:sldId id="1980" r:id="rId3"/>
    <p:sldId id="1981" r:id="rId4"/>
    <p:sldId id="1982" r:id="rId5"/>
    <p:sldId id="1975" r:id="rId6"/>
  </p:sldIdLst>
  <p:sldSz cx="9144000" cy="5143500" type="screen16x9"/>
  <p:notesSz cx="6797675" cy="9928225"/>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FFFF"/>
    <a:srgbClr val="CC00CC"/>
    <a:srgbClr val="0066FF"/>
    <a:srgbClr val="FF9933"/>
    <a:srgbClr val="DB4A41"/>
    <a:srgbClr val="EEB500"/>
    <a:srgbClr val="D6A300"/>
    <a:srgbClr val="E76965"/>
    <a:srgbClr val="1B59A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AF606853-7671-496A-8E4F-DF71F8EC918B}" styleName="深色样式 1 - 强调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A111915-BE36-4E01-A7E5-04B1672EAD32}" styleName="浅色样式 2 - 强调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BDBED569-4797-4DF1-A0F4-6AAB3CD982D8}" styleName="浅色样式 3 - 强调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FD0F851-EC5A-4D38-B0AD-8093EC10F338}" styleName="浅色样式 1 - 强调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38B1855-1B75-4FBE-930C-398BA8C253C6}" styleName="主题样式 2 - 强调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FABFCF23-3B69-468F-B69F-88F6DE6A72F2}" styleName="中度样式 1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293" autoAdjust="0"/>
    <p:restoredTop sz="93826" autoAdjust="0"/>
  </p:normalViewPr>
  <p:slideViewPr>
    <p:cSldViewPr>
      <p:cViewPr varScale="1">
        <p:scale>
          <a:sx n="163" d="100"/>
          <a:sy n="163" d="100"/>
        </p:scale>
        <p:origin x="336" y="244"/>
      </p:cViewPr>
      <p:guideLst>
        <p:guide orient="horz" pos="2160"/>
        <p:guide pos="2880"/>
        <p:guide orient="horz" pos="1620"/>
      </p:guideLst>
    </p:cSldViewPr>
  </p:slideViewPr>
  <p:notesTextViewPr>
    <p:cViewPr>
      <p:scale>
        <a:sx n="100" d="100"/>
        <a:sy n="100" d="100"/>
      </p:scale>
      <p:origin x="0" y="0"/>
    </p:cViewPr>
  </p:notesTextViewPr>
  <p:sorterViewPr>
    <p:cViewPr varScale="1">
      <p:scale>
        <a:sx n="1" d="1"/>
        <a:sy n="1" d="1"/>
      </p:scale>
      <p:origin x="0" y="0"/>
    </p:cViewPr>
  </p:sorterViewPr>
  <p:notesViewPr>
    <p:cSldViewPr>
      <p:cViewPr varScale="1">
        <p:scale>
          <a:sx n="88" d="100"/>
          <a:sy n="88" d="100"/>
        </p:scale>
        <p:origin x="3680" y="17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412"/>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49688" y="0"/>
            <a:ext cx="2946400" cy="496412"/>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B29FF652-BEF6-4F6C-A39A-27EA294FDFE7}" type="datetimeFigureOut">
              <a:rPr lang="zh-CN" altLang="en-US"/>
              <a:pPr>
                <a:defRPr/>
              </a:pPr>
              <a:t>2024/8/9</a:t>
            </a:fld>
            <a:endParaRPr lang="zh-CN" altLang="en-US"/>
          </a:p>
        </p:txBody>
      </p:sp>
      <p:sp>
        <p:nvSpPr>
          <p:cNvPr id="4" name="页脚占位符 3"/>
          <p:cNvSpPr>
            <a:spLocks noGrp="1"/>
          </p:cNvSpPr>
          <p:nvPr>
            <p:ph type="ftr" sz="quarter" idx="2"/>
          </p:nvPr>
        </p:nvSpPr>
        <p:spPr>
          <a:xfrm>
            <a:off x="0" y="9430218"/>
            <a:ext cx="2946400" cy="496412"/>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49688" y="9430218"/>
            <a:ext cx="2946400" cy="496412"/>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9C28EA78-3901-45BE-A06C-2DEDA8690908}" type="slidenum">
              <a:rPr lang="zh-CN" altLang="en-US"/>
              <a:pPr>
                <a:defRPr/>
              </a:pPr>
              <a:t>‹#›</a:t>
            </a:fld>
            <a:endParaRPr lang="zh-CN" altLang="en-US"/>
          </a:p>
        </p:txBody>
      </p:sp>
    </p:spTree>
    <p:extLst>
      <p:ext uri="{BB962C8B-B14F-4D97-AF65-F5344CB8AC3E}">
        <p14:creationId xmlns:p14="http://schemas.microsoft.com/office/powerpoint/2010/main" val="3814975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412"/>
          </a:xfrm>
          <a:prstGeom prst="rect">
            <a:avLst/>
          </a:prstGeom>
        </p:spPr>
        <p:txBody>
          <a:bodyPr vert="horz" lIns="91440" tIns="45720" rIns="91440" bIns="45720" rtlCol="0"/>
          <a:lstStyle>
            <a:lvl1pPr algn="l">
              <a:defRPr sz="1200">
                <a:latin typeface="Arial" charset="0"/>
                <a:ea typeface="宋体" pitchFamily="2" charset="-122"/>
              </a:defRPr>
            </a:lvl1pPr>
          </a:lstStyle>
          <a:p>
            <a:pPr>
              <a:defRPr/>
            </a:pPr>
            <a:endParaRPr lang="zh-CN" altLang="en-US"/>
          </a:p>
        </p:txBody>
      </p:sp>
      <p:sp>
        <p:nvSpPr>
          <p:cNvPr id="3" name="日期占位符 2"/>
          <p:cNvSpPr>
            <a:spLocks noGrp="1"/>
          </p:cNvSpPr>
          <p:nvPr>
            <p:ph type="dt" idx="1"/>
          </p:nvPr>
        </p:nvSpPr>
        <p:spPr>
          <a:xfrm>
            <a:off x="3849688" y="0"/>
            <a:ext cx="2946400" cy="496412"/>
          </a:xfrm>
          <a:prstGeom prst="rect">
            <a:avLst/>
          </a:prstGeom>
        </p:spPr>
        <p:txBody>
          <a:bodyPr vert="horz" lIns="91440" tIns="45720" rIns="91440" bIns="45720" rtlCol="0"/>
          <a:lstStyle>
            <a:lvl1pPr algn="r">
              <a:defRPr sz="1200">
                <a:latin typeface="Arial" charset="0"/>
                <a:ea typeface="宋体" pitchFamily="2" charset="-122"/>
              </a:defRPr>
            </a:lvl1pPr>
          </a:lstStyle>
          <a:p>
            <a:pPr>
              <a:defRPr/>
            </a:pPr>
            <a:fld id="{B2FDBA28-B60F-4313-955A-E74CD8C5F0DE}" type="datetimeFigureOut">
              <a:rPr lang="zh-CN" altLang="en-US"/>
              <a:pPr>
                <a:defRPr/>
              </a:pPr>
              <a:t>2024/8/9</a:t>
            </a:fld>
            <a:endParaRPr lang="zh-CN" altLang="en-US"/>
          </a:p>
        </p:txBody>
      </p:sp>
      <p:sp>
        <p:nvSpPr>
          <p:cNvPr id="4" name="幻灯片图像占位符 3"/>
          <p:cNvSpPr>
            <a:spLocks noGrp="1" noRot="1" noChangeAspect="1"/>
          </p:cNvSpPr>
          <p:nvPr>
            <p:ph type="sldImg" idx="2"/>
          </p:nvPr>
        </p:nvSpPr>
        <p:spPr>
          <a:xfrm>
            <a:off x="92075" y="746125"/>
            <a:ext cx="6613525" cy="3721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79450" y="4716705"/>
            <a:ext cx="5438775" cy="4467701"/>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9430218"/>
            <a:ext cx="2946400" cy="496412"/>
          </a:xfrm>
          <a:prstGeom prst="rect">
            <a:avLst/>
          </a:prstGeom>
        </p:spPr>
        <p:txBody>
          <a:bodyPr vert="horz" lIns="91440" tIns="45720" rIns="91440" bIns="45720" rtlCol="0" anchor="b"/>
          <a:lstStyle>
            <a:lvl1pPr algn="l">
              <a:defRPr sz="1200">
                <a:latin typeface="Arial" charset="0"/>
                <a:ea typeface="宋体" pitchFamily="2" charset="-122"/>
              </a:defRPr>
            </a:lvl1pPr>
          </a:lstStyle>
          <a:p>
            <a:pPr>
              <a:defRPr/>
            </a:pPr>
            <a:endParaRPr lang="zh-CN" altLang="en-US"/>
          </a:p>
        </p:txBody>
      </p:sp>
      <p:sp>
        <p:nvSpPr>
          <p:cNvPr id="7" name="灯片编号占位符 6"/>
          <p:cNvSpPr>
            <a:spLocks noGrp="1"/>
          </p:cNvSpPr>
          <p:nvPr>
            <p:ph type="sldNum" sz="quarter" idx="5"/>
          </p:nvPr>
        </p:nvSpPr>
        <p:spPr>
          <a:xfrm>
            <a:off x="3849688" y="9430218"/>
            <a:ext cx="2946400" cy="496412"/>
          </a:xfrm>
          <a:prstGeom prst="rect">
            <a:avLst/>
          </a:prstGeom>
        </p:spPr>
        <p:txBody>
          <a:bodyPr vert="horz" lIns="91440" tIns="45720" rIns="91440" bIns="45720" rtlCol="0" anchor="b"/>
          <a:lstStyle>
            <a:lvl1pPr algn="r">
              <a:defRPr sz="1200">
                <a:latin typeface="Arial" charset="0"/>
                <a:ea typeface="宋体" pitchFamily="2" charset="-122"/>
              </a:defRPr>
            </a:lvl1pPr>
          </a:lstStyle>
          <a:p>
            <a:pPr>
              <a:defRPr/>
            </a:pPr>
            <a:fld id="{A4E6DC38-1315-47C6-99C5-D9FBF8A378C3}" type="slidenum">
              <a:rPr lang="zh-CN" altLang="en-US"/>
              <a:pPr>
                <a:defRPr/>
              </a:pPr>
              <a:t>‹#›</a:t>
            </a:fld>
            <a:endParaRPr lang="zh-CN" altLang="en-US"/>
          </a:p>
        </p:txBody>
      </p:sp>
    </p:spTree>
    <p:extLst>
      <p:ext uri="{BB962C8B-B14F-4D97-AF65-F5344CB8AC3E}">
        <p14:creationId xmlns:p14="http://schemas.microsoft.com/office/powerpoint/2010/main" val="210728968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幻灯片图像占位符 1"/>
          <p:cNvSpPr>
            <a:spLocks noGrp="1" noRot="1" noChangeAspect="1" noTextEdit="1"/>
          </p:cNvSpPr>
          <p:nvPr>
            <p:ph type="sldImg"/>
          </p:nvPr>
        </p:nvSpPr>
        <p:spPr bwMode="auto">
          <a:xfrm>
            <a:off x="92075" y="746125"/>
            <a:ext cx="6613525" cy="3721100"/>
          </a:xfrm>
          <a:noFill/>
          <a:ln>
            <a:solidFill>
              <a:srgbClr val="000000"/>
            </a:solidFill>
            <a:miter lim="800000"/>
            <a:headEnd/>
            <a:tailEnd/>
          </a:ln>
        </p:spPr>
      </p:sp>
      <p:sp>
        <p:nvSpPr>
          <p:cNvPr id="25602" name="备注占位符 2"/>
          <p:cNvSpPr>
            <a:spLocks noGrp="1"/>
          </p:cNvSpPr>
          <p:nvPr>
            <p:ph type="body" idx="1"/>
          </p:nvPr>
        </p:nvSpPr>
        <p:spPr bwMode="auto">
          <a:noFill/>
        </p:spPr>
        <p:txBody>
          <a:bodyPr wrap="square" numCol="1" anchor="t" anchorCtr="0" compatLnSpc="1">
            <a:prstTxWarp prst="textNoShape">
              <a:avLst/>
            </a:prstTxWarp>
            <a:normAutofit/>
          </a:bodyPr>
          <a:lstStyle/>
          <a:p>
            <a:pPr eaLnBrk="1" hangingPunct="1">
              <a:spcBef>
                <a:spcPct val="0"/>
              </a:spcBef>
            </a:pPr>
            <a:endParaRPr lang="en-US" altLang="zh-CN" dirty="0"/>
          </a:p>
        </p:txBody>
      </p:sp>
      <p:sp>
        <p:nvSpPr>
          <p:cNvPr id="2560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1008513-1F04-4D29-B8E4-153D505E9E88}" type="slidenum">
              <a:rPr lang="zh-CN" altLang="en-US" smtClean="0">
                <a:ea typeface="宋体" charset="-122"/>
              </a:rPr>
              <a:pPr/>
              <a:t>1</a:t>
            </a:fld>
            <a:endParaRPr lang="en-US" altLang="zh-CN">
              <a:ea typeface="宋体" charset="-122"/>
            </a:endParaRPr>
          </a:p>
        </p:txBody>
      </p:sp>
    </p:spTree>
    <p:extLst>
      <p:ext uri="{BB962C8B-B14F-4D97-AF65-F5344CB8AC3E}">
        <p14:creationId xmlns:p14="http://schemas.microsoft.com/office/powerpoint/2010/main" val="5134884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1.emf"/><Relationship Id="rId4" Type="http://schemas.openxmlformats.org/officeDocument/2006/relationships/image" Target="../media/image8.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3" name="文本占位符 22"/>
          <p:cNvSpPr>
            <a:spLocks noGrp="1"/>
          </p:cNvSpPr>
          <p:nvPr>
            <p:ph type="body" sz="quarter" idx="10" hasCustomPrompt="1"/>
          </p:nvPr>
        </p:nvSpPr>
        <p:spPr>
          <a:xfrm>
            <a:off x="912124" y="1602689"/>
            <a:ext cx="7308190" cy="936625"/>
          </a:xfrm>
          <a:prstGeom prst="rect">
            <a:avLst/>
          </a:prstGeom>
        </p:spPr>
        <p:txBody>
          <a:bodyPr/>
          <a:lstStyle>
            <a:lvl1pPr marL="0" indent="0" algn="ctr">
              <a:buNone/>
              <a:defRPr sz="3600" b="1" baseline="0">
                <a:solidFill>
                  <a:srgbClr val="006ABA"/>
                </a:solidFill>
              </a:defRPr>
            </a:lvl1pPr>
          </a:lstStyle>
          <a:p>
            <a:pPr lvl="0"/>
            <a:r>
              <a:rPr lang="en-US" altLang="zh-CN" dirty="0"/>
              <a:t>2019</a:t>
            </a:r>
            <a:r>
              <a:rPr lang="zh-CN" altLang="en-US" dirty="0"/>
              <a:t>工作汇报</a:t>
            </a:r>
          </a:p>
        </p:txBody>
      </p:sp>
      <p:sp>
        <p:nvSpPr>
          <p:cNvPr id="28" name="文本占位符 27"/>
          <p:cNvSpPr>
            <a:spLocks noGrp="1"/>
          </p:cNvSpPr>
          <p:nvPr>
            <p:ph type="body" sz="quarter" idx="12" hasCustomPrompt="1"/>
          </p:nvPr>
        </p:nvSpPr>
        <p:spPr>
          <a:xfrm>
            <a:off x="2123728" y="2581840"/>
            <a:ext cx="4608320" cy="360807"/>
          </a:xfrm>
          <a:prstGeom prst="rect">
            <a:avLst/>
          </a:prstGeom>
        </p:spPr>
        <p:txBody>
          <a:bodyPr anchor="ctr"/>
          <a:lstStyle>
            <a:lvl1pPr marL="0" indent="0" algn="ctr">
              <a:buNone/>
              <a:defRPr sz="1800">
                <a:solidFill>
                  <a:schemeClr val="tx1">
                    <a:lumMod val="50000"/>
                    <a:lumOff val="50000"/>
                  </a:schemeClr>
                </a:solidFill>
              </a:defRPr>
            </a:lvl1pPr>
            <a:lvl2pPr>
              <a:defRPr sz="2400"/>
            </a:lvl2pPr>
            <a:lvl3pPr>
              <a:defRPr sz="2000"/>
            </a:lvl3pPr>
            <a:lvl4pPr>
              <a:defRPr sz="1800"/>
            </a:lvl4pPr>
            <a:lvl5pPr>
              <a:defRPr sz="1800"/>
            </a:lvl5pPr>
          </a:lstStyle>
          <a:p>
            <a:pPr lvl="0"/>
            <a:r>
              <a:rPr lang="zh-CN" altLang="en-US" dirty="0"/>
              <a:t>******部</a:t>
            </a:r>
          </a:p>
        </p:txBody>
      </p:sp>
      <p:pic>
        <p:nvPicPr>
          <p:cNvPr id="8" name="图片 7"/>
          <p:cNvPicPr>
            <a:picLocks noChangeAspect="1"/>
          </p:cNvPicPr>
          <p:nvPr userDrawn="1"/>
        </p:nvPicPr>
        <p:blipFill>
          <a:blip r:embed="rId2" cstate="print"/>
          <a:stretch>
            <a:fillRect/>
          </a:stretch>
        </p:blipFill>
        <p:spPr>
          <a:xfrm>
            <a:off x="385192" y="269777"/>
            <a:ext cx="1234480" cy="339101"/>
          </a:xfrm>
          <a:prstGeom prst="rect">
            <a:avLst/>
          </a:prstGeom>
        </p:spPr>
      </p:pic>
      <p:pic>
        <p:nvPicPr>
          <p:cNvPr id="5" name="图片 4"/>
          <p:cNvPicPr>
            <a:picLocks noChangeAspect="1"/>
          </p:cNvPicPr>
          <p:nvPr userDrawn="1"/>
        </p:nvPicPr>
        <p:blipFill>
          <a:blip r:embed="rId3" cstate="print"/>
          <a:stretch>
            <a:fillRect/>
          </a:stretch>
        </p:blipFill>
        <p:spPr>
          <a:xfrm>
            <a:off x="7596336" y="246607"/>
            <a:ext cx="1159419" cy="385439"/>
          </a:xfrm>
          <a:prstGeom prst="rect">
            <a:avLst/>
          </a:prstGeom>
        </p:spPr>
      </p:pic>
      <p:pic>
        <p:nvPicPr>
          <p:cNvPr id="2" name="图片 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781" y="2891895"/>
            <a:ext cx="9144000" cy="2251605"/>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92976"/>
            <a:ext cx="9144000" cy="5140990"/>
          </a:xfrm>
          <a:prstGeom prst="rect">
            <a:avLst/>
          </a:prstGeom>
        </p:spPr>
      </p:pic>
      <p:cxnSp>
        <p:nvCxnSpPr>
          <p:cNvPr id="6" name="直线连接符 5"/>
          <p:cNvCxnSpPr/>
          <p:nvPr userDrawn="1"/>
        </p:nvCxnSpPr>
        <p:spPr bwMode="auto">
          <a:xfrm>
            <a:off x="8122528" y="303447"/>
            <a:ext cx="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4" name="组 3"/>
          <p:cNvGrpSpPr/>
          <p:nvPr userDrawn="1"/>
        </p:nvGrpSpPr>
        <p:grpSpPr>
          <a:xfrm>
            <a:off x="6931101" y="179234"/>
            <a:ext cx="1745355" cy="304284"/>
            <a:chOff x="7148153" y="123478"/>
            <a:chExt cx="1745355" cy="304284"/>
          </a:xfrm>
        </p:grpSpPr>
        <p:grpSp>
          <p:nvGrpSpPr>
            <p:cNvPr id="24" name="组 23"/>
            <p:cNvGrpSpPr/>
            <p:nvPr userDrawn="1"/>
          </p:nvGrpSpPr>
          <p:grpSpPr>
            <a:xfrm>
              <a:off x="7148153" y="123478"/>
              <a:ext cx="1127461" cy="290870"/>
              <a:chOff x="7164288" y="99365"/>
              <a:chExt cx="1127461" cy="290870"/>
            </a:xfrm>
          </p:grpSpPr>
          <p:pic>
            <p:nvPicPr>
              <p:cNvPr id="11" name="图片 10"/>
              <p:cNvPicPr>
                <a:picLocks noChangeAspect="1"/>
              </p:cNvPicPr>
              <p:nvPr userDrawn="1"/>
            </p:nvPicPr>
            <p:blipFill>
              <a:blip r:embed="rId3" cstate="print"/>
              <a:stretch>
                <a:fillRect/>
              </a:stretch>
            </p:blipFill>
            <p:spPr>
              <a:xfrm>
                <a:off x="7164288" y="168432"/>
                <a:ext cx="807464" cy="221803"/>
              </a:xfrm>
              <a:prstGeom prst="rect">
                <a:avLst/>
              </a:prstGeom>
            </p:spPr>
          </p:pic>
          <p:sp>
            <p:nvSpPr>
              <p:cNvPr id="19" name="矩形 18"/>
              <p:cNvSpPr/>
              <p:nvPr userDrawn="1"/>
            </p:nvSpPr>
            <p:spPr bwMode="auto">
              <a:xfrm>
                <a:off x="8100394" y="99365"/>
                <a:ext cx="191355" cy="76542"/>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cxnSp>
            <p:nvCxnSpPr>
              <p:cNvPr id="8" name="直线连接符 7"/>
              <p:cNvCxnSpPr/>
              <p:nvPr userDrawn="1"/>
            </p:nvCxnSpPr>
            <p:spPr bwMode="auto">
              <a:xfrm flipH="1">
                <a:off x="8115631" y="203448"/>
                <a:ext cx="2598" cy="164795"/>
              </a:xfrm>
              <a:prstGeom prst="line">
                <a:avLst/>
              </a:prstGeom>
              <a:solidFill>
                <a:schemeClr val="accent1"/>
              </a:solidFill>
              <a:ln w="9525" cap="flat" cmpd="sng" algn="ctr">
                <a:solidFill>
                  <a:srgbClr val="0A68B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2" name="图片 11"/>
            <p:cNvPicPr>
              <a:picLocks noChangeAspect="1"/>
            </p:cNvPicPr>
            <p:nvPr userDrawn="1"/>
          </p:nvPicPr>
          <p:blipFill>
            <a:blip r:embed="rId4" cstate="print"/>
            <a:stretch>
              <a:fillRect/>
            </a:stretch>
          </p:blipFill>
          <p:spPr>
            <a:xfrm>
              <a:off x="8242872" y="211463"/>
              <a:ext cx="650636" cy="216299"/>
            </a:xfrm>
            <a:prstGeom prst="rect">
              <a:avLst/>
            </a:prstGeom>
          </p:spPr>
        </p:pic>
      </p:grpSp>
      <p:sp>
        <p:nvSpPr>
          <p:cNvPr id="15" name="Slide Number Placeholder 2"/>
          <p:cNvSpPr>
            <a:spLocks noGrp="1"/>
          </p:cNvSpPr>
          <p:nvPr>
            <p:ph type="sldNum" sz="quarter" idx="10"/>
          </p:nvPr>
        </p:nvSpPr>
        <p:spPr>
          <a:xfrm>
            <a:off x="8474174" y="4767264"/>
            <a:ext cx="669826" cy="376236"/>
          </a:xfrm>
          <a:prstGeom prst="rect">
            <a:avLst/>
          </a:prstGeom>
        </p:spPr>
        <p:txBody>
          <a:bodyPr/>
          <a:lstStyle>
            <a:lvl1pPr>
              <a:defRPr sz="1400"/>
            </a:lvl1pPr>
          </a:lstStyle>
          <a:p>
            <a:fld id="{2EB00EA8-B249-469C-A44C-A159550CACEB}" type="slidenum">
              <a:rPr lang="en-US" smtClean="0">
                <a:solidFill>
                  <a:srgbClr val="787878"/>
                </a:solidFill>
              </a:rPr>
              <a:pPr/>
              <a:t>‹#›</a:t>
            </a:fld>
            <a:endParaRPr lang="en-US">
              <a:solidFill>
                <a:srgbClr val="787878"/>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cxnSp>
        <p:nvCxnSpPr>
          <p:cNvPr id="6" name="直线连接符 5"/>
          <p:cNvCxnSpPr/>
          <p:nvPr userDrawn="1"/>
        </p:nvCxnSpPr>
        <p:spPr bwMode="auto">
          <a:xfrm>
            <a:off x="8122528" y="303447"/>
            <a:ext cx="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 name="图片 9"/>
          <p:cNvPicPr>
            <a:picLocks noChangeAspect="1"/>
          </p:cNvPicPr>
          <p:nvPr userDrawn="1"/>
        </p:nvPicPr>
        <p:blipFill>
          <a:blip r:embed="rId2" cstate="print">
            <a:alphaModFix amt="70000"/>
            <a:extLst>
              <a:ext uri="{28A0092B-C50C-407E-A947-70E740481C1C}">
                <a14:useLocalDpi xmlns:a14="http://schemas.microsoft.com/office/drawing/2010/main" val="0"/>
              </a:ext>
            </a:extLst>
          </a:blip>
          <a:stretch>
            <a:fillRect/>
          </a:stretch>
        </p:blipFill>
        <p:spPr>
          <a:xfrm rot="5400000">
            <a:off x="-2021898" y="2021898"/>
            <a:ext cx="5169448" cy="1125653"/>
          </a:xfrm>
          <a:prstGeom prst="rect">
            <a:avLst/>
          </a:prstGeom>
        </p:spPr>
      </p:pic>
      <p:grpSp>
        <p:nvGrpSpPr>
          <p:cNvPr id="13" name="组 12"/>
          <p:cNvGrpSpPr/>
          <p:nvPr userDrawn="1"/>
        </p:nvGrpSpPr>
        <p:grpSpPr>
          <a:xfrm>
            <a:off x="6931101" y="179234"/>
            <a:ext cx="1745355" cy="304284"/>
            <a:chOff x="7148153" y="123478"/>
            <a:chExt cx="1745355" cy="304284"/>
          </a:xfrm>
        </p:grpSpPr>
        <p:grpSp>
          <p:nvGrpSpPr>
            <p:cNvPr id="14" name="组 13"/>
            <p:cNvGrpSpPr/>
            <p:nvPr userDrawn="1"/>
          </p:nvGrpSpPr>
          <p:grpSpPr>
            <a:xfrm>
              <a:off x="7148153" y="123478"/>
              <a:ext cx="1127461" cy="290870"/>
              <a:chOff x="7164288" y="99365"/>
              <a:chExt cx="1127461" cy="290870"/>
            </a:xfrm>
          </p:grpSpPr>
          <p:pic>
            <p:nvPicPr>
              <p:cNvPr id="16" name="图片 15"/>
              <p:cNvPicPr>
                <a:picLocks noChangeAspect="1"/>
              </p:cNvPicPr>
              <p:nvPr userDrawn="1"/>
            </p:nvPicPr>
            <p:blipFill>
              <a:blip r:embed="rId3" cstate="print"/>
              <a:stretch>
                <a:fillRect/>
              </a:stretch>
            </p:blipFill>
            <p:spPr>
              <a:xfrm>
                <a:off x="7164288" y="168432"/>
                <a:ext cx="807464" cy="221803"/>
              </a:xfrm>
              <a:prstGeom prst="rect">
                <a:avLst/>
              </a:prstGeom>
            </p:spPr>
          </p:pic>
          <p:sp>
            <p:nvSpPr>
              <p:cNvPr id="17" name="矩形 16"/>
              <p:cNvSpPr/>
              <p:nvPr userDrawn="1"/>
            </p:nvSpPr>
            <p:spPr bwMode="auto">
              <a:xfrm>
                <a:off x="8100394" y="99365"/>
                <a:ext cx="191355" cy="76542"/>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cxnSp>
            <p:nvCxnSpPr>
              <p:cNvPr id="18" name="直线连接符 17"/>
              <p:cNvCxnSpPr/>
              <p:nvPr userDrawn="1"/>
            </p:nvCxnSpPr>
            <p:spPr bwMode="auto">
              <a:xfrm flipH="1">
                <a:off x="8115631" y="203448"/>
                <a:ext cx="2598" cy="164795"/>
              </a:xfrm>
              <a:prstGeom prst="line">
                <a:avLst/>
              </a:prstGeom>
              <a:solidFill>
                <a:schemeClr val="accent1"/>
              </a:solidFill>
              <a:ln w="9525" cap="flat" cmpd="sng" algn="ctr">
                <a:solidFill>
                  <a:srgbClr val="0A68B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5" name="图片 14"/>
            <p:cNvPicPr>
              <a:picLocks noChangeAspect="1"/>
            </p:cNvPicPr>
            <p:nvPr userDrawn="1"/>
          </p:nvPicPr>
          <p:blipFill>
            <a:blip r:embed="rId4" cstate="print"/>
            <a:stretch>
              <a:fillRect/>
            </a:stretch>
          </p:blipFill>
          <p:spPr>
            <a:xfrm>
              <a:off x="8242872" y="211463"/>
              <a:ext cx="650636" cy="216299"/>
            </a:xfrm>
            <a:prstGeom prst="rect">
              <a:avLst/>
            </a:prstGeom>
          </p:spPr>
        </p:pic>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6" name="图片 5" descr="更快更智能.png"/>
          <p:cNvPicPr>
            <a:picLocks noChangeAspect="1"/>
          </p:cNvPicPr>
          <p:nvPr userDrawn="1"/>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l="43762" t="-16695"/>
          <a:stretch/>
        </p:blipFill>
        <p:spPr>
          <a:xfrm>
            <a:off x="7668345" y="4840002"/>
            <a:ext cx="1329095" cy="176494"/>
          </a:xfrm>
          <a:prstGeom prst="rect">
            <a:avLst/>
          </a:prstGeom>
        </p:spPr>
      </p:pic>
      <p:pic>
        <p:nvPicPr>
          <p:cNvPr id="5" name="图片 4"/>
          <p:cNvPicPr>
            <a:picLocks noChangeAspect="1"/>
          </p:cNvPicPr>
          <p:nvPr userDrawn="1"/>
        </p:nvPicPr>
        <p:blipFill>
          <a:blip r:embed="rId4" cstate="print">
            <a:alphaModFix amt="80000"/>
            <a:extLst>
              <a:ext uri="{28A0092B-C50C-407E-A947-70E740481C1C}">
                <a14:useLocalDpi xmlns:a14="http://schemas.microsoft.com/office/drawing/2010/main" val="0"/>
              </a:ext>
            </a:extLst>
          </a:blip>
          <a:stretch>
            <a:fillRect/>
          </a:stretch>
        </p:blipFill>
        <p:spPr>
          <a:xfrm>
            <a:off x="0" y="3507854"/>
            <a:ext cx="9144000" cy="1635646"/>
          </a:xfrm>
          <a:prstGeom prst="rect">
            <a:avLst/>
          </a:prstGeom>
        </p:spPr>
      </p:pic>
      <p:grpSp>
        <p:nvGrpSpPr>
          <p:cNvPr id="17" name="组 16"/>
          <p:cNvGrpSpPr/>
          <p:nvPr userDrawn="1"/>
        </p:nvGrpSpPr>
        <p:grpSpPr>
          <a:xfrm>
            <a:off x="6931101" y="179234"/>
            <a:ext cx="1745355" cy="304284"/>
            <a:chOff x="7148153" y="123478"/>
            <a:chExt cx="1745355" cy="304284"/>
          </a:xfrm>
        </p:grpSpPr>
        <p:grpSp>
          <p:nvGrpSpPr>
            <p:cNvPr id="18" name="组 17"/>
            <p:cNvGrpSpPr/>
            <p:nvPr userDrawn="1"/>
          </p:nvGrpSpPr>
          <p:grpSpPr>
            <a:xfrm>
              <a:off x="7148153" y="123478"/>
              <a:ext cx="1127461" cy="290870"/>
              <a:chOff x="7164288" y="99365"/>
              <a:chExt cx="1127461" cy="290870"/>
            </a:xfrm>
          </p:grpSpPr>
          <p:pic>
            <p:nvPicPr>
              <p:cNvPr id="20" name="图片 19"/>
              <p:cNvPicPr>
                <a:picLocks noChangeAspect="1"/>
              </p:cNvPicPr>
              <p:nvPr userDrawn="1"/>
            </p:nvPicPr>
            <p:blipFill>
              <a:blip r:embed="rId5" cstate="print"/>
              <a:stretch>
                <a:fillRect/>
              </a:stretch>
            </p:blipFill>
            <p:spPr>
              <a:xfrm>
                <a:off x="7164288" y="168432"/>
                <a:ext cx="807464" cy="221803"/>
              </a:xfrm>
              <a:prstGeom prst="rect">
                <a:avLst/>
              </a:prstGeom>
            </p:spPr>
          </p:pic>
          <p:sp>
            <p:nvSpPr>
              <p:cNvPr id="21" name="矩形 20"/>
              <p:cNvSpPr/>
              <p:nvPr userDrawn="1"/>
            </p:nvSpPr>
            <p:spPr bwMode="auto">
              <a:xfrm>
                <a:off x="8100394" y="99365"/>
                <a:ext cx="191355" cy="76542"/>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cxnSp>
            <p:nvCxnSpPr>
              <p:cNvPr id="22" name="直线连接符 21"/>
              <p:cNvCxnSpPr/>
              <p:nvPr userDrawn="1"/>
            </p:nvCxnSpPr>
            <p:spPr bwMode="auto">
              <a:xfrm flipH="1">
                <a:off x="8115631" y="203448"/>
                <a:ext cx="2598" cy="164795"/>
              </a:xfrm>
              <a:prstGeom prst="line">
                <a:avLst/>
              </a:prstGeom>
              <a:solidFill>
                <a:schemeClr val="accent1"/>
              </a:solidFill>
              <a:ln w="9525" cap="flat" cmpd="sng" algn="ctr">
                <a:solidFill>
                  <a:srgbClr val="0A68B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9" name="图片 18"/>
            <p:cNvPicPr>
              <a:picLocks noChangeAspect="1"/>
            </p:cNvPicPr>
            <p:nvPr userDrawn="1"/>
          </p:nvPicPr>
          <p:blipFill>
            <a:blip r:embed="rId6" cstate="print"/>
            <a:stretch>
              <a:fillRect/>
            </a:stretch>
          </p:blipFill>
          <p:spPr>
            <a:xfrm>
              <a:off x="8242872" y="211463"/>
              <a:ext cx="650636" cy="216299"/>
            </a:xfrm>
            <a:prstGeom prst="rect">
              <a:avLst/>
            </a:prstGeom>
          </p:spPr>
        </p:pic>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lIns="68580" tIns="34290" rIns="68580" bIns="34290"/>
          <a:lstStyle/>
          <a:p>
            <a:r>
              <a:rPr lang="zh-CN" altLang="en-US"/>
              <a:t>单击此处编辑母版标题样式</a:t>
            </a:r>
            <a:endParaRPr lang="en-US" dirty="0"/>
          </a:p>
        </p:txBody>
      </p:sp>
      <p:sp>
        <p:nvSpPr>
          <p:cNvPr id="3" name="Date Placeholder 2"/>
          <p:cNvSpPr>
            <a:spLocks noGrp="1"/>
          </p:cNvSpPr>
          <p:nvPr>
            <p:ph type="dt" sz="half" idx="10"/>
          </p:nvPr>
        </p:nvSpPr>
        <p:spPr>
          <a:xfrm>
            <a:off x="628650" y="4767263"/>
            <a:ext cx="2057400" cy="273844"/>
          </a:xfrm>
          <a:prstGeom prst="rect">
            <a:avLst/>
          </a:prstGeom>
        </p:spPr>
        <p:txBody>
          <a:bodyPr lIns="68580" tIns="34290" rIns="68580" bIns="34290"/>
          <a:lstStyle/>
          <a:p>
            <a:pPr>
              <a:defRPr/>
            </a:pPr>
            <a:endParaRPr lang="zh-CN" altLang="en-US"/>
          </a:p>
        </p:txBody>
      </p:sp>
      <p:sp>
        <p:nvSpPr>
          <p:cNvPr id="4" name="Footer Placeholder 3"/>
          <p:cNvSpPr>
            <a:spLocks noGrp="1"/>
          </p:cNvSpPr>
          <p:nvPr>
            <p:ph type="ftr" sz="quarter" idx="11"/>
          </p:nvPr>
        </p:nvSpPr>
        <p:spPr>
          <a:xfrm>
            <a:off x="3028950" y="4767263"/>
            <a:ext cx="3086100" cy="273844"/>
          </a:xfrm>
          <a:prstGeom prst="rect">
            <a:avLst/>
          </a:prstGeom>
        </p:spPr>
        <p:txBody>
          <a:bodyPr lIns="68580" tIns="34290" rIns="68580" bIns="34290"/>
          <a:lstStyle/>
          <a:p>
            <a:pPr>
              <a:defRPr/>
            </a:pPr>
            <a:endParaRPr lang="zh-CN" altLang="en-US"/>
          </a:p>
        </p:txBody>
      </p:sp>
      <p:pic>
        <p:nvPicPr>
          <p:cNvPr id="6" name="图片 3"/>
          <p:cNvPicPr>
            <a:picLocks noChangeAspect="1"/>
          </p:cNvPicPr>
          <p:nvPr userDrawn="1"/>
        </p:nvPicPr>
        <p:blipFill>
          <a:blip r:embed="rId2" cstate="print"/>
          <a:stretch>
            <a:fillRect/>
          </a:stretch>
        </p:blipFill>
        <p:spPr>
          <a:xfrm>
            <a:off x="250826" y="606425"/>
            <a:ext cx="8640763" cy="47625"/>
          </a:xfrm>
          <a:prstGeom prst="rect">
            <a:avLst/>
          </a:prstGeom>
          <a:noFill/>
          <a:ln w="9525">
            <a:noFill/>
          </a:ln>
        </p:spPr>
      </p:pic>
      <p:pic>
        <p:nvPicPr>
          <p:cNvPr id="7" name="图片 7" descr="天翼4G+logo - 副本-2.png"/>
          <p:cNvPicPr>
            <a:picLocks noChangeAspect="1"/>
          </p:cNvPicPr>
          <p:nvPr userDrawn="1"/>
        </p:nvPicPr>
        <p:blipFill>
          <a:blip r:embed="rId3" cstate="print"/>
          <a:stretch>
            <a:fillRect/>
          </a:stretch>
        </p:blipFill>
        <p:spPr>
          <a:xfrm>
            <a:off x="7308850" y="195264"/>
            <a:ext cx="1366838" cy="347662"/>
          </a:xfrm>
          <a:prstGeom prst="rect">
            <a:avLst/>
          </a:prstGeom>
          <a:noFill/>
          <a:ln w="9525">
            <a:noFill/>
          </a:ln>
        </p:spPr>
      </p:pic>
    </p:spTree>
    <p:extLst>
      <p:ext uri="{BB962C8B-B14F-4D97-AF65-F5344CB8AC3E}">
        <p14:creationId xmlns:p14="http://schemas.microsoft.com/office/powerpoint/2010/main" val="25103584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068" r:id="rId1"/>
    <p:sldLayoutId id="2147484073" r:id="rId2"/>
    <p:sldLayoutId id="2147484072" r:id="rId3"/>
    <p:sldLayoutId id="2147484071" r:id="rId4"/>
    <p:sldLayoutId id="2147484074" r:id="rId5"/>
  </p:sldLayoutIdLst>
  <p:hf hdr="0"/>
  <p:txStyles>
    <p:titleStyle>
      <a:lvl1pPr marL="914400" indent="-914400" algn="ctr" rtl="0" eaLnBrk="0" fontAlgn="base" hangingPunct="0">
        <a:spcBef>
          <a:spcPct val="0"/>
        </a:spcBef>
        <a:spcAft>
          <a:spcPct val="0"/>
        </a:spcAft>
        <a:defRPr kumimoji="1" sz="4400" kern="1200">
          <a:solidFill>
            <a:schemeClr val="tx1"/>
          </a:solidFill>
          <a:latin typeface="+mj-lt"/>
          <a:ea typeface="+mj-ea"/>
          <a:cs typeface="微软雅黑" charset="0"/>
          <a:sym typeface="Calibri" pitchFamily="34" charset="0"/>
        </a:defRPr>
      </a:lvl1pPr>
      <a:lvl2pPr marL="914400" indent="-914400" algn="ctr" rtl="0" eaLnBrk="0" fontAlgn="base" hangingPunct="0">
        <a:spcBef>
          <a:spcPct val="0"/>
        </a:spcBef>
        <a:spcAft>
          <a:spcPct val="0"/>
        </a:spcAft>
        <a:defRPr kumimoji="1" sz="4400">
          <a:solidFill>
            <a:schemeClr val="tx1"/>
          </a:solidFill>
          <a:latin typeface="微软雅黑" panose="020B0503020204020204" pitchFamily="34" charset="-122"/>
          <a:ea typeface="微软雅黑" panose="020B0503020204020204" pitchFamily="34" charset="-122"/>
          <a:cs typeface="微软雅黑" charset="0"/>
          <a:sym typeface="Calibri" pitchFamily="34" charset="0"/>
        </a:defRPr>
      </a:lvl2pPr>
      <a:lvl3pPr marL="914400" indent="-914400" algn="ctr" rtl="0" eaLnBrk="0" fontAlgn="base" hangingPunct="0">
        <a:spcBef>
          <a:spcPct val="0"/>
        </a:spcBef>
        <a:spcAft>
          <a:spcPct val="0"/>
        </a:spcAft>
        <a:defRPr kumimoji="1" sz="4400">
          <a:solidFill>
            <a:schemeClr val="tx1"/>
          </a:solidFill>
          <a:latin typeface="微软雅黑" panose="020B0503020204020204" pitchFamily="34" charset="-122"/>
          <a:ea typeface="微软雅黑" panose="020B0503020204020204" pitchFamily="34" charset="-122"/>
          <a:cs typeface="微软雅黑" charset="0"/>
          <a:sym typeface="Calibri" pitchFamily="34" charset="0"/>
        </a:defRPr>
      </a:lvl3pPr>
      <a:lvl4pPr marL="914400" indent="-914400" algn="ctr" rtl="0" eaLnBrk="0" fontAlgn="base" hangingPunct="0">
        <a:spcBef>
          <a:spcPct val="0"/>
        </a:spcBef>
        <a:spcAft>
          <a:spcPct val="0"/>
        </a:spcAft>
        <a:defRPr kumimoji="1" sz="4400">
          <a:solidFill>
            <a:schemeClr val="tx1"/>
          </a:solidFill>
          <a:latin typeface="微软雅黑" panose="020B0503020204020204" pitchFamily="34" charset="-122"/>
          <a:ea typeface="微软雅黑" panose="020B0503020204020204" pitchFamily="34" charset="-122"/>
          <a:cs typeface="微软雅黑" charset="0"/>
          <a:sym typeface="Calibri" pitchFamily="34" charset="0"/>
        </a:defRPr>
      </a:lvl4pPr>
      <a:lvl5pPr marL="914400" indent="-914400" algn="ctr" rtl="0" eaLnBrk="0" fontAlgn="base" hangingPunct="0">
        <a:spcBef>
          <a:spcPct val="0"/>
        </a:spcBef>
        <a:spcAft>
          <a:spcPct val="0"/>
        </a:spcAft>
        <a:defRPr kumimoji="1" sz="4400">
          <a:solidFill>
            <a:schemeClr val="tx1"/>
          </a:solidFill>
          <a:latin typeface="微软雅黑" panose="020B0503020204020204" pitchFamily="34" charset="-122"/>
          <a:ea typeface="微软雅黑" panose="020B0503020204020204" pitchFamily="34" charset="-122"/>
          <a:cs typeface="微软雅黑" charset="0"/>
          <a:sym typeface="Calibri" pitchFamily="34" charset="0"/>
        </a:defRPr>
      </a:lvl5pPr>
      <a:lvl6pPr marL="13716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18288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22860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27432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kumimoji="1" sz="3200" kern="1200">
          <a:solidFill>
            <a:schemeClr val="tx1"/>
          </a:solidFill>
          <a:latin typeface="+mn-lt"/>
          <a:ea typeface="+mn-ea"/>
          <a:cs typeface="微软雅黑" charset="0"/>
          <a:sym typeface="Calibri" pitchFamily="34" charset="0"/>
        </a:defRPr>
      </a:lvl1pPr>
      <a:lvl2pPr marL="742950" indent="-285750" algn="l" rtl="0" eaLnBrk="0" fontAlgn="base" hangingPunct="0">
        <a:spcBef>
          <a:spcPct val="20000"/>
        </a:spcBef>
        <a:spcAft>
          <a:spcPct val="0"/>
        </a:spcAft>
        <a:buFont typeface="Arial" pitchFamily="34" charset="0"/>
        <a:buChar char="–"/>
        <a:defRPr kumimoji="1" sz="2800" kern="1200">
          <a:solidFill>
            <a:schemeClr val="tx1"/>
          </a:solidFill>
          <a:latin typeface="+mn-lt"/>
          <a:ea typeface="+mn-ea"/>
          <a:cs typeface="微软雅黑" charset="0"/>
          <a:sym typeface="Calibri" pitchFamily="34" charset="0"/>
        </a:defRPr>
      </a:lvl2pPr>
      <a:lvl3pPr marL="1143000" indent="-228600" algn="l" rtl="0" eaLnBrk="0" fontAlgn="base" hangingPunct="0">
        <a:spcBef>
          <a:spcPct val="20000"/>
        </a:spcBef>
        <a:spcAft>
          <a:spcPct val="0"/>
        </a:spcAft>
        <a:buFont typeface="Arial" pitchFamily="34" charset="0"/>
        <a:buChar char="•"/>
        <a:defRPr kumimoji="1" sz="2400" kern="1200">
          <a:solidFill>
            <a:schemeClr val="tx1"/>
          </a:solidFill>
          <a:latin typeface="+mn-lt"/>
          <a:ea typeface="+mn-ea"/>
          <a:cs typeface="微软雅黑" charset="0"/>
          <a:sym typeface="Calibri" pitchFamily="34" charset="0"/>
        </a:defRPr>
      </a:lvl3pPr>
      <a:lvl4pPr marL="16002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微软雅黑" charset="0"/>
          <a:sym typeface="Calibri" pitchFamily="34" charset="0"/>
        </a:defRPr>
      </a:lvl4pPr>
      <a:lvl5pPr marL="20574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微软雅黑" charset="0"/>
          <a:sym typeface="Calibri"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3239852" y="2931790"/>
            <a:ext cx="2664296" cy="504056"/>
          </a:xfrm>
          <a:prstGeom prst="rect">
            <a:avLst/>
          </a:prstGeom>
          <a:noFill/>
        </p:spPr>
        <p:txBody>
          <a:bodyPr wrap="none" rtlCol="0">
            <a:noAutofit/>
          </a:bodyPr>
          <a:lstStyle/>
          <a:p>
            <a:pPr algn="ctr" eaLnBrk="0" hangingPunct="0">
              <a:lnSpc>
                <a:spcPct val="150000"/>
              </a:lnSpc>
              <a:spcBef>
                <a:spcPct val="20000"/>
              </a:spcBef>
            </a:pPr>
            <a:r>
              <a:rPr kumimoji="1" lang="en-US" altLang="zh-CN" sz="1600" spc="100" dirty="0">
                <a:latin typeface="+mn-lt"/>
                <a:ea typeface="+mn-ea"/>
                <a:cs typeface="微软雅黑" charset="0"/>
                <a:sym typeface="Calibri" pitchFamily="34" charset="0"/>
              </a:rPr>
              <a:t>China Telecom</a:t>
            </a:r>
          </a:p>
        </p:txBody>
      </p:sp>
      <p:sp>
        <p:nvSpPr>
          <p:cNvPr id="3" name="文本框 2">
            <a:extLst>
              <a:ext uri="{FF2B5EF4-FFF2-40B4-BE49-F238E27FC236}">
                <a16:creationId xmlns:a16="http://schemas.microsoft.com/office/drawing/2014/main" id="{193DB42A-874E-4DEF-BD5A-BEED1483873C}"/>
              </a:ext>
            </a:extLst>
          </p:cNvPr>
          <p:cNvSpPr txBox="1"/>
          <p:nvPr/>
        </p:nvSpPr>
        <p:spPr>
          <a:xfrm>
            <a:off x="1583668" y="1563638"/>
            <a:ext cx="5976664" cy="972108"/>
          </a:xfrm>
          <a:prstGeom prst="rect">
            <a:avLst/>
          </a:prstGeom>
          <a:noFill/>
          <a:ln>
            <a:noFill/>
          </a:ln>
        </p:spPr>
        <p:style>
          <a:lnRef idx="0">
            <a:scrgbClr r="0" g="0" b="0"/>
          </a:lnRef>
          <a:fillRef idx="0">
            <a:scrgbClr r="0" g="0" b="0"/>
          </a:fillRef>
          <a:effectRef idx="0">
            <a:scrgbClr r="0" g="0" b="0"/>
          </a:effectRef>
          <a:fontRef idx="minor">
            <a:schemeClr val="accent3"/>
          </a:fontRef>
        </p:style>
        <p:txBody>
          <a:bodyPr wrap="square" rtlCol="0">
            <a:normAutofit fontScale="85000" lnSpcReduction="10000"/>
          </a:bodyPr>
          <a:lstStyle/>
          <a:p>
            <a:pPr algn="ctr" eaLnBrk="0" hangingPunct="0">
              <a:spcBef>
                <a:spcPct val="20000"/>
              </a:spcBef>
            </a:pPr>
            <a:r>
              <a:rPr kumimoji="1" lang="en-US" altLang="zh-CN" sz="3200" spc="100" dirty="0">
                <a:solidFill>
                  <a:srgbClr val="00469D"/>
                </a:solidFill>
                <a:latin typeface="+mn-lt"/>
                <a:ea typeface="+mn-ea"/>
                <a:cs typeface="微软雅黑" charset="0"/>
                <a:sym typeface="Calibri" pitchFamily="34" charset="0"/>
              </a:rPr>
              <a:t>Discussion on FN-RG supporting 5G LAN-type service</a:t>
            </a:r>
            <a:endParaRPr kumimoji="1" lang="zh-CN" altLang="en-US" sz="3200" spc="100" dirty="0">
              <a:solidFill>
                <a:srgbClr val="00469D"/>
              </a:solidFill>
              <a:latin typeface="+mn-lt"/>
              <a:ea typeface="+mn-ea"/>
              <a:cs typeface="微软雅黑" charset="0"/>
              <a:sym typeface="Calibri" pitchFamily="34" charset="0"/>
            </a:endParaRPr>
          </a:p>
        </p:txBody>
      </p:sp>
    </p:spTree>
    <p:extLst>
      <p:ext uri="{BB962C8B-B14F-4D97-AF65-F5344CB8AC3E}">
        <p14:creationId xmlns:p14="http://schemas.microsoft.com/office/powerpoint/2010/main" val="83692470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fld id="{2EB00EA8-B249-469C-A44C-A159550CACEB}" type="slidenum">
              <a:rPr lang="en-US" smtClean="0">
                <a:solidFill>
                  <a:srgbClr val="787878"/>
                </a:solidFill>
              </a:rPr>
              <a:pPr/>
              <a:t>2</a:t>
            </a:fld>
            <a:endParaRPr lang="en-US">
              <a:solidFill>
                <a:srgbClr val="787878"/>
              </a:solidFill>
            </a:endParaRPr>
          </a:p>
        </p:txBody>
      </p:sp>
      <p:sp>
        <p:nvSpPr>
          <p:cNvPr id="3" name="标题 1"/>
          <p:cNvSpPr txBox="1">
            <a:spLocks/>
          </p:cNvSpPr>
          <p:nvPr/>
        </p:nvSpPr>
        <p:spPr bwMode="auto">
          <a:xfrm>
            <a:off x="450260" y="339502"/>
            <a:ext cx="8686116" cy="434340"/>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defTabSz="914400">
              <a:lnSpc>
                <a:spcPct val="90000"/>
              </a:lnSpc>
              <a:defRPr/>
            </a:pPr>
            <a:r>
              <a:rPr kumimoji="1" lang="en-US" altLang="zh-CN" sz="2000" dirty="0">
                <a:solidFill>
                  <a:srgbClr val="00469E"/>
                </a:solidFill>
                <a:latin typeface="+mn-lt"/>
                <a:ea typeface="+mn-ea"/>
                <a:cs typeface="微软雅黑" charset="0"/>
                <a:sym typeface="Arial" panose="020B0604020202020204" pitchFamily="34" charset="0"/>
              </a:rPr>
              <a:t>Motivation</a:t>
            </a:r>
            <a:endParaRPr kumimoji="1" lang="zh-CN" altLang="en-US" sz="2000" dirty="0">
              <a:solidFill>
                <a:srgbClr val="00469E"/>
              </a:solidFill>
              <a:latin typeface="+mn-lt"/>
              <a:ea typeface="+mn-ea"/>
              <a:cs typeface="微软雅黑" charset="0"/>
              <a:sym typeface="Arial" panose="020B0604020202020204" pitchFamily="34" charset="0"/>
            </a:endParaRPr>
          </a:p>
        </p:txBody>
      </p:sp>
      <p:sp>
        <p:nvSpPr>
          <p:cNvPr id="4" name="文本框 3">
            <a:extLst>
              <a:ext uri="{FF2B5EF4-FFF2-40B4-BE49-F238E27FC236}">
                <a16:creationId xmlns:a16="http://schemas.microsoft.com/office/drawing/2014/main" id="{3221B38C-6E5D-4D0F-B45E-86E9D64C63CF}"/>
              </a:ext>
            </a:extLst>
          </p:cNvPr>
          <p:cNvSpPr txBox="1"/>
          <p:nvPr/>
        </p:nvSpPr>
        <p:spPr>
          <a:xfrm>
            <a:off x="348680" y="799071"/>
            <a:ext cx="8311140" cy="1785104"/>
          </a:xfrm>
          <a:prstGeom prst="rect">
            <a:avLst/>
          </a:prstGeom>
          <a:noFill/>
        </p:spPr>
        <p:txBody>
          <a:bodyPr wrap="square" rtlCol="0">
            <a:spAutoFit/>
          </a:bodyPr>
          <a:lstStyle/>
          <a:p>
            <a:pPr marL="171450" indent="-171450">
              <a:lnSpc>
                <a:spcPct val="150000"/>
              </a:lnSpc>
              <a:spcBef>
                <a:spcPts val="0"/>
              </a:spcBef>
              <a:spcAft>
                <a:spcPts val="600"/>
              </a:spcAft>
              <a:buFont typeface="Arial" panose="020B0604020202020204" pitchFamily="34" charset="0"/>
              <a:buChar char="•"/>
            </a:pPr>
            <a:r>
              <a:rPr lang="en-US" altLang="zh-CN" sz="1400" dirty="0">
                <a:solidFill>
                  <a:srgbClr val="000000"/>
                </a:solidFill>
                <a:latin typeface="微软雅黑"/>
              </a:rPr>
              <a:t>Smart Home is one of the most popular scenarios for 5G and 5G-A. </a:t>
            </a:r>
            <a:r>
              <a:rPr lang="en-US" altLang="zh-CN" sz="1400" dirty="0" smtClean="0">
                <a:solidFill>
                  <a:srgbClr val="000000"/>
                </a:solidFill>
                <a:latin typeface="微软雅黑"/>
              </a:rPr>
              <a:t>FN-RG </a:t>
            </a:r>
            <a:r>
              <a:rPr lang="en-US" altLang="zh-CN" sz="1400" dirty="0">
                <a:solidFill>
                  <a:srgbClr val="000000"/>
                </a:solidFill>
                <a:latin typeface="微软雅黑"/>
              </a:rPr>
              <a:t>is the legacy residential gateway that is easy to deploy and is widely used nowadays.</a:t>
            </a:r>
          </a:p>
          <a:p>
            <a:pPr marL="171450" indent="-171450">
              <a:lnSpc>
                <a:spcPct val="150000"/>
              </a:lnSpc>
              <a:spcBef>
                <a:spcPts val="0"/>
              </a:spcBef>
              <a:spcAft>
                <a:spcPts val="600"/>
              </a:spcAft>
              <a:buFont typeface="Arial" panose="020B0604020202020204" pitchFamily="34" charset="0"/>
              <a:buChar char="•"/>
            </a:pPr>
            <a:r>
              <a:rPr lang="en-US" altLang="zh-CN" sz="1400" dirty="0">
                <a:solidFill>
                  <a:srgbClr val="000000"/>
                </a:solidFill>
                <a:latin typeface="微软雅黑"/>
              </a:rPr>
              <a:t>The following use case is one of the key use cases for efficiently access to the local data in home from the UE that is away from home and belong to the same family group. It is highly desirable for 3GPP to support such use case.</a:t>
            </a:r>
          </a:p>
        </p:txBody>
      </p:sp>
      <p:sp>
        <p:nvSpPr>
          <p:cNvPr id="5" name="文本框 4">
            <a:extLst>
              <a:ext uri="{FF2B5EF4-FFF2-40B4-BE49-F238E27FC236}">
                <a16:creationId xmlns:a16="http://schemas.microsoft.com/office/drawing/2014/main" id="{9B1F0649-EF49-5AC9-7CE1-876652AEF243}"/>
              </a:ext>
            </a:extLst>
          </p:cNvPr>
          <p:cNvSpPr txBox="1"/>
          <p:nvPr/>
        </p:nvSpPr>
        <p:spPr>
          <a:xfrm>
            <a:off x="2363492" y="3673098"/>
            <a:ext cx="0" cy="0"/>
          </a:xfrm>
          <a:prstGeom prst="rect">
            <a:avLst/>
          </a:prstGeom>
          <a:solidFill>
            <a:srgbClr val="FFFF99"/>
          </a:solidFill>
        </p:spPr>
        <p:txBody>
          <a:bodyPr wrap="none" rtlCol="0">
            <a:normAutofit fontScale="25000" lnSpcReduction="20000"/>
          </a:bodyPr>
          <a:lstStyle/>
          <a:p>
            <a:pPr marL="342900" marR="0" indent="-342900" algn="l" defTabSz="914400" rtl="0" eaLnBrk="0" fontAlgn="base" latinLnBrk="0" hangingPunct="0">
              <a:lnSpc>
                <a:spcPct val="100000"/>
              </a:lnSpc>
              <a:spcBef>
                <a:spcPct val="20000"/>
              </a:spcBef>
              <a:spcAft>
                <a:spcPct val="0"/>
              </a:spcAft>
              <a:buClrTx/>
              <a:buSzTx/>
              <a:buFont typeface="Arial" pitchFamily="34" charset="0"/>
              <a:buChar char="•"/>
              <a:tabLst/>
            </a:pPr>
            <a:endParaRPr kumimoji="1" lang="zh-CN" altLang="en-US" sz="2000" b="1" dirty="0">
              <a:latin typeface="+mn-lt"/>
              <a:ea typeface="+mn-ea"/>
              <a:cs typeface="微软雅黑" charset="0"/>
              <a:sym typeface="Calibri" pitchFamily="34" charset="0"/>
            </a:endParaRPr>
          </a:p>
        </p:txBody>
      </p:sp>
      <p:sp>
        <p:nvSpPr>
          <p:cNvPr id="20" name="文本框 19">
            <a:extLst>
              <a:ext uri="{FF2B5EF4-FFF2-40B4-BE49-F238E27FC236}">
                <a16:creationId xmlns:a16="http://schemas.microsoft.com/office/drawing/2014/main" id="{3221B38C-6E5D-4D0F-B45E-86E9D64C63CF}"/>
              </a:ext>
            </a:extLst>
          </p:cNvPr>
          <p:cNvSpPr txBox="1"/>
          <p:nvPr/>
        </p:nvSpPr>
        <p:spPr>
          <a:xfrm>
            <a:off x="348680" y="2613651"/>
            <a:ext cx="4481780" cy="2185214"/>
          </a:xfrm>
          <a:prstGeom prst="rect">
            <a:avLst/>
          </a:prstGeom>
          <a:noFill/>
        </p:spPr>
        <p:txBody>
          <a:bodyPr wrap="square" rtlCol="0">
            <a:spAutoFit/>
          </a:bodyPr>
          <a:lstStyle/>
          <a:p>
            <a:pPr marL="228600" indent="-228600">
              <a:lnSpc>
                <a:spcPct val="150000"/>
              </a:lnSpc>
              <a:spcBef>
                <a:spcPts val="0"/>
              </a:spcBef>
              <a:spcAft>
                <a:spcPts val="600"/>
              </a:spcAft>
              <a:buAutoNum type="arabicPeriod"/>
            </a:pPr>
            <a:r>
              <a:rPr lang="en-US" altLang="zh-CN" sz="1200" i="1" dirty="0">
                <a:solidFill>
                  <a:srgbClr val="000000"/>
                </a:solidFill>
                <a:latin typeface="微软雅黑"/>
              </a:rPr>
              <a:t>Bob owns the UE and those non-3GPP devices in his house connected to the 5GC via the FN-RG, which all belong to the same 5G-LAN.</a:t>
            </a:r>
          </a:p>
          <a:p>
            <a:pPr marL="228600" indent="-228600">
              <a:lnSpc>
                <a:spcPct val="150000"/>
              </a:lnSpc>
              <a:spcBef>
                <a:spcPts val="0"/>
              </a:spcBef>
              <a:spcAft>
                <a:spcPts val="600"/>
              </a:spcAft>
              <a:buAutoNum type="arabicPeriod"/>
            </a:pPr>
            <a:r>
              <a:rPr lang="en-US" altLang="zh-CN" sz="1200" i="1" dirty="0">
                <a:solidFill>
                  <a:srgbClr val="000000"/>
                </a:solidFill>
                <a:latin typeface="微软雅黑"/>
              </a:rPr>
              <a:t>Bob is away from home with his UE.</a:t>
            </a:r>
          </a:p>
          <a:p>
            <a:pPr marL="228600" indent="-228600">
              <a:lnSpc>
                <a:spcPct val="150000"/>
              </a:lnSpc>
              <a:spcBef>
                <a:spcPts val="0"/>
              </a:spcBef>
              <a:spcAft>
                <a:spcPts val="600"/>
              </a:spcAft>
              <a:buAutoNum type="arabicPeriod"/>
            </a:pPr>
            <a:r>
              <a:rPr lang="en-US" altLang="zh-CN" sz="1200" i="1" dirty="0">
                <a:solidFill>
                  <a:srgbClr val="000000"/>
                </a:solidFill>
                <a:latin typeface="微软雅黑"/>
              </a:rPr>
              <a:t>When Bob want to check the video surveillance in home, he could access the video efficiently through the user plane and via the FN-RG.</a:t>
            </a:r>
          </a:p>
        </p:txBody>
      </p:sp>
      <p:pic>
        <p:nvPicPr>
          <p:cNvPr id="36" name="图片 35"/>
          <p:cNvPicPr>
            <a:picLocks noChangeAspect="1"/>
          </p:cNvPicPr>
          <p:nvPr/>
        </p:nvPicPr>
        <p:blipFill>
          <a:blip r:embed="rId2"/>
          <a:stretch>
            <a:fillRect/>
          </a:stretch>
        </p:blipFill>
        <p:spPr>
          <a:xfrm>
            <a:off x="5076056" y="2869253"/>
            <a:ext cx="3882965" cy="1674010"/>
          </a:xfrm>
          <a:prstGeom prst="rect">
            <a:avLst/>
          </a:prstGeom>
        </p:spPr>
      </p:pic>
    </p:spTree>
    <p:extLst>
      <p:ext uri="{BB962C8B-B14F-4D97-AF65-F5344CB8AC3E}">
        <p14:creationId xmlns:p14="http://schemas.microsoft.com/office/powerpoint/2010/main" val="34382748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fld id="{2EB00EA8-B249-469C-A44C-A159550CACEB}" type="slidenum">
              <a:rPr lang="en-US" smtClean="0">
                <a:solidFill>
                  <a:srgbClr val="787878"/>
                </a:solidFill>
              </a:rPr>
              <a:pPr/>
              <a:t>3</a:t>
            </a:fld>
            <a:endParaRPr lang="en-US">
              <a:solidFill>
                <a:srgbClr val="787878"/>
              </a:solidFill>
            </a:endParaRPr>
          </a:p>
        </p:txBody>
      </p:sp>
      <p:sp>
        <p:nvSpPr>
          <p:cNvPr id="3" name="标题 1"/>
          <p:cNvSpPr txBox="1">
            <a:spLocks/>
          </p:cNvSpPr>
          <p:nvPr/>
        </p:nvSpPr>
        <p:spPr bwMode="auto">
          <a:xfrm>
            <a:off x="450260" y="339502"/>
            <a:ext cx="8686116" cy="434340"/>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defTabSz="914400">
              <a:lnSpc>
                <a:spcPct val="90000"/>
              </a:lnSpc>
              <a:defRPr/>
            </a:pPr>
            <a:r>
              <a:rPr kumimoji="1" lang="en-US" altLang="zh-CN" sz="2000" dirty="0">
                <a:solidFill>
                  <a:srgbClr val="00469E"/>
                </a:solidFill>
                <a:latin typeface="+mn-lt"/>
                <a:ea typeface="+mn-ea"/>
                <a:cs typeface="微软雅黑" charset="0"/>
                <a:sym typeface="Arial" panose="020B0604020202020204" pitchFamily="34" charset="0"/>
              </a:rPr>
              <a:t>Gap Analysis</a:t>
            </a:r>
            <a:endParaRPr kumimoji="1" lang="zh-CN" altLang="en-US" sz="2000" dirty="0">
              <a:solidFill>
                <a:srgbClr val="00469E"/>
              </a:solidFill>
              <a:latin typeface="+mn-lt"/>
              <a:ea typeface="+mn-ea"/>
              <a:cs typeface="微软雅黑" charset="0"/>
              <a:sym typeface="Arial" panose="020B0604020202020204" pitchFamily="34" charset="0"/>
            </a:endParaRPr>
          </a:p>
        </p:txBody>
      </p:sp>
      <p:sp>
        <p:nvSpPr>
          <p:cNvPr id="4" name="文本框 3">
            <a:extLst>
              <a:ext uri="{FF2B5EF4-FFF2-40B4-BE49-F238E27FC236}">
                <a16:creationId xmlns:a16="http://schemas.microsoft.com/office/drawing/2014/main" id="{3221B38C-6E5D-4D0F-B45E-86E9D64C63CF}"/>
              </a:ext>
            </a:extLst>
          </p:cNvPr>
          <p:cNvSpPr txBox="1"/>
          <p:nvPr/>
        </p:nvSpPr>
        <p:spPr>
          <a:xfrm>
            <a:off x="323528" y="760150"/>
            <a:ext cx="8311140" cy="2185214"/>
          </a:xfrm>
          <a:prstGeom prst="rect">
            <a:avLst/>
          </a:prstGeom>
          <a:noFill/>
        </p:spPr>
        <p:txBody>
          <a:bodyPr wrap="square" rtlCol="0">
            <a:spAutoFit/>
          </a:bodyPr>
          <a:lstStyle/>
          <a:p>
            <a:pPr marL="171450" indent="-171450">
              <a:lnSpc>
                <a:spcPct val="150000"/>
              </a:lnSpc>
              <a:spcBef>
                <a:spcPts val="0"/>
              </a:spcBef>
              <a:spcAft>
                <a:spcPts val="600"/>
              </a:spcAft>
              <a:buFont typeface="Arial" panose="020B0604020202020204" pitchFamily="34" charset="0"/>
              <a:buChar char="•"/>
            </a:pPr>
            <a:r>
              <a:rPr lang="en-US" altLang="zh-CN" sz="1400" dirty="0">
                <a:solidFill>
                  <a:srgbClr val="000000"/>
                </a:solidFill>
                <a:latin typeface="微软雅黑"/>
              </a:rPr>
              <a:t>In Rel-18, there are use cases and requirements on the connection between the non-3GPP devices via the </a:t>
            </a:r>
            <a:r>
              <a:rPr lang="en-US" altLang="zh-CN" sz="1400" dirty="0" err="1">
                <a:solidFill>
                  <a:srgbClr val="000000"/>
                </a:solidFill>
                <a:latin typeface="微软雅黑"/>
              </a:rPr>
              <a:t>eRG</a:t>
            </a:r>
            <a:r>
              <a:rPr lang="en-US" altLang="zh-CN" sz="1400" dirty="0">
                <a:solidFill>
                  <a:srgbClr val="000000"/>
                </a:solidFill>
                <a:latin typeface="微软雅黑"/>
              </a:rPr>
              <a:t> and the UE from the same 5G LAN-VN.</a:t>
            </a:r>
          </a:p>
          <a:p>
            <a:pPr marL="171450" indent="-171450">
              <a:lnSpc>
                <a:spcPct val="150000"/>
              </a:lnSpc>
              <a:spcBef>
                <a:spcPts val="0"/>
              </a:spcBef>
              <a:spcAft>
                <a:spcPts val="600"/>
              </a:spcAft>
              <a:buFont typeface="Arial" panose="020B0604020202020204" pitchFamily="34" charset="0"/>
              <a:buChar char="•"/>
            </a:pPr>
            <a:r>
              <a:rPr lang="en-US" altLang="zh-CN" sz="1400" dirty="0" err="1">
                <a:solidFill>
                  <a:srgbClr val="000000"/>
                </a:solidFill>
                <a:latin typeface="微软雅黑"/>
              </a:rPr>
              <a:t>eRG</a:t>
            </a:r>
            <a:r>
              <a:rPr lang="en-US" altLang="zh-CN" sz="1400" dirty="0">
                <a:solidFill>
                  <a:srgbClr val="000000"/>
                </a:solidFill>
                <a:latin typeface="微软雅黑"/>
              </a:rPr>
              <a:t> is a gateway between the public operator network (fixed/mobile/cable) and a customer premises network.</a:t>
            </a:r>
          </a:p>
          <a:p>
            <a:pPr marL="171450" indent="-171450">
              <a:lnSpc>
                <a:spcPct val="150000"/>
              </a:lnSpc>
              <a:spcBef>
                <a:spcPts val="0"/>
              </a:spcBef>
              <a:spcAft>
                <a:spcPts val="600"/>
              </a:spcAft>
              <a:buFont typeface="Arial" panose="020B0604020202020204" pitchFamily="34" charset="0"/>
              <a:buChar char="•"/>
            </a:pPr>
            <a:r>
              <a:rPr lang="en-US" altLang="zh-CN" sz="1400" dirty="0">
                <a:solidFill>
                  <a:srgbClr val="000000"/>
                </a:solidFill>
                <a:latin typeface="微软雅黑"/>
              </a:rPr>
              <a:t>The existing requirement </a:t>
            </a:r>
            <a:r>
              <a:rPr lang="en-US" altLang="zh-CN" sz="1400" b="1" dirty="0">
                <a:solidFill>
                  <a:srgbClr val="000000"/>
                </a:solidFill>
                <a:latin typeface="微软雅黑"/>
              </a:rPr>
              <a:t>does not consider the legacy residential gateway between the 5G network and the customer premises network</a:t>
            </a:r>
            <a:r>
              <a:rPr lang="en-US" altLang="zh-CN" sz="1400" dirty="0">
                <a:solidFill>
                  <a:srgbClr val="000000"/>
                </a:solidFill>
                <a:latin typeface="微软雅黑"/>
              </a:rPr>
              <a:t>.</a:t>
            </a:r>
          </a:p>
        </p:txBody>
      </p:sp>
    </p:spTree>
    <p:extLst>
      <p:ext uri="{BB962C8B-B14F-4D97-AF65-F5344CB8AC3E}">
        <p14:creationId xmlns:p14="http://schemas.microsoft.com/office/powerpoint/2010/main" val="131534236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fld id="{2EB00EA8-B249-469C-A44C-A159550CACEB}" type="slidenum">
              <a:rPr lang="en-US" smtClean="0">
                <a:solidFill>
                  <a:srgbClr val="787878"/>
                </a:solidFill>
              </a:rPr>
              <a:pPr/>
              <a:t>4</a:t>
            </a:fld>
            <a:endParaRPr lang="en-US">
              <a:solidFill>
                <a:srgbClr val="787878"/>
              </a:solidFill>
            </a:endParaRPr>
          </a:p>
        </p:txBody>
      </p:sp>
      <p:sp>
        <p:nvSpPr>
          <p:cNvPr id="3" name="标题 1"/>
          <p:cNvSpPr txBox="1">
            <a:spLocks/>
          </p:cNvSpPr>
          <p:nvPr/>
        </p:nvSpPr>
        <p:spPr bwMode="auto">
          <a:xfrm>
            <a:off x="450260" y="339502"/>
            <a:ext cx="8686116" cy="434340"/>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defTabSz="914400">
              <a:lnSpc>
                <a:spcPct val="90000"/>
              </a:lnSpc>
              <a:defRPr/>
            </a:pPr>
            <a:r>
              <a:rPr kumimoji="1" lang="en-US" altLang="zh-CN" sz="2000" dirty="0">
                <a:solidFill>
                  <a:srgbClr val="00469E"/>
                </a:solidFill>
                <a:latin typeface="+mn-lt"/>
                <a:ea typeface="+mn-ea"/>
                <a:cs typeface="微软雅黑" charset="0"/>
                <a:sym typeface="Arial" panose="020B0604020202020204" pitchFamily="34" charset="0"/>
              </a:rPr>
              <a:t>Proposal</a:t>
            </a:r>
            <a:endParaRPr kumimoji="1" lang="zh-CN" altLang="en-US" sz="2000" dirty="0">
              <a:solidFill>
                <a:srgbClr val="00469E"/>
              </a:solidFill>
              <a:latin typeface="+mn-lt"/>
              <a:ea typeface="+mn-ea"/>
              <a:cs typeface="微软雅黑" charset="0"/>
              <a:sym typeface="Arial" panose="020B0604020202020204" pitchFamily="34" charset="0"/>
            </a:endParaRPr>
          </a:p>
        </p:txBody>
      </p:sp>
      <p:sp>
        <p:nvSpPr>
          <p:cNvPr id="4" name="文本框 3">
            <a:extLst>
              <a:ext uri="{FF2B5EF4-FFF2-40B4-BE49-F238E27FC236}">
                <a16:creationId xmlns:a16="http://schemas.microsoft.com/office/drawing/2014/main" id="{8126D727-72A7-3E87-DEBF-1BC704E90553}"/>
              </a:ext>
            </a:extLst>
          </p:cNvPr>
          <p:cNvSpPr txBox="1"/>
          <p:nvPr/>
        </p:nvSpPr>
        <p:spPr>
          <a:xfrm>
            <a:off x="384151" y="734079"/>
            <a:ext cx="8364314" cy="3216265"/>
          </a:xfrm>
          <a:prstGeom prst="rect">
            <a:avLst/>
          </a:prstGeom>
          <a:noFill/>
        </p:spPr>
        <p:txBody>
          <a:bodyPr wrap="square" rtlCol="0">
            <a:spAutoFit/>
          </a:bodyPr>
          <a:lstStyle/>
          <a:p>
            <a:pPr marL="171450" indent="-171450">
              <a:lnSpc>
                <a:spcPct val="150000"/>
              </a:lnSpc>
              <a:spcBef>
                <a:spcPts val="0"/>
              </a:spcBef>
              <a:spcAft>
                <a:spcPts val="600"/>
              </a:spcAft>
              <a:buFont typeface="Arial" panose="020B0604020202020204" pitchFamily="34" charset="0"/>
              <a:buChar char="•"/>
            </a:pPr>
            <a:r>
              <a:rPr lang="en-US" altLang="zh-CN" sz="1200" dirty="0">
                <a:solidFill>
                  <a:srgbClr val="000000"/>
                </a:solidFill>
                <a:latin typeface="微软雅黑"/>
              </a:rPr>
              <a:t>It is proposed to add the definition of FN-RG and the following changes to TS 22.261 </a:t>
            </a:r>
            <a:r>
              <a:rPr lang="en-US" altLang="zh-CN" sz="1200" dirty="0" err="1">
                <a:solidFill>
                  <a:srgbClr val="000000"/>
                </a:solidFill>
                <a:latin typeface="微软雅黑"/>
              </a:rPr>
              <a:t>subclause</a:t>
            </a:r>
            <a:r>
              <a:rPr lang="en-US" altLang="zh-CN" sz="1200" dirty="0">
                <a:solidFill>
                  <a:srgbClr val="000000"/>
                </a:solidFill>
                <a:latin typeface="微软雅黑"/>
              </a:rPr>
              <a:t> 3.1, 3.2, 6.26.2.2 and 6.38.2.2 and some description in </a:t>
            </a:r>
            <a:r>
              <a:rPr lang="en-US" altLang="zh-CN" sz="1200" dirty="0" err="1">
                <a:solidFill>
                  <a:srgbClr val="000000"/>
                </a:solidFill>
                <a:latin typeface="微软雅黑"/>
              </a:rPr>
              <a:t>subclause</a:t>
            </a:r>
            <a:r>
              <a:rPr lang="en-US" altLang="zh-CN" sz="1200" dirty="0">
                <a:solidFill>
                  <a:srgbClr val="000000"/>
                </a:solidFill>
                <a:latin typeface="微软雅黑"/>
              </a:rPr>
              <a:t> 6.38.1.</a:t>
            </a:r>
          </a:p>
          <a:p>
            <a:pPr>
              <a:spcBef>
                <a:spcPts val="0"/>
              </a:spcBef>
              <a:spcAft>
                <a:spcPts val="600"/>
              </a:spcAft>
            </a:pPr>
            <a:r>
              <a:rPr lang="en-US" altLang="zh-CN" sz="1200" i="1" dirty="0">
                <a:solidFill>
                  <a:schemeClr val="tx2"/>
                </a:solidFill>
                <a:latin typeface="微软雅黑"/>
              </a:rPr>
              <a:t>3.1 Definition</a:t>
            </a:r>
          </a:p>
          <a:p>
            <a:pPr>
              <a:spcBef>
                <a:spcPts val="0"/>
              </a:spcBef>
              <a:spcAft>
                <a:spcPts val="600"/>
              </a:spcAft>
            </a:pPr>
            <a:r>
              <a:rPr lang="en-US" altLang="zh-CN" sz="1200" i="1" u="sng" dirty="0">
                <a:solidFill>
                  <a:schemeClr val="tx2"/>
                </a:solidFill>
                <a:latin typeface="微软雅黑"/>
              </a:rPr>
              <a:t>Fixed Network Residential Gateway: a legacy residential gateway that is not 5GC capable.</a:t>
            </a:r>
          </a:p>
          <a:p>
            <a:pPr>
              <a:spcBef>
                <a:spcPts val="0"/>
              </a:spcBef>
              <a:spcAft>
                <a:spcPts val="600"/>
              </a:spcAft>
            </a:pPr>
            <a:r>
              <a:rPr lang="en-US" altLang="zh-CN" sz="1200" i="1" dirty="0">
                <a:solidFill>
                  <a:schemeClr val="tx2"/>
                </a:solidFill>
                <a:latin typeface="微软雅黑"/>
              </a:rPr>
              <a:t>3.2 Abbreviation</a:t>
            </a:r>
          </a:p>
          <a:p>
            <a:pPr>
              <a:spcBef>
                <a:spcPts val="0"/>
              </a:spcBef>
              <a:spcAft>
                <a:spcPts val="600"/>
              </a:spcAft>
            </a:pPr>
            <a:r>
              <a:rPr lang="en-US" altLang="zh-CN" sz="1200" i="1" u="sng" dirty="0">
                <a:solidFill>
                  <a:schemeClr val="tx2"/>
                </a:solidFill>
                <a:latin typeface="微软雅黑"/>
              </a:rPr>
              <a:t>FN-RG	Fixed Network Residential Gateway</a:t>
            </a:r>
          </a:p>
          <a:p>
            <a:pPr>
              <a:spcBef>
                <a:spcPts val="0"/>
              </a:spcBef>
              <a:spcAft>
                <a:spcPts val="600"/>
              </a:spcAft>
            </a:pPr>
            <a:r>
              <a:rPr lang="en-US" altLang="zh-CN" sz="1200" i="1" dirty="0">
                <a:solidFill>
                  <a:schemeClr val="tx2"/>
                </a:solidFill>
                <a:latin typeface="微软雅黑"/>
              </a:rPr>
              <a:t>6.26.2.2	5G LAN-virtual network (5G LAN-VN)</a:t>
            </a:r>
          </a:p>
          <a:p>
            <a:pPr>
              <a:spcBef>
                <a:spcPts val="0"/>
              </a:spcBef>
              <a:spcAft>
                <a:spcPts val="600"/>
              </a:spcAft>
            </a:pPr>
            <a:r>
              <a:rPr lang="en-US" altLang="zh-CN" sz="1200" i="1" u="sng" dirty="0">
                <a:solidFill>
                  <a:schemeClr val="tx2"/>
                </a:solidFill>
                <a:latin typeface="微软雅黑"/>
              </a:rPr>
              <a:t>The 5G system shall support a communication path between a UE in the 5G-LAN and the non-3GPP devices in the CPN via the FN-RG of the CPN, for an FN-RG that is part of the 5G LAN-VN.</a:t>
            </a:r>
          </a:p>
          <a:p>
            <a:pPr>
              <a:spcBef>
                <a:spcPts val="0"/>
              </a:spcBef>
              <a:spcAft>
                <a:spcPts val="600"/>
              </a:spcAft>
            </a:pPr>
            <a:r>
              <a:rPr lang="en-US" altLang="zh-CN" sz="1200" i="1" dirty="0">
                <a:solidFill>
                  <a:schemeClr val="tx2"/>
                </a:solidFill>
                <a:latin typeface="微软雅黑"/>
              </a:rPr>
              <a:t>6.38.2.2	Gateways</a:t>
            </a:r>
            <a:r>
              <a:rPr lang="en-US" altLang="zh-CN" sz="1400" dirty="0">
                <a:solidFill>
                  <a:schemeClr val="tx2"/>
                </a:solidFill>
                <a:latin typeface="微软雅黑"/>
              </a:rPr>
              <a:t/>
            </a:r>
            <a:br>
              <a:rPr lang="en-US" altLang="zh-CN" sz="1400" dirty="0">
                <a:solidFill>
                  <a:schemeClr val="tx2"/>
                </a:solidFill>
                <a:latin typeface="微软雅黑"/>
              </a:rPr>
            </a:br>
            <a:r>
              <a:rPr lang="en-US" altLang="zh-CN" sz="1200" i="1" dirty="0">
                <a:solidFill>
                  <a:schemeClr val="tx2"/>
                </a:solidFill>
                <a:latin typeface="微软雅黑"/>
              </a:rPr>
              <a:t>The 5G system shall be able to support access to the 5G network and its services via at least one gateway (i.e. PIN Element with Gateway Capability or </a:t>
            </a:r>
            <a:r>
              <a:rPr lang="en-US" altLang="zh-CN" sz="1200" i="1" dirty="0" err="1">
                <a:solidFill>
                  <a:schemeClr val="tx2"/>
                </a:solidFill>
                <a:latin typeface="微软雅黑"/>
              </a:rPr>
              <a:t>eRG</a:t>
            </a:r>
            <a:r>
              <a:rPr lang="en-US" altLang="zh-CN" sz="1200" i="1" dirty="0">
                <a:solidFill>
                  <a:schemeClr val="tx2"/>
                </a:solidFill>
                <a:latin typeface="微软雅黑"/>
              </a:rPr>
              <a:t> </a:t>
            </a:r>
            <a:r>
              <a:rPr lang="en-US" altLang="zh-CN" sz="1200" i="1" u="sng" dirty="0">
                <a:solidFill>
                  <a:schemeClr val="tx2"/>
                </a:solidFill>
                <a:latin typeface="微软雅黑"/>
              </a:rPr>
              <a:t>or FN-RG</a:t>
            </a:r>
            <a:r>
              <a:rPr lang="en-US" altLang="zh-CN" sz="1200" i="1" dirty="0">
                <a:solidFill>
                  <a:schemeClr val="tx2"/>
                </a:solidFill>
                <a:latin typeface="微软雅黑"/>
              </a:rPr>
              <a:t>) for </a:t>
            </a:r>
            <a:r>
              <a:rPr lang="en-US" altLang="zh-CN" sz="1200" i="1" dirty="0" err="1">
                <a:solidFill>
                  <a:schemeClr val="tx2"/>
                </a:solidFill>
                <a:latin typeface="微软雅黑"/>
              </a:rPr>
              <a:t>authorised</a:t>
            </a:r>
            <a:r>
              <a:rPr lang="en-US" altLang="zh-CN" sz="1200" i="1" dirty="0">
                <a:solidFill>
                  <a:schemeClr val="tx2"/>
                </a:solidFill>
                <a:latin typeface="微软雅黑"/>
              </a:rPr>
              <a:t> UEs and </a:t>
            </a:r>
            <a:r>
              <a:rPr lang="en-US" altLang="zh-CN" sz="1200" i="1" dirty="0" err="1">
                <a:solidFill>
                  <a:schemeClr val="tx2"/>
                </a:solidFill>
                <a:latin typeface="微软雅黑"/>
              </a:rPr>
              <a:t>authorised</a:t>
            </a:r>
            <a:r>
              <a:rPr lang="en-US" altLang="zh-CN" sz="1200" i="1" dirty="0">
                <a:solidFill>
                  <a:schemeClr val="tx2"/>
                </a:solidFill>
                <a:latin typeface="微软雅黑"/>
              </a:rPr>
              <a:t> non-3GPP devices in a PIN or a CPN.</a:t>
            </a:r>
          </a:p>
        </p:txBody>
      </p:sp>
    </p:spTree>
    <p:extLst>
      <p:ext uri="{BB962C8B-B14F-4D97-AF65-F5344CB8AC3E}">
        <p14:creationId xmlns:p14="http://schemas.microsoft.com/office/powerpoint/2010/main" val="7921683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03496" y="1563638"/>
            <a:ext cx="2620632" cy="1028166"/>
          </a:xfrm>
          <a:prstGeom prst="rect">
            <a:avLst/>
          </a:prstGeom>
          <a:noFill/>
        </p:spPr>
        <p:txBody>
          <a:bodyPr wrap="none" rtlCol="0">
            <a:normAutofit/>
          </a:bodyPr>
          <a:lstStyle/>
          <a:p>
            <a:pPr marL="342900" marR="0" lvl="0" indent="-342900" defTabSz="914400" eaLnBrk="0" fontAlgn="auto" latinLnBrk="0" hangingPunct="0">
              <a:lnSpc>
                <a:spcPct val="100000"/>
              </a:lnSpc>
              <a:spcBef>
                <a:spcPct val="20000"/>
              </a:spcBef>
              <a:spcAft>
                <a:spcPts val="0"/>
              </a:spcAft>
              <a:buClrTx/>
              <a:buSzTx/>
              <a:buFont typeface="Arial" pitchFamily="34" charset="0"/>
              <a:buNone/>
              <a:tabLst/>
              <a:defRPr/>
            </a:pPr>
            <a:r>
              <a:rPr kumimoji="1" lang="en-US" altLang="zh-CN" sz="4800" spc="100" dirty="0">
                <a:solidFill>
                  <a:srgbClr val="00469E"/>
                </a:solidFill>
                <a:ea typeface="Arial" charset="0"/>
                <a:cs typeface="Arial" charset="0"/>
                <a:sym typeface="Calibri" pitchFamily="34" charset="0"/>
              </a:rPr>
              <a:t>THANKS</a:t>
            </a:r>
            <a:endParaRPr kumimoji="1" lang="zh-CN" altLang="en-US" sz="4800" spc="100" dirty="0">
              <a:solidFill>
                <a:srgbClr val="00469E"/>
              </a:solidFill>
              <a:ea typeface="Arial" charset="0"/>
              <a:cs typeface="Arial" charset="0"/>
              <a:sym typeface="Calibri" pitchFamily="34" charset="0"/>
            </a:endParaRPr>
          </a:p>
        </p:txBody>
      </p:sp>
      <p:sp>
        <p:nvSpPr>
          <p:cNvPr id="3" name="文本框 2"/>
          <p:cNvSpPr txBox="1"/>
          <p:nvPr/>
        </p:nvSpPr>
        <p:spPr>
          <a:xfrm>
            <a:off x="3563888" y="2449438"/>
            <a:ext cx="2086980" cy="914400"/>
          </a:xfrm>
          <a:prstGeom prst="rect">
            <a:avLst/>
          </a:prstGeom>
          <a:noFill/>
        </p:spPr>
        <p:txBody>
          <a:bodyPr wrap="none" rtlCol="0">
            <a:normAutofit/>
          </a:bodyPr>
          <a:lstStyle/>
          <a:p>
            <a:pPr marL="342900" marR="0" lvl="0" indent="-342900" defTabSz="914400" eaLnBrk="0" fontAlgn="auto" latinLnBrk="0" hangingPunct="0">
              <a:lnSpc>
                <a:spcPct val="100000"/>
              </a:lnSpc>
              <a:spcBef>
                <a:spcPct val="20000"/>
              </a:spcBef>
              <a:spcAft>
                <a:spcPts val="0"/>
              </a:spcAft>
              <a:buClrTx/>
              <a:buSzTx/>
              <a:buFont typeface="Arial" pitchFamily="34" charset="0"/>
              <a:buNone/>
              <a:tabLst/>
              <a:defRPr/>
            </a:pPr>
            <a:r>
              <a:rPr kumimoji="1" lang="zh-CN" altLang="en-US" sz="2100" dirty="0">
                <a:solidFill>
                  <a:srgbClr val="E76965"/>
                </a:solidFill>
                <a:latin typeface="+mn-ea"/>
                <a:ea typeface="+mn-ea"/>
                <a:cs typeface="Arial" charset="0"/>
                <a:sym typeface="Calibri" pitchFamily="34" charset="0"/>
              </a:rPr>
              <a:t>感  谢  聆  听</a:t>
            </a:r>
          </a:p>
        </p:txBody>
      </p:sp>
    </p:spTree>
    <p:extLst>
      <p:ext uri="{BB962C8B-B14F-4D97-AF65-F5344CB8AC3E}">
        <p14:creationId xmlns:p14="http://schemas.microsoft.com/office/powerpoint/2010/main" val="33995856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txDef>
      <a:spPr>
        <a:solidFill>
          <a:srgbClr val="FFFF99"/>
        </a:solidFill>
      </a:spPr>
      <a:bodyPr>
        <a:normAutofit/>
      </a:bodyPr>
      <a:lstStyle>
        <a:defPPr marL="342900" marR="0" indent="-342900" algn="l" defTabSz="914400" rtl="0" eaLnBrk="0" fontAlgn="base" latinLnBrk="0" hangingPunct="0">
          <a:lnSpc>
            <a:spcPct val="100000"/>
          </a:lnSpc>
          <a:spcBef>
            <a:spcPct val="20000"/>
          </a:spcBef>
          <a:spcAft>
            <a:spcPct val="0"/>
          </a:spcAft>
          <a:buClrTx/>
          <a:buSzTx/>
          <a:buFont typeface="Arial" pitchFamily="34" charset="0"/>
          <a:buChar char="•"/>
          <a:tabLst/>
          <a:defRPr kumimoji="1" sz="2000" b="1" dirty="0" smtClean="0">
            <a:latin typeface="+mn-lt"/>
            <a:ea typeface="+mn-ea"/>
            <a:cs typeface="微软雅黑" charset="0"/>
            <a:sym typeface="Calibri"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0</TotalTime>
  <Words>385</Words>
  <Application>Microsoft Office PowerPoint</Application>
  <PresentationFormat>全屏显示(16:9)</PresentationFormat>
  <Paragraphs>27</Paragraphs>
  <Slides>5</Slides>
  <Notes>1</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5</vt:i4>
      </vt:variant>
    </vt:vector>
  </HeadingPairs>
  <TitlesOfParts>
    <vt:vector size="10" baseType="lpstr">
      <vt:lpstr>宋体</vt:lpstr>
      <vt:lpstr>微软雅黑</vt:lpstr>
      <vt:lpstr>Arial</vt:lpstr>
      <vt:lpstr>Calibri</vt:lpstr>
      <vt:lpstr>Office 主题​​</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产品与多媒体设计团队制作</dc:title>
  <dc:creator/>
  <cp:lastModifiedBy/>
  <cp:revision>1</cp:revision>
  <dcterms:created xsi:type="dcterms:W3CDTF">2014-06-29T12:20:02Z</dcterms:created>
  <dcterms:modified xsi:type="dcterms:W3CDTF">2024-08-09T09:52:24Z</dcterms:modified>
</cp:coreProperties>
</file>