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450" r:id="rId2"/>
    <p:sldId id="1585" r:id="rId3"/>
    <p:sldId id="1590" r:id="rId4"/>
    <p:sldId id="1582" r:id="rId5"/>
    <p:sldId id="36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B5691C-2B58-4243-8C22-97DF95F2C9B6}" v="1" dt="2024-08-09T15:53:13.440"/>
    <p1510:client id="{B2403804-2BB3-43CF-9C1B-D2140D1D91D0}" v="17" dt="2024-08-09T06:23:55.608"/>
    <p1510:client id="{B45EFB58-D810-420F-8FF3-CAC3FF2FB8C0}" v="85" dt="2024-08-09T15:41:07.420"/>
  </p1510:revLst>
</p1510:revInfo>
</file>

<file path=ppt/tableStyles.xml><?xml version="1.0" encoding="utf-8"?>
<a:tblStyleLst xmlns:a="http://schemas.openxmlformats.org/drawingml/2006/main" def="{5C22544A-7EE6-4342-B048-85BDC9FD1C3A}"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05" autoAdjust="0"/>
    <p:restoredTop sz="94660"/>
  </p:normalViewPr>
  <p:slideViewPr>
    <p:cSldViewPr snapToGrid="0">
      <p:cViewPr varScale="1">
        <p:scale>
          <a:sx n="74" d="100"/>
          <a:sy n="74" d="100"/>
        </p:scale>
        <p:origin x="2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9" d="100"/>
          <a:sy n="49" d="100"/>
        </p:scale>
        <p:origin x="2640" y="6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tish Jamadagni" userId="c843dcd1-6233-49c7-a1b8-b3e95ee223e8" providerId="ADAL" clId="{B45EFB58-D810-420F-8FF3-CAC3FF2FB8C0}"/>
    <pc:docChg chg="custSel delSld modSld modMainMaster modNotesMaster modHandout">
      <pc:chgData name="Satish Jamadagni" userId="c843dcd1-6233-49c7-a1b8-b3e95ee223e8" providerId="ADAL" clId="{B45EFB58-D810-420F-8FF3-CAC3FF2FB8C0}" dt="2024-08-09T15:41:07.420" v="557"/>
      <pc:docMkLst>
        <pc:docMk/>
      </pc:docMkLst>
      <pc:sldChg chg="modSp mod">
        <pc:chgData name="Satish Jamadagni" userId="c843dcd1-6233-49c7-a1b8-b3e95ee223e8" providerId="ADAL" clId="{B45EFB58-D810-420F-8FF3-CAC3FF2FB8C0}" dt="2024-08-09T15:22:52.116" v="228" actId="255"/>
        <pc:sldMkLst>
          <pc:docMk/>
          <pc:sldMk cId="673724994" sldId="450"/>
        </pc:sldMkLst>
        <pc:spChg chg="mod">
          <ac:chgData name="Satish Jamadagni" userId="c843dcd1-6233-49c7-a1b8-b3e95ee223e8" providerId="ADAL" clId="{B45EFB58-D810-420F-8FF3-CAC3FF2FB8C0}" dt="2024-08-09T15:22:33.407" v="225" actId="255"/>
          <ac:spMkLst>
            <pc:docMk/>
            <pc:sldMk cId="673724994" sldId="450"/>
            <ac:spMk id="7" creationId="{CCFF2F15-21F5-1E44-6B52-A9DC90958068}"/>
          </ac:spMkLst>
        </pc:spChg>
        <pc:spChg chg="mod">
          <ac:chgData name="Satish Jamadagni" userId="c843dcd1-6233-49c7-a1b8-b3e95ee223e8" providerId="ADAL" clId="{B45EFB58-D810-420F-8FF3-CAC3FF2FB8C0}" dt="2024-08-09T15:22:52.116" v="228" actId="255"/>
          <ac:spMkLst>
            <pc:docMk/>
            <pc:sldMk cId="673724994" sldId="450"/>
            <ac:spMk id="8" creationId="{F878BA5F-E091-5E99-9E32-7FCC12633D07}"/>
          </ac:spMkLst>
        </pc:spChg>
        <pc:graphicFrameChg chg="mod modGraphic">
          <ac:chgData name="Satish Jamadagni" userId="c843dcd1-6233-49c7-a1b8-b3e95ee223e8" providerId="ADAL" clId="{B45EFB58-D810-420F-8FF3-CAC3FF2FB8C0}" dt="2024-08-09T15:21:47.171" v="222" actId="14100"/>
          <ac:graphicFrameMkLst>
            <pc:docMk/>
            <pc:sldMk cId="673724994" sldId="450"/>
            <ac:graphicFrameMk id="2" creationId="{00000000-0000-0000-0000-000000000000}"/>
          </ac:graphicFrameMkLst>
        </pc:graphicFrameChg>
      </pc:sldChg>
      <pc:sldChg chg="addSp modSp mod">
        <pc:chgData name="Satish Jamadagni" userId="c843dcd1-6233-49c7-a1b8-b3e95ee223e8" providerId="ADAL" clId="{B45EFB58-D810-420F-8FF3-CAC3FF2FB8C0}" dt="2024-08-09T15:30:50.950" v="442" actId="313"/>
        <pc:sldMkLst>
          <pc:docMk/>
          <pc:sldMk cId="2844367073" sldId="1582"/>
        </pc:sldMkLst>
        <pc:spChg chg="add mod">
          <ac:chgData name="Satish Jamadagni" userId="c843dcd1-6233-49c7-a1b8-b3e95ee223e8" providerId="ADAL" clId="{B45EFB58-D810-420F-8FF3-CAC3FF2FB8C0}" dt="2024-08-09T15:24:38.673" v="230"/>
          <ac:spMkLst>
            <pc:docMk/>
            <pc:sldMk cId="2844367073" sldId="1582"/>
            <ac:spMk id="3" creationId="{CA343E39-1759-E86B-49E5-8DC029EF15D9}"/>
          </ac:spMkLst>
        </pc:spChg>
        <pc:spChg chg="mod">
          <ac:chgData name="Satish Jamadagni" userId="c843dcd1-6233-49c7-a1b8-b3e95ee223e8" providerId="ADAL" clId="{B45EFB58-D810-420F-8FF3-CAC3FF2FB8C0}" dt="2024-08-09T15:30:50.950" v="442" actId="313"/>
          <ac:spMkLst>
            <pc:docMk/>
            <pc:sldMk cId="2844367073" sldId="1582"/>
            <ac:spMk id="15" creationId="{705014EE-B128-D780-1DF3-6D5027458FAF}"/>
          </ac:spMkLst>
        </pc:spChg>
      </pc:sldChg>
      <pc:sldChg chg="addSp delSp modSp mod">
        <pc:chgData name="Satish Jamadagni" userId="c843dcd1-6233-49c7-a1b8-b3e95ee223e8" providerId="ADAL" clId="{B45EFB58-D810-420F-8FF3-CAC3FF2FB8C0}" dt="2024-08-09T15:39:44.791" v="553" actId="478"/>
        <pc:sldMkLst>
          <pc:docMk/>
          <pc:sldMk cId="839328922" sldId="1585"/>
        </pc:sldMkLst>
        <pc:spChg chg="mod">
          <ac:chgData name="Satish Jamadagni" userId="c843dcd1-6233-49c7-a1b8-b3e95ee223e8" providerId="ADAL" clId="{B45EFB58-D810-420F-8FF3-CAC3FF2FB8C0}" dt="2024-08-09T15:31:53.259" v="474" actId="113"/>
          <ac:spMkLst>
            <pc:docMk/>
            <pc:sldMk cId="839328922" sldId="1585"/>
            <ac:spMk id="2" creationId="{640A3F77-3DB1-4595-8D2C-4C08E092A0C3}"/>
          </ac:spMkLst>
        </pc:spChg>
        <pc:spChg chg="mod">
          <ac:chgData name="Satish Jamadagni" userId="c843dcd1-6233-49c7-a1b8-b3e95ee223e8" providerId="ADAL" clId="{B45EFB58-D810-420F-8FF3-CAC3FF2FB8C0}" dt="2024-08-09T15:17:01.437" v="40" actId="20577"/>
          <ac:spMkLst>
            <pc:docMk/>
            <pc:sldMk cId="839328922" sldId="1585"/>
            <ac:spMk id="3" creationId="{CE963E34-50F2-A434-A8C0-699B886735A6}"/>
          </ac:spMkLst>
        </pc:spChg>
        <pc:spChg chg="add del mod">
          <ac:chgData name="Satish Jamadagni" userId="c843dcd1-6233-49c7-a1b8-b3e95ee223e8" providerId="ADAL" clId="{B45EFB58-D810-420F-8FF3-CAC3FF2FB8C0}" dt="2024-08-09T15:39:44.791" v="553" actId="478"/>
          <ac:spMkLst>
            <pc:docMk/>
            <pc:sldMk cId="839328922" sldId="1585"/>
            <ac:spMk id="4" creationId="{F5A81FDA-4927-4C78-F4DF-C6395F5F6A44}"/>
          </ac:spMkLst>
        </pc:spChg>
        <pc:graphicFrameChg chg="mod">
          <ac:chgData name="Satish Jamadagni" userId="c843dcd1-6233-49c7-a1b8-b3e95ee223e8" providerId="ADAL" clId="{B45EFB58-D810-420F-8FF3-CAC3FF2FB8C0}" dt="2024-08-09T15:32:30.668" v="544" actId="20577"/>
          <ac:graphicFrameMkLst>
            <pc:docMk/>
            <pc:sldMk cId="839328922" sldId="1585"/>
            <ac:graphicFrameMk id="20" creationId="{6EFD813F-8483-6548-C9D9-6D5546CF08EA}"/>
          </ac:graphicFrameMkLst>
        </pc:graphicFrameChg>
      </pc:sldChg>
      <pc:sldChg chg="modSp del mod">
        <pc:chgData name="Satish Jamadagni" userId="c843dcd1-6233-49c7-a1b8-b3e95ee223e8" providerId="ADAL" clId="{B45EFB58-D810-420F-8FF3-CAC3FF2FB8C0}" dt="2024-08-09T15:31:01.400" v="443" actId="47"/>
        <pc:sldMkLst>
          <pc:docMk/>
          <pc:sldMk cId="3867434573" sldId="1589"/>
        </pc:sldMkLst>
        <pc:spChg chg="mod">
          <ac:chgData name="Satish Jamadagni" userId="c843dcd1-6233-49c7-a1b8-b3e95ee223e8" providerId="ADAL" clId="{B45EFB58-D810-420F-8FF3-CAC3FF2FB8C0}" dt="2024-08-09T15:28:10.398" v="236" actId="20577"/>
          <ac:spMkLst>
            <pc:docMk/>
            <pc:sldMk cId="3867434573" sldId="1589"/>
            <ac:spMk id="22" creationId="{F180DDDB-39A8-5E49-BFC4-32703AE8C03A}"/>
          </ac:spMkLst>
        </pc:spChg>
      </pc:sldChg>
      <pc:sldChg chg="modSp mod">
        <pc:chgData name="Satish Jamadagni" userId="c843dcd1-6233-49c7-a1b8-b3e95ee223e8" providerId="ADAL" clId="{B45EFB58-D810-420F-8FF3-CAC3FF2FB8C0}" dt="2024-08-09T15:41:05.784" v="556"/>
        <pc:sldMkLst>
          <pc:docMk/>
          <pc:sldMk cId="3842616706" sldId="1590"/>
        </pc:sldMkLst>
        <pc:spChg chg="mod">
          <ac:chgData name="Satish Jamadagni" userId="c843dcd1-6233-49c7-a1b8-b3e95ee223e8" providerId="ADAL" clId="{B45EFB58-D810-420F-8FF3-CAC3FF2FB8C0}" dt="2024-08-09T15:41:05.784" v="556"/>
          <ac:spMkLst>
            <pc:docMk/>
            <pc:sldMk cId="3842616706" sldId="1590"/>
            <ac:spMk id="2" creationId="{4F309741-6D5F-04BF-0E4F-8DC0334ACDC1}"/>
          </ac:spMkLst>
        </pc:spChg>
      </pc:sldChg>
      <pc:sldMasterChg chg="modSldLayout">
        <pc:chgData name="Satish Jamadagni" userId="c843dcd1-6233-49c7-a1b8-b3e95ee223e8" providerId="ADAL" clId="{B45EFB58-D810-420F-8FF3-CAC3FF2FB8C0}" dt="2024-08-09T15:41:07.420" v="557"/>
        <pc:sldMasterMkLst>
          <pc:docMk/>
          <pc:sldMasterMk cId="3163509080" sldId="2147483660"/>
        </pc:sldMasterMkLst>
        <pc:sldLayoutChg chg="addSp delSp modSp">
          <pc:chgData name="Satish Jamadagni" userId="c843dcd1-6233-49c7-a1b8-b3e95ee223e8" providerId="ADAL" clId="{B45EFB58-D810-420F-8FF3-CAC3FF2FB8C0}" dt="2024-08-09T15:41:07.420" v="557"/>
          <pc:sldLayoutMkLst>
            <pc:docMk/>
            <pc:sldMasterMk cId="3163509080" sldId="2147483660"/>
            <pc:sldLayoutMk cId="1048325283" sldId="2147483662"/>
          </pc:sldLayoutMkLst>
          <pc:spChg chg="del">
            <ac:chgData name="Satish Jamadagni" userId="c843dcd1-6233-49c7-a1b8-b3e95ee223e8" providerId="ADAL" clId="{B45EFB58-D810-420F-8FF3-CAC3FF2FB8C0}" dt="2024-08-09T15:41:05.784" v="556"/>
            <ac:spMkLst>
              <pc:docMk/>
              <pc:sldMasterMk cId="3163509080" sldId="2147483660"/>
              <pc:sldLayoutMk cId="1048325283" sldId="2147483662"/>
              <ac:spMk id="2" creationId="{E00234C6-6799-4FFB-9FC0-5C8ACC38917D}"/>
            </ac:spMkLst>
          </pc:spChg>
          <pc:spChg chg="del">
            <ac:chgData name="Satish Jamadagni" userId="c843dcd1-6233-49c7-a1b8-b3e95ee223e8" providerId="ADAL" clId="{B45EFB58-D810-420F-8FF3-CAC3FF2FB8C0}" dt="2024-08-09T15:41:03.678" v="554"/>
            <ac:spMkLst>
              <pc:docMk/>
              <pc:sldMasterMk cId="3163509080" sldId="2147483660"/>
              <pc:sldLayoutMk cId="1048325283" sldId="2147483662"/>
              <ac:spMk id="4" creationId="{4673588A-4CC4-4F1C-AF97-14C41CFD40A0}"/>
            </ac:spMkLst>
          </pc:spChg>
          <pc:spChg chg="del">
            <ac:chgData name="Satish Jamadagni" userId="c843dcd1-6233-49c7-a1b8-b3e95ee223e8" providerId="ADAL" clId="{B45EFB58-D810-420F-8FF3-CAC3FF2FB8C0}" dt="2024-08-09T15:41:03.678" v="554"/>
            <ac:spMkLst>
              <pc:docMk/>
              <pc:sldMasterMk cId="3163509080" sldId="2147483660"/>
              <pc:sldLayoutMk cId="1048325283" sldId="2147483662"/>
              <ac:spMk id="5" creationId="{8EF2B977-0404-43CA-AED7-822715A1AEAA}"/>
            </ac:spMkLst>
          </pc:spChg>
          <pc:spChg chg="del">
            <ac:chgData name="Satish Jamadagni" userId="c843dcd1-6233-49c7-a1b8-b3e95ee223e8" providerId="ADAL" clId="{B45EFB58-D810-420F-8FF3-CAC3FF2FB8C0}" dt="2024-08-09T15:41:03.678" v="554"/>
            <ac:spMkLst>
              <pc:docMk/>
              <pc:sldMasterMk cId="3163509080" sldId="2147483660"/>
              <pc:sldLayoutMk cId="1048325283" sldId="2147483662"/>
              <ac:spMk id="6" creationId="{EFD65D21-D8FF-44D5-9B59-2D2462919FF0}"/>
            </ac:spMkLst>
          </pc:spChg>
          <pc:spChg chg="add mod">
            <ac:chgData name="Satish Jamadagni" userId="c843dcd1-6233-49c7-a1b8-b3e95ee223e8" providerId="ADAL" clId="{B45EFB58-D810-420F-8FF3-CAC3FF2FB8C0}" dt="2024-08-09T15:41:04.796" v="555"/>
            <ac:spMkLst>
              <pc:docMk/>
              <pc:sldMasterMk cId="3163509080" sldId="2147483660"/>
              <pc:sldLayoutMk cId="1048325283" sldId="2147483662"/>
              <ac:spMk id="7" creationId="{C23B7DDF-EFDC-9DB8-91CD-4CA07932D206}"/>
            </ac:spMkLst>
          </pc:spChg>
          <pc:spChg chg="add mod">
            <ac:chgData name="Satish Jamadagni" userId="c843dcd1-6233-49c7-a1b8-b3e95ee223e8" providerId="ADAL" clId="{B45EFB58-D810-420F-8FF3-CAC3FF2FB8C0}" dt="2024-08-09T15:41:04.796" v="555"/>
            <ac:spMkLst>
              <pc:docMk/>
              <pc:sldMasterMk cId="3163509080" sldId="2147483660"/>
              <pc:sldLayoutMk cId="1048325283" sldId="2147483662"/>
              <ac:spMk id="8" creationId="{974D6473-66D4-D323-790D-559D3ECB0080}"/>
            </ac:spMkLst>
          </pc:spChg>
          <pc:spChg chg="add mod">
            <ac:chgData name="Satish Jamadagni" userId="c843dcd1-6233-49c7-a1b8-b3e95ee223e8" providerId="ADAL" clId="{B45EFB58-D810-420F-8FF3-CAC3FF2FB8C0}" dt="2024-08-09T15:41:04.796" v="555"/>
            <ac:spMkLst>
              <pc:docMk/>
              <pc:sldMasterMk cId="3163509080" sldId="2147483660"/>
              <pc:sldLayoutMk cId="1048325283" sldId="2147483662"/>
              <ac:spMk id="9" creationId="{E0D6BABB-F312-FDF7-24CC-1DF745E3DB68}"/>
            </ac:spMkLst>
          </pc:spChg>
          <pc:spChg chg="add mod">
            <ac:chgData name="Satish Jamadagni" userId="c843dcd1-6233-49c7-a1b8-b3e95ee223e8" providerId="ADAL" clId="{B45EFB58-D810-420F-8FF3-CAC3FF2FB8C0}" dt="2024-08-09T15:41:07.420" v="557"/>
            <ac:spMkLst>
              <pc:docMk/>
              <pc:sldMasterMk cId="3163509080" sldId="2147483660"/>
              <pc:sldLayoutMk cId="1048325283" sldId="2147483662"/>
              <ac:spMk id="10" creationId="{57428BD9-CEAD-DA50-62C0-35CE377A53CA}"/>
            </ac:spMkLst>
          </pc:spChg>
        </pc:sldLayoutChg>
      </pc:sldMasterChg>
    </pc:docChg>
  </pc:docChgLst>
  <pc:docChgLst>
    <pc:chgData name="Vinay Shrivastava" userId="8f81aea6-3879-4ed3-9079-96a8114b9d00" providerId="ADAL" clId="{B2403804-2BB3-43CF-9C1B-D2140D1D91D0}"/>
    <pc:docChg chg="undo custSel modSld modMainMaster">
      <pc:chgData name="Vinay Shrivastava" userId="8f81aea6-3879-4ed3-9079-96a8114b9d00" providerId="ADAL" clId="{B2403804-2BB3-43CF-9C1B-D2140D1D91D0}" dt="2024-08-09T06:24:19.166" v="167" actId="6549"/>
      <pc:docMkLst>
        <pc:docMk/>
      </pc:docMkLst>
      <pc:sldChg chg="delSp modSp mod">
        <pc:chgData name="Vinay Shrivastava" userId="8f81aea6-3879-4ed3-9079-96a8114b9d00" providerId="ADAL" clId="{B2403804-2BB3-43CF-9C1B-D2140D1D91D0}" dt="2024-08-09T06:22:14.751" v="154" actId="6549"/>
        <pc:sldMkLst>
          <pc:docMk/>
          <pc:sldMk cId="3990941712" sldId="368"/>
        </pc:sldMkLst>
        <pc:spChg chg="mod">
          <ac:chgData name="Vinay Shrivastava" userId="8f81aea6-3879-4ed3-9079-96a8114b9d00" providerId="ADAL" clId="{B2403804-2BB3-43CF-9C1B-D2140D1D91D0}" dt="2024-08-09T06:22:14.751" v="154" actId="6549"/>
          <ac:spMkLst>
            <pc:docMk/>
            <pc:sldMk cId="3990941712" sldId="368"/>
            <ac:spMk id="5" creationId="{DFEB515C-CAEB-438E-84A6-B7686CFE4619}"/>
          </ac:spMkLst>
        </pc:spChg>
        <pc:picChg chg="del">
          <ac:chgData name="Vinay Shrivastava" userId="8f81aea6-3879-4ed3-9079-96a8114b9d00" providerId="ADAL" clId="{B2403804-2BB3-43CF-9C1B-D2140D1D91D0}" dt="2024-08-09T06:12:49.013" v="46" actId="478"/>
          <ac:picMkLst>
            <pc:docMk/>
            <pc:sldMk cId="3990941712" sldId="368"/>
            <ac:picMk id="7" creationId="{2011C103-475A-43D0-8008-D1D159C706A1}"/>
          </ac:picMkLst>
        </pc:picChg>
      </pc:sldChg>
      <pc:sldChg chg="addSp modSp mod">
        <pc:chgData name="Vinay Shrivastava" userId="8f81aea6-3879-4ed3-9079-96a8114b9d00" providerId="ADAL" clId="{B2403804-2BB3-43CF-9C1B-D2140D1D91D0}" dt="2024-08-09T06:24:19.166" v="167" actId="6549"/>
        <pc:sldMkLst>
          <pc:docMk/>
          <pc:sldMk cId="673724994" sldId="450"/>
        </pc:sldMkLst>
        <pc:spChg chg="add mod">
          <ac:chgData name="Vinay Shrivastava" userId="8f81aea6-3879-4ed3-9079-96a8114b9d00" providerId="ADAL" clId="{B2403804-2BB3-43CF-9C1B-D2140D1D91D0}" dt="2024-08-09T06:06:41.254" v="3" actId="1076"/>
          <ac:spMkLst>
            <pc:docMk/>
            <pc:sldMk cId="673724994" sldId="450"/>
            <ac:spMk id="4" creationId="{1BE6B99A-B418-8C0C-4BEF-1BED149E4F4E}"/>
          </ac:spMkLst>
        </pc:spChg>
        <pc:spChg chg="add mod">
          <ac:chgData name="Vinay Shrivastava" userId="8f81aea6-3879-4ed3-9079-96a8114b9d00" providerId="ADAL" clId="{B2403804-2BB3-43CF-9C1B-D2140D1D91D0}" dt="2024-08-09T06:15:15.457" v="51" actId="403"/>
          <ac:spMkLst>
            <pc:docMk/>
            <pc:sldMk cId="673724994" sldId="450"/>
            <ac:spMk id="7" creationId="{CCFF2F15-21F5-1E44-6B52-A9DC90958068}"/>
          </ac:spMkLst>
        </pc:spChg>
        <pc:spChg chg="add mod">
          <ac:chgData name="Vinay Shrivastava" userId="8f81aea6-3879-4ed3-9079-96a8114b9d00" providerId="ADAL" clId="{B2403804-2BB3-43CF-9C1B-D2140D1D91D0}" dt="2024-08-09T06:15:15.457" v="51" actId="403"/>
          <ac:spMkLst>
            <pc:docMk/>
            <pc:sldMk cId="673724994" sldId="450"/>
            <ac:spMk id="8" creationId="{F878BA5F-E091-5E99-9E32-7FCC12633D07}"/>
          </ac:spMkLst>
        </pc:spChg>
        <pc:graphicFrameChg chg="mod modGraphic">
          <ac:chgData name="Vinay Shrivastava" userId="8f81aea6-3879-4ed3-9079-96a8114b9d00" providerId="ADAL" clId="{B2403804-2BB3-43CF-9C1B-D2140D1D91D0}" dt="2024-08-09T06:24:19.166" v="167" actId="6549"/>
          <ac:graphicFrameMkLst>
            <pc:docMk/>
            <pc:sldMk cId="673724994" sldId="450"/>
            <ac:graphicFrameMk id="2" creationId="{00000000-0000-0000-0000-000000000000}"/>
          </ac:graphicFrameMkLst>
        </pc:graphicFrameChg>
      </pc:sldChg>
      <pc:sldChg chg="modSp mod">
        <pc:chgData name="Vinay Shrivastava" userId="8f81aea6-3879-4ed3-9079-96a8114b9d00" providerId="ADAL" clId="{B2403804-2BB3-43CF-9C1B-D2140D1D91D0}" dt="2024-08-09T06:18:54.957" v="65" actId="11"/>
        <pc:sldMkLst>
          <pc:docMk/>
          <pc:sldMk cId="2844367073" sldId="1582"/>
        </pc:sldMkLst>
        <pc:spChg chg="mod">
          <ac:chgData name="Vinay Shrivastava" userId="8f81aea6-3879-4ed3-9079-96a8114b9d00" providerId="ADAL" clId="{B2403804-2BB3-43CF-9C1B-D2140D1D91D0}" dt="2024-08-09T06:15:46.868" v="52" actId="1076"/>
          <ac:spMkLst>
            <pc:docMk/>
            <pc:sldMk cId="2844367073" sldId="1582"/>
            <ac:spMk id="2" creationId="{640A3F77-3DB1-4595-8D2C-4C08E092A0C3}"/>
          </ac:spMkLst>
        </pc:spChg>
        <pc:spChg chg="mod">
          <ac:chgData name="Vinay Shrivastava" userId="8f81aea6-3879-4ed3-9079-96a8114b9d00" providerId="ADAL" clId="{B2403804-2BB3-43CF-9C1B-D2140D1D91D0}" dt="2024-08-09T06:18:54.957" v="65" actId="11"/>
          <ac:spMkLst>
            <pc:docMk/>
            <pc:sldMk cId="2844367073" sldId="1582"/>
            <ac:spMk id="15" creationId="{705014EE-B128-D780-1DF3-6D5027458FAF}"/>
          </ac:spMkLst>
        </pc:spChg>
      </pc:sldChg>
      <pc:sldChg chg="addSp delSp modSp mod">
        <pc:chgData name="Vinay Shrivastava" userId="8f81aea6-3879-4ed3-9079-96a8114b9d00" providerId="ADAL" clId="{B2403804-2BB3-43CF-9C1B-D2140D1D91D0}" dt="2024-08-09T06:21:46.795" v="153" actId="207"/>
        <pc:sldMkLst>
          <pc:docMk/>
          <pc:sldMk cId="839328922" sldId="1585"/>
        </pc:sldMkLst>
        <pc:spChg chg="mod">
          <ac:chgData name="Vinay Shrivastava" userId="8f81aea6-3879-4ed3-9079-96a8114b9d00" providerId="ADAL" clId="{B2403804-2BB3-43CF-9C1B-D2140D1D91D0}" dt="2024-08-09T06:21:46.795" v="153" actId="207"/>
          <ac:spMkLst>
            <pc:docMk/>
            <pc:sldMk cId="839328922" sldId="1585"/>
            <ac:spMk id="3" creationId="{CE963E34-50F2-A434-A8C0-699B886735A6}"/>
          </ac:spMkLst>
        </pc:spChg>
        <pc:spChg chg="del">
          <ac:chgData name="Vinay Shrivastava" userId="8f81aea6-3879-4ed3-9079-96a8114b9d00" providerId="ADAL" clId="{B2403804-2BB3-43CF-9C1B-D2140D1D91D0}" dt="2024-08-09T06:12:07.463" v="39" actId="21"/>
          <ac:spMkLst>
            <pc:docMk/>
            <pc:sldMk cId="839328922" sldId="1585"/>
            <ac:spMk id="4" creationId="{9BEE590E-5355-5602-97A1-BBC3C8D743E9}"/>
          </ac:spMkLst>
        </pc:spChg>
        <pc:spChg chg="add mod">
          <ac:chgData name="Vinay Shrivastava" userId="8f81aea6-3879-4ed3-9079-96a8114b9d00" providerId="ADAL" clId="{B2403804-2BB3-43CF-9C1B-D2140D1D91D0}" dt="2024-08-09T06:06:37.410" v="2"/>
          <ac:spMkLst>
            <pc:docMk/>
            <pc:sldMk cId="839328922" sldId="1585"/>
            <ac:spMk id="5" creationId="{39EF5D60-B6F3-E5F8-9A65-D2FD2071B9FD}"/>
          </ac:spMkLst>
        </pc:spChg>
      </pc:sldChg>
      <pc:sldChg chg="delSp modSp mod">
        <pc:chgData name="Vinay Shrivastava" userId="8f81aea6-3879-4ed3-9079-96a8114b9d00" providerId="ADAL" clId="{B2403804-2BB3-43CF-9C1B-D2140D1D91D0}" dt="2024-08-09T06:20:12.432" v="76" actId="113"/>
        <pc:sldMkLst>
          <pc:docMk/>
          <pc:sldMk cId="3867434573" sldId="1589"/>
        </pc:sldMkLst>
        <pc:spChg chg="mod">
          <ac:chgData name="Vinay Shrivastava" userId="8f81aea6-3879-4ed3-9079-96a8114b9d00" providerId="ADAL" clId="{B2403804-2BB3-43CF-9C1B-D2140D1D91D0}" dt="2024-08-09T06:19:25.879" v="66" actId="108"/>
          <ac:spMkLst>
            <pc:docMk/>
            <pc:sldMk cId="3867434573" sldId="1589"/>
            <ac:spMk id="2" creationId="{640A3F77-3DB1-4595-8D2C-4C08E092A0C3}"/>
          </ac:spMkLst>
        </pc:spChg>
        <pc:spChg chg="mod">
          <ac:chgData name="Vinay Shrivastava" userId="8f81aea6-3879-4ed3-9079-96a8114b9d00" providerId="ADAL" clId="{B2403804-2BB3-43CF-9C1B-D2140D1D91D0}" dt="2024-08-09T06:20:12.432" v="76" actId="113"/>
          <ac:spMkLst>
            <pc:docMk/>
            <pc:sldMk cId="3867434573" sldId="1589"/>
            <ac:spMk id="22" creationId="{F180DDDB-39A8-5E49-BFC4-32703AE8C03A}"/>
          </ac:spMkLst>
        </pc:spChg>
        <pc:picChg chg="del">
          <ac:chgData name="Vinay Shrivastava" userId="8f81aea6-3879-4ed3-9079-96a8114b9d00" providerId="ADAL" clId="{B2403804-2BB3-43CF-9C1B-D2140D1D91D0}" dt="2024-08-09T06:12:44.986" v="45" actId="478"/>
          <ac:picMkLst>
            <pc:docMk/>
            <pc:sldMk cId="3867434573" sldId="1589"/>
            <ac:picMk id="18" creationId="{CEC02E38-BF81-40BF-B7F7-71A0BA7900DC}"/>
          </ac:picMkLst>
        </pc:picChg>
      </pc:sldChg>
      <pc:sldChg chg="addSp delSp modSp mod">
        <pc:chgData name="Vinay Shrivastava" userId="8f81aea6-3879-4ed3-9079-96a8114b9d00" providerId="ADAL" clId="{B2403804-2BB3-43CF-9C1B-D2140D1D91D0}" dt="2024-08-09T06:12:37.793" v="44" actId="478"/>
        <pc:sldMkLst>
          <pc:docMk/>
          <pc:sldMk cId="3842616706" sldId="1590"/>
        </pc:sldMkLst>
        <pc:spChg chg="add del">
          <ac:chgData name="Vinay Shrivastava" userId="8f81aea6-3879-4ed3-9079-96a8114b9d00" providerId="ADAL" clId="{B2403804-2BB3-43CF-9C1B-D2140D1D91D0}" dt="2024-08-09T06:12:37.793" v="44" actId="478"/>
          <ac:spMkLst>
            <pc:docMk/>
            <pc:sldMk cId="3842616706" sldId="1590"/>
            <ac:spMk id="2" creationId="{4F309741-6D5F-04BF-0E4F-8DC0334ACDC1}"/>
          </ac:spMkLst>
        </pc:spChg>
        <pc:spChg chg="del">
          <ac:chgData name="Vinay Shrivastava" userId="8f81aea6-3879-4ed3-9079-96a8114b9d00" providerId="ADAL" clId="{B2403804-2BB3-43CF-9C1B-D2140D1D91D0}" dt="2024-08-09T06:12:31.220" v="42" actId="478"/>
          <ac:spMkLst>
            <pc:docMk/>
            <pc:sldMk cId="3842616706" sldId="1590"/>
            <ac:spMk id="4" creationId="{9917F35C-E09D-2C26-703C-60831248D878}"/>
          </ac:spMkLst>
        </pc:spChg>
        <pc:spChg chg="add del mod">
          <ac:chgData name="Vinay Shrivastava" userId="8f81aea6-3879-4ed3-9079-96a8114b9d00" providerId="ADAL" clId="{B2403804-2BB3-43CF-9C1B-D2140D1D91D0}" dt="2024-08-09T06:12:37.793" v="44" actId="478"/>
          <ac:spMkLst>
            <pc:docMk/>
            <pc:sldMk cId="3842616706" sldId="1590"/>
            <ac:spMk id="27" creationId="{3CDEEFEF-D7D7-C7F7-F956-ED0DAFE0DF03}"/>
          </ac:spMkLst>
        </pc:spChg>
      </pc:sldChg>
      <pc:sldMasterChg chg="addSp modSp mod">
        <pc:chgData name="Vinay Shrivastava" userId="8f81aea6-3879-4ed3-9079-96a8114b9d00" providerId="ADAL" clId="{B2403804-2BB3-43CF-9C1B-D2140D1D91D0}" dt="2024-08-09T06:12:24.550" v="41" actId="1076"/>
        <pc:sldMasterMkLst>
          <pc:docMk/>
          <pc:sldMasterMk cId="3163509080" sldId="2147483660"/>
        </pc:sldMasterMkLst>
        <pc:spChg chg="add mod">
          <ac:chgData name="Vinay Shrivastava" userId="8f81aea6-3879-4ed3-9079-96a8114b9d00" providerId="ADAL" clId="{B2403804-2BB3-43CF-9C1B-D2140D1D91D0}" dt="2024-08-09T06:09:32.740" v="30" actId="20577"/>
          <ac:spMkLst>
            <pc:docMk/>
            <pc:sldMasterMk cId="3163509080" sldId="2147483660"/>
            <ac:spMk id="7" creationId="{7F41C7A9-8A93-A8D1-7024-6C00C5796584}"/>
          </ac:spMkLst>
        </pc:spChg>
        <pc:spChg chg="add mod">
          <ac:chgData name="Vinay Shrivastava" userId="8f81aea6-3879-4ed3-9079-96a8114b9d00" providerId="ADAL" clId="{B2403804-2BB3-43CF-9C1B-D2140D1D91D0}" dt="2024-08-09T06:10:23.682" v="38" actId="20577"/>
          <ac:spMkLst>
            <pc:docMk/>
            <pc:sldMasterMk cId="3163509080" sldId="2147483660"/>
            <ac:spMk id="8" creationId="{20BEC375-34F8-0E49-55FA-5C2026697B92}"/>
          </ac:spMkLst>
        </pc:spChg>
        <pc:spChg chg="add mod">
          <ac:chgData name="Vinay Shrivastava" userId="8f81aea6-3879-4ed3-9079-96a8114b9d00" providerId="ADAL" clId="{B2403804-2BB3-43CF-9C1B-D2140D1D91D0}" dt="2024-08-09T06:12:24.550" v="41" actId="1076"/>
          <ac:spMkLst>
            <pc:docMk/>
            <pc:sldMasterMk cId="3163509080" sldId="2147483660"/>
            <ac:spMk id="9" creationId="{9BEE590E-5355-5602-97A1-BBC3C8D743E9}"/>
          </ac:spMkLst>
        </pc:spChg>
      </pc:sldMasterChg>
    </pc:docChg>
  </pc:docChgLst>
  <pc:docChgLst>
    <pc:chgData name="Vinay Shrivastava" userId="8f81aea6-3879-4ed3-9079-96a8114b9d00" providerId="ADAL" clId="{3BB5691C-2B58-4243-8C22-97DF95F2C9B6}"/>
    <pc:docChg chg="modMainMaster">
      <pc:chgData name="Vinay Shrivastava" userId="8f81aea6-3879-4ed3-9079-96a8114b9d00" providerId="ADAL" clId="{3BB5691C-2B58-4243-8C22-97DF95F2C9B6}" dt="2024-08-09T15:53:13.440" v="1" actId="1076"/>
      <pc:docMkLst>
        <pc:docMk/>
      </pc:docMkLst>
      <pc:sldMasterChg chg="modSp mod">
        <pc:chgData name="Vinay Shrivastava" userId="8f81aea6-3879-4ed3-9079-96a8114b9d00" providerId="ADAL" clId="{3BB5691C-2B58-4243-8C22-97DF95F2C9B6}" dt="2024-08-09T15:53:13.440" v="1" actId="1076"/>
        <pc:sldMasterMkLst>
          <pc:docMk/>
          <pc:sldMasterMk cId="3163509080" sldId="2147483660"/>
        </pc:sldMasterMkLst>
        <pc:spChg chg="mod">
          <ac:chgData name="Vinay Shrivastava" userId="8f81aea6-3879-4ed3-9079-96a8114b9d00" providerId="ADAL" clId="{3BB5691C-2B58-4243-8C22-97DF95F2C9B6}" dt="2024-08-09T15:53:13.440" v="1" actId="1076"/>
          <ac:spMkLst>
            <pc:docMk/>
            <pc:sldMasterMk cId="3163509080" sldId="2147483660"/>
            <ac:spMk id="8" creationId="{20BEC375-34F8-0E49-55FA-5C2026697B92}"/>
          </ac:spMkLst>
        </pc:spChg>
      </pc:sldMasterChg>
    </pc:docChg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20814B-E24F-49DE-AC9D-6368D56F25EB}" type="doc">
      <dgm:prSet loTypeId="urn:microsoft.com/office/officeart/2018/5/layout/CenteredIconLabelDescription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2E81EA5-3A9A-4DE8-9A62-49150FCCFABB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IN" b="1"/>
            <a:t>Enabling B2B Opportunities for Operators</a:t>
          </a:r>
          <a:endParaRPr lang="en-US"/>
        </a:p>
      </dgm:t>
    </dgm:pt>
    <dgm:pt modelId="{E6EA9115-0672-43F0-AA9F-EADB970A7C33}" type="parTrans" cxnId="{76FFB056-220A-407A-8B0D-BB16F03B75B9}">
      <dgm:prSet/>
      <dgm:spPr/>
      <dgm:t>
        <a:bodyPr/>
        <a:lstStyle/>
        <a:p>
          <a:endParaRPr lang="en-US"/>
        </a:p>
      </dgm:t>
    </dgm:pt>
    <dgm:pt modelId="{796658D3-8450-410B-8F67-E3F928890AC8}" type="sibTrans" cxnId="{76FFB056-220A-407A-8B0D-BB16F03B75B9}">
      <dgm:prSet/>
      <dgm:spPr/>
      <dgm:t>
        <a:bodyPr/>
        <a:lstStyle/>
        <a:p>
          <a:endParaRPr lang="en-US"/>
        </a:p>
      </dgm:t>
    </dgm:pt>
    <dgm:pt modelId="{B72DA051-0AFD-4645-AA41-B7EF1D1C132E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IN" b="1"/>
            <a:t>Flexible, Compossible Cellular Network Architecture</a:t>
          </a:r>
          <a:endParaRPr lang="en-US"/>
        </a:p>
      </dgm:t>
    </dgm:pt>
    <dgm:pt modelId="{8E87E61E-1B6B-4CDE-BAB6-10B39D6D46FA}" type="parTrans" cxnId="{67642F76-CC53-4D46-B078-EFA7AD9F847C}">
      <dgm:prSet/>
      <dgm:spPr/>
      <dgm:t>
        <a:bodyPr/>
        <a:lstStyle/>
        <a:p>
          <a:endParaRPr lang="en-US"/>
        </a:p>
      </dgm:t>
    </dgm:pt>
    <dgm:pt modelId="{F57D9517-5EE1-485D-8D5A-16320C932D88}" type="sibTrans" cxnId="{67642F76-CC53-4D46-B078-EFA7AD9F847C}">
      <dgm:prSet/>
      <dgm:spPr/>
      <dgm:t>
        <a:bodyPr/>
        <a:lstStyle/>
        <a:p>
          <a:endParaRPr lang="en-US"/>
        </a:p>
      </dgm:t>
    </dgm:pt>
    <dgm:pt modelId="{37E59DD1-1B0D-4FE9-81AD-39A7A4716A67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IN" sz="1400"/>
            <a:t>Tailored for macro and enterprise deployments.</a:t>
          </a:r>
          <a:endParaRPr lang="en-US" sz="1400"/>
        </a:p>
      </dgm:t>
    </dgm:pt>
    <dgm:pt modelId="{1BA96BB3-1068-46D7-89B8-C418CA4CAA40}" type="parTrans" cxnId="{B12B57AE-839F-4105-A06D-46E5EAC201A5}">
      <dgm:prSet/>
      <dgm:spPr/>
      <dgm:t>
        <a:bodyPr/>
        <a:lstStyle/>
        <a:p>
          <a:endParaRPr lang="en-US"/>
        </a:p>
      </dgm:t>
    </dgm:pt>
    <dgm:pt modelId="{3E96F04E-3994-4F13-9958-045560D8F46B}" type="sibTrans" cxnId="{B12B57AE-839F-4105-A06D-46E5EAC201A5}">
      <dgm:prSet/>
      <dgm:spPr/>
      <dgm:t>
        <a:bodyPr/>
        <a:lstStyle/>
        <a:p>
          <a:endParaRPr lang="en-US"/>
        </a:p>
      </dgm:t>
    </dgm:pt>
    <dgm:pt modelId="{1754B99C-0062-4CD1-A812-EBA8ACA140EC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IN" sz="1400"/>
            <a:t>Supports Host Neutral deployments.</a:t>
          </a:r>
          <a:endParaRPr lang="en-US" sz="1400"/>
        </a:p>
      </dgm:t>
    </dgm:pt>
    <dgm:pt modelId="{2296B070-77B6-44F0-80A9-217FE58AD841}" type="parTrans" cxnId="{38B19DA5-DD52-4BDD-BFC8-9E268DF9B089}">
      <dgm:prSet/>
      <dgm:spPr/>
      <dgm:t>
        <a:bodyPr/>
        <a:lstStyle/>
        <a:p>
          <a:endParaRPr lang="en-US"/>
        </a:p>
      </dgm:t>
    </dgm:pt>
    <dgm:pt modelId="{37497C53-E833-4752-BF5E-5DB1FE9E9BA0}" type="sibTrans" cxnId="{38B19DA5-DD52-4BDD-BFC8-9E268DF9B089}">
      <dgm:prSet/>
      <dgm:spPr/>
      <dgm:t>
        <a:bodyPr/>
        <a:lstStyle/>
        <a:p>
          <a:endParaRPr lang="en-US"/>
        </a:p>
      </dgm:t>
    </dgm:pt>
    <dgm:pt modelId="{55B71EC7-F86C-43A5-98BB-B3611B1DBBCE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IN" sz="1400"/>
            <a:t>RAN customization for specific verticals.</a:t>
          </a:r>
          <a:endParaRPr lang="en-US" sz="1400"/>
        </a:p>
      </dgm:t>
    </dgm:pt>
    <dgm:pt modelId="{E7BBECBC-7D6B-4C7C-BE7A-AFEE83578ABA}" type="parTrans" cxnId="{A8146B82-E638-444B-8F10-76EBF29CF394}">
      <dgm:prSet/>
      <dgm:spPr/>
      <dgm:t>
        <a:bodyPr/>
        <a:lstStyle/>
        <a:p>
          <a:endParaRPr lang="en-US"/>
        </a:p>
      </dgm:t>
    </dgm:pt>
    <dgm:pt modelId="{AF1C00F3-EF08-4769-96ED-00804CD724BE}" type="sibTrans" cxnId="{A8146B82-E638-444B-8F10-76EBF29CF394}">
      <dgm:prSet/>
      <dgm:spPr/>
      <dgm:t>
        <a:bodyPr/>
        <a:lstStyle/>
        <a:p>
          <a:endParaRPr lang="en-US"/>
        </a:p>
      </dgm:t>
    </dgm:pt>
    <dgm:pt modelId="{094AF604-D139-475A-B3D3-094D75976988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IN" b="1"/>
            <a:t>Importance of "Personalization"</a:t>
          </a:r>
          <a:endParaRPr lang="en-US"/>
        </a:p>
      </dgm:t>
    </dgm:pt>
    <dgm:pt modelId="{79C9BCC8-B489-4970-9925-CCC4FE15D763}" type="parTrans" cxnId="{2CEA3526-47D9-4765-8087-C64C2D78996B}">
      <dgm:prSet/>
      <dgm:spPr/>
      <dgm:t>
        <a:bodyPr/>
        <a:lstStyle/>
        <a:p>
          <a:endParaRPr lang="en-US"/>
        </a:p>
      </dgm:t>
    </dgm:pt>
    <dgm:pt modelId="{2877D73A-AC69-4F59-92A8-7D8A470D3703}" type="sibTrans" cxnId="{2CEA3526-47D9-4765-8087-C64C2D78996B}">
      <dgm:prSet/>
      <dgm:spPr/>
      <dgm:t>
        <a:bodyPr/>
        <a:lstStyle/>
        <a:p>
          <a:endParaRPr lang="en-US"/>
        </a:p>
      </dgm:t>
    </dgm:pt>
    <dgm:pt modelId="{322E4107-EDDA-4562-998C-530E63F7204E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IN" sz="1400" dirty="0"/>
            <a:t>Leverage localization and sensing technologies.</a:t>
          </a:r>
          <a:endParaRPr lang="en-US" sz="1400" dirty="0"/>
        </a:p>
      </dgm:t>
    </dgm:pt>
    <dgm:pt modelId="{B90A0CCE-D447-4B6C-86D5-27FFC2F4EAD6}" type="parTrans" cxnId="{63124C55-A921-4485-A890-0300DF01CDB8}">
      <dgm:prSet/>
      <dgm:spPr/>
      <dgm:t>
        <a:bodyPr/>
        <a:lstStyle/>
        <a:p>
          <a:endParaRPr lang="en-US"/>
        </a:p>
      </dgm:t>
    </dgm:pt>
    <dgm:pt modelId="{E78632B7-3808-491C-BD46-FEB47D18A8E4}" type="sibTrans" cxnId="{63124C55-A921-4485-A890-0300DF01CDB8}">
      <dgm:prSet/>
      <dgm:spPr/>
      <dgm:t>
        <a:bodyPr/>
        <a:lstStyle/>
        <a:p>
          <a:endParaRPr lang="en-US"/>
        </a:p>
      </dgm:t>
    </dgm:pt>
    <dgm:pt modelId="{8A2D98BC-BFD2-4549-85FB-1D7D01438422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IN" sz="1400"/>
            <a:t>Drive personalized user experiences.</a:t>
          </a:r>
          <a:endParaRPr lang="en-US" sz="1400"/>
        </a:p>
      </dgm:t>
    </dgm:pt>
    <dgm:pt modelId="{482C273D-8AB5-4C4F-99FE-9B7BE640E682}" type="parTrans" cxnId="{69C415EE-988A-4EE5-B8A1-5F19F70BB733}">
      <dgm:prSet/>
      <dgm:spPr/>
      <dgm:t>
        <a:bodyPr/>
        <a:lstStyle/>
        <a:p>
          <a:endParaRPr lang="en-US"/>
        </a:p>
      </dgm:t>
    </dgm:pt>
    <dgm:pt modelId="{21607CF6-2B0B-4190-9970-553BBA8DA52A}" type="sibTrans" cxnId="{69C415EE-988A-4EE5-B8A1-5F19F70BB733}">
      <dgm:prSet/>
      <dgm:spPr/>
      <dgm:t>
        <a:bodyPr/>
        <a:lstStyle/>
        <a:p>
          <a:endParaRPr lang="en-US"/>
        </a:p>
      </dgm:t>
    </dgm:pt>
    <dgm:pt modelId="{D0F832F8-DCDB-42CF-B2B5-05AC8A098197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IN" b="1"/>
            <a:t>Network Management Optimizations</a:t>
          </a:r>
          <a:endParaRPr lang="en-US"/>
        </a:p>
      </dgm:t>
    </dgm:pt>
    <dgm:pt modelId="{46AC32FB-558E-424E-87B8-7A3AF6EDC1B5}" type="parTrans" cxnId="{75C66D48-AFC3-462F-B37E-727D484E2349}">
      <dgm:prSet/>
      <dgm:spPr/>
      <dgm:t>
        <a:bodyPr/>
        <a:lstStyle/>
        <a:p>
          <a:endParaRPr lang="en-US"/>
        </a:p>
      </dgm:t>
    </dgm:pt>
    <dgm:pt modelId="{56DF9496-D9B1-42FC-8CCB-C89B3FBFFE1F}" type="sibTrans" cxnId="{75C66D48-AFC3-462F-B37E-727D484E2349}">
      <dgm:prSet/>
      <dgm:spPr/>
      <dgm:t>
        <a:bodyPr/>
        <a:lstStyle/>
        <a:p>
          <a:endParaRPr lang="en-US"/>
        </a:p>
      </dgm:t>
    </dgm:pt>
    <dgm:pt modelId="{A2361DE6-C7DE-4AE1-9AA9-03234A94311D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IN" sz="1400" dirty="0"/>
            <a:t>Self-Organizing Networks (SON), Standardization of which has been badly managed till date</a:t>
          </a:r>
          <a:endParaRPr lang="en-US" sz="1400" dirty="0"/>
        </a:p>
      </dgm:t>
    </dgm:pt>
    <dgm:pt modelId="{DED01C99-3D9B-43A3-993D-FB35E1504C50}" type="parTrans" cxnId="{527FF4CA-2DD0-4791-848B-5E60CB723847}">
      <dgm:prSet/>
      <dgm:spPr/>
      <dgm:t>
        <a:bodyPr/>
        <a:lstStyle/>
        <a:p>
          <a:endParaRPr lang="en-US"/>
        </a:p>
      </dgm:t>
    </dgm:pt>
    <dgm:pt modelId="{3866A4D4-08F7-424A-94C8-33400746E914}" type="sibTrans" cxnId="{527FF4CA-2DD0-4791-848B-5E60CB723847}">
      <dgm:prSet/>
      <dgm:spPr/>
      <dgm:t>
        <a:bodyPr/>
        <a:lstStyle/>
        <a:p>
          <a:endParaRPr lang="en-US"/>
        </a:p>
      </dgm:t>
    </dgm:pt>
    <dgm:pt modelId="{006E64DE-D487-4DEB-A722-166D48AF298F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IN" sz="1400"/>
            <a:t>Zero-touch operations powered by AI.</a:t>
          </a:r>
          <a:endParaRPr lang="en-US" sz="1400"/>
        </a:p>
      </dgm:t>
    </dgm:pt>
    <dgm:pt modelId="{C7F8FC11-5997-4258-B4E2-E79226FBB7CB}" type="parTrans" cxnId="{73911481-86EF-40B6-8E88-1E43199B2C74}">
      <dgm:prSet/>
      <dgm:spPr/>
      <dgm:t>
        <a:bodyPr/>
        <a:lstStyle/>
        <a:p>
          <a:endParaRPr lang="en-US"/>
        </a:p>
      </dgm:t>
    </dgm:pt>
    <dgm:pt modelId="{FE109D93-F949-4FD6-B27F-214ADA659B53}" type="sibTrans" cxnId="{73911481-86EF-40B6-8E88-1E43199B2C74}">
      <dgm:prSet/>
      <dgm:spPr/>
      <dgm:t>
        <a:bodyPr/>
        <a:lstStyle/>
        <a:p>
          <a:endParaRPr lang="en-US"/>
        </a:p>
      </dgm:t>
    </dgm:pt>
    <dgm:pt modelId="{74F03D21-5B8D-4D64-83AD-6705002700BF}" type="pres">
      <dgm:prSet presAssocID="{6820814B-E24F-49DE-AC9D-6368D56F25EB}" presName="root" presStyleCnt="0">
        <dgm:presLayoutVars>
          <dgm:dir/>
          <dgm:resizeHandles val="exact"/>
        </dgm:presLayoutVars>
      </dgm:prSet>
      <dgm:spPr/>
    </dgm:pt>
    <dgm:pt modelId="{C8F9A06C-B8FC-4DA4-B2A6-0EE239CAEC06}" type="pres">
      <dgm:prSet presAssocID="{F2E81EA5-3A9A-4DE8-9A62-49150FCCFABB}" presName="compNode" presStyleCnt="0"/>
      <dgm:spPr/>
    </dgm:pt>
    <dgm:pt modelId="{0CDDEC9F-A07F-4E9B-BE20-5A71F5494CCA}" type="pres">
      <dgm:prSet presAssocID="{F2E81EA5-3A9A-4DE8-9A62-49150FCCFABB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DF65B317-3A97-4435-B07D-EFE1FFF2EABC}" type="pres">
      <dgm:prSet presAssocID="{F2E81EA5-3A9A-4DE8-9A62-49150FCCFABB}" presName="iconSpace" presStyleCnt="0"/>
      <dgm:spPr/>
    </dgm:pt>
    <dgm:pt modelId="{AB6CC291-4C12-42A6-BFA7-E362465C04ED}" type="pres">
      <dgm:prSet presAssocID="{F2E81EA5-3A9A-4DE8-9A62-49150FCCFABB}" presName="parTx" presStyleLbl="revTx" presStyleIdx="0" presStyleCnt="8">
        <dgm:presLayoutVars>
          <dgm:chMax val="0"/>
          <dgm:chPref val="0"/>
        </dgm:presLayoutVars>
      </dgm:prSet>
      <dgm:spPr/>
    </dgm:pt>
    <dgm:pt modelId="{B70E5E95-4C7B-45AB-8B42-DB1E7E9FF04A}" type="pres">
      <dgm:prSet presAssocID="{F2E81EA5-3A9A-4DE8-9A62-49150FCCFABB}" presName="txSpace" presStyleCnt="0"/>
      <dgm:spPr/>
    </dgm:pt>
    <dgm:pt modelId="{BFEF61CB-22E0-482C-ACBC-6D741A0418B4}" type="pres">
      <dgm:prSet presAssocID="{F2E81EA5-3A9A-4DE8-9A62-49150FCCFABB}" presName="desTx" presStyleLbl="revTx" presStyleIdx="1" presStyleCnt="8">
        <dgm:presLayoutVars/>
      </dgm:prSet>
      <dgm:spPr/>
    </dgm:pt>
    <dgm:pt modelId="{F0258902-76D0-433D-8A5C-F063ADEA4871}" type="pres">
      <dgm:prSet presAssocID="{796658D3-8450-410B-8F67-E3F928890AC8}" presName="sibTrans" presStyleCnt="0"/>
      <dgm:spPr/>
    </dgm:pt>
    <dgm:pt modelId="{8829B34A-4133-428D-9A2D-FD0404926B3C}" type="pres">
      <dgm:prSet presAssocID="{B72DA051-0AFD-4645-AA41-B7EF1D1C132E}" presName="compNode" presStyleCnt="0"/>
      <dgm:spPr/>
    </dgm:pt>
    <dgm:pt modelId="{68EEEDD1-FC42-4A8C-9015-39DC3A100347}" type="pres">
      <dgm:prSet presAssocID="{B72DA051-0AFD-4645-AA41-B7EF1D1C132E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88FC7A07-74B9-4735-8FD6-9FB70B7B9246}" type="pres">
      <dgm:prSet presAssocID="{B72DA051-0AFD-4645-AA41-B7EF1D1C132E}" presName="iconSpace" presStyleCnt="0"/>
      <dgm:spPr/>
    </dgm:pt>
    <dgm:pt modelId="{37EA830F-F8BD-4A69-94C2-50A46267C794}" type="pres">
      <dgm:prSet presAssocID="{B72DA051-0AFD-4645-AA41-B7EF1D1C132E}" presName="parTx" presStyleLbl="revTx" presStyleIdx="2" presStyleCnt="8">
        <dgm:presLayoutVars>
          <dgm:chMax val="0"/>
          <dgm:chPref val="0"/>
        </dgm:presLayoutVars>
      </dgm:prSet>
      <dgm:spPr/>
    </dgm:pt>
    <dgm:pt modelId="{867C29BD-3F2C-478C-869C-0D2E276B36C4}" type="pres">
      <dgm:prSet presAssocID="{B72DA051-0AFD-4645-AA41-B7EF1D1C132E}" presName="txSpace" presStyleCnt="0"/>
      <dgm:spPr/>
    </dgm:pt>
    <dgm:pt modelId="{1E5D1C7A-99D6-407B-A381-26ADD89A1F0E}" type="pres">
      <dgm:prSet presAssocID="{B72DA051-0AFD-4645-AA41-B7EF1D1C132E}" presName="desTx" presStyleLbl="revTx" presStyleIdx="3" presStyleCnt="8">
        <dgm:presLayoutVars/>
      </dgm:prSet>
      <dgm:spPr/>
    </dgm:pt>
    <dgm:pt modelId="{8D8A33F5-9C77-43FA-A037-36A2950C05A3}" type="pres">
      <dgm:prSet presAssocID="{F57D9517-5EE1-485D-8D5A-16320C932D88}" presName="sibTrans" presStyleCnt="0"/>
      <dgm:spPr/>
    </dgm:pt>
    <dgm:pt modelId="{0DCC0DFD-E30A-44AC-896A-DAF560FE285D}" type="pres">
      <dgm:prSet presAssocID="{094AF604-D139-475A-B3D3-094D75976988}" presName="compNode" presStyleCnt="0"/>
      <dgm:spPr/>
    </dgm:pt>
    <dgm:pt modelId="{8806752C-6470-44B2-B4A8-3ACB0CAC1491}" type="pres">
      <dgm:prSet presAssocID="{094AF604-D139-475A-B3D3-094D75976988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ar"/>
        </a:ext>
      </dgm:extLst>
    </dgm:pt>
    <dgm:pt modelId="{E40437BC-102E-4EB7-8BDF-510301F30653}" type="pres">
      <dgm:prSet presAssocID="{094AF604-D139-475A-B3D3-094D75976988}" presName="iconSpace" presStyleCnt="0"/>
      <dgm:spPr/>
    </dgm:pt>
    <dgm:pt modelId="{577D1912-8FE7-4914-A35B-EF2E5BCE82EA}" type="pres">
      <dgm:prSet presAssocID="{094AF604-D139-475A-B3D3-094D75976988}" presName="parTx" presStyleLbl="revTx" presStyleIdx="4" presStyleCnt="8">
        <dgm:presLayoutVars>
          <dgm:chMax val="0"/>
          <dgm:chPref val="0"/>
        </dgm:presLayoutVars>
      </dgm:prSet>
      <dgm:spPr/>
    </dgm:pt>
    <dgm:pt modelId="{50D06424-91CE-4450-BD6A-4587CFB59C2E}" type="pres">
      <dgm:prSet presAssocID="{094AF604-D139-475A-B3D3-094D75976988}" presName="txSpace" presStyleCnt="0"/>
      <dgm:spPr/>
    </dgm:pt>
    <dgm:pt modelId="{24A74A53-D50E-4EF9-8791-7126D51659AE}" type="pres">
      <dgm:prSet presAssocID="{094AF604-D139-475A-B3D3-094D75976988}" presName="desTx" presStyleLbl="revTx" presStyleIdx="5" presStyleCnt="8">
        <dgm:presLayoutVars/>
      </dgm:prSet>
      <dgm:spPr/>
    </dgm:pt>
    <dgm:pt modelId="{86C12D3F-D8C8-41E5-A2E9-8CB36A3E8029}" type="pres">
      <dgm:prSet presAssocID="{2877D73A-AC69-4F59-92A8-7D8A470D3703}" presName="sibTrans" presStyleCnt="0"/>
      <dgm:spPr/>
    </dgm:pt>
    <dgm:pt modelId="{68084707-5E59-4604-8D2B-75680DB314CD}" type="pres">
      <dgm:prSet presAssocID="{D0F832F8-DCDB-42CF-B2B5-05AC8A098197}" presName="compNode" presStyleCnt="0"/>
      <dgm:spPr/>
    </dgm:pt>
    <dgm:pt modelId="{E7380987-5C7F-4126-8292-9D7B40255759}" type="pres">
      <dgm:prSet presAssocID="{D0F832F8-DCDB-42CF-B2B5-05AC8A098197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Robot"/>
        </a:ext>
      </dgm:extLst>
    </dgm:pt>
    <dgm:pt modelId="{7DA791BD-3B4B-446B-9AC2-3BDBA75FA74D}" type="pres">
      <dgm:prSet presAssocID="{D0F832F8-DCDB-42CF-B2B5-05AC8A098197}" presName="iconSpace" presStyleCnt="0"/>
      <dgm:spPr/>
    </dgm:pt>
    <dgm:pt modelId="{4FFAE27C-8CC9-42C2-B0C1-DE9E68067568}" type="pres">
      <dgm:prSet presAssocID="{D0F832F8-DCDB-42CF-B2B5-05AC8A098197}" presName="parTx" presStyleLbl="revTx" presStyleIdx="6" presStyleCnt="8">
        <dgm:presLayoutVars>
          <dgm:chMax val="0"/>
          <dgm:chPref val="0"/>
        </dgm:presLayoutVars>
      </dgm:prSet>
      <dgm:spPr/>
    </dgm:pt>
    <dgm:pt modelId="{8C2001D4-B2CC-4E90-9AA4-117C15996A32}" type="pres">
      <dgm:prSet presAssocID="{D0F832F8-DCDB-42CF-B2B5-05AC8A098197}" presName="txSpace" presStyleCnt="0"/>
      <dgm:spPr/>
    </dgm:pt>
    <dgm:pt modelId="{EDDB4C64-C2DD-41CF-BE5B-0DBD689FC635}" type="pres">
      <dgm:prSet presAssocID="{D0F832F8-DCDB-42CF-B2B5-05AC8A098197}" presName="desTx" presStyleLbl="revTx" presStyleIdx="7" presStyleCnt="8">
        <dgm:presLayoutVars/>
      </dgm:prSet>
      <dgm:spPr/>
    </dgm:pt>
  </dgm:ptLst>
  <dgm:cxnLst>
    <dgm:cxn modelId="{05BBD51A-389B-4205-8392-1E73BDA3AB36}" type="presOf" srcId="{55B71EC7-F86C-43A5-98BB-B3611B1DBBCE}" destId="{1E5D1C7A-99D6-407B-A381-26ADD89A1F0E}" srcOrd="0" destOrd="2" presId="urn:microsoft.com/office/officeart/2018/5/layout/CenteredIconLabelDescriptionList"/>
    <dgm:cxn modelId="{B4241E1C-A9EC-4C5D-A4B4-40D4D36669C6}" type="presOf" srcId="{B72DA051-0AFD-4645-AA41-B7EF1D1C132E}" destId="{37EA830F-F8BD-4A69-94C2-50A46267C794}" srcOrd="0" destOrd="0" presId="urn:microsoft.com/office/officeart/2018/5/layout/CenteredIconLabelDescriptionList"/>
    <dgm:cxn modelId="{2CEA3526-47D9-4765-8087-C64C2D78996B}" srcId="{6820814B-E24F-49DE-AC9D-6368D56F25EB}" destId="{094AF604-D139-475A-B3D3-094D75976988}" srcOrd="2" destOrd="0" parTransId="{79C9BCC8-B489-4970-9925-CCC4FE15D763}" sibTransId="{2877D73A-AC69-4F59-92A8-7D8A470D3703}"/>
    <dgm:cxn modelId="{6582672C-7E99-4F67-BB9B-3D2B17F84071}" type="presOf" srcId="{A2361DE6-C7DE-4AE1-9AA9-03234A94311D}" destId="{EDDB4C64-C2DD-41CF-BE5B-0DBD689FC635}" srcOrd="0" destOrd="0" presId="urn:microsoft.com/office/officeart/2018/5/layout/CenteredIconLabelDescriptionList"/>
    <dgm:cxn modelId="{88987331-A1DE-46DC-92DA-F6DCAC35517D}" type="presOf" srcId="{F2E81EA5-3A9A-4DE8-9A62-49150FCCFABB}" destId="{AB6CC291-4C12-42A6-BFA7-E362465C04ED}" srcOrd="0" destOrd="0" presId="urn:microsoft.com/office/officeart/2018/5/layout/CenteredIconLabelDescriptionList"/>
    <dgm:cxn modelId="{0F165332-8F0E-4D97-A6C3-BDE4D4EEBA28}" type="presOf" srcId="{6820814B-E24F-49DE-AC9D-6368D56F25EB}" destId="{74F03D21-5B8D-4D64-83AD-6705002700BF}" srcOrd="0" destOrd="0" presId="urn:microsoft.com/office/officeart/2018/5/layout/CenteredIconLabelDescriptionList"/>
    <dgm:cxn modelId="{01D8CF35-AC93-41E2-8154-6F85D02527F5}" type="presOf" srcId="{37E59DD1-1B0D-4FE9-81AD-39A7A4716A67}" destId="{1E5D1C7A-99D6-407B-A381-26ADD89A1F0E}" srcOrd="0" destOrd="0" presId="urn:microsoft.com/office/officeart/2018/5/layout/CenteredIconLabelDescriptionList"/>
    <dgm:cxn modelId="{0DBEA83F-5A4F-446B-B1B8-B89D4EBC8E5D}" type="presOf" srcId="{D0F832F8-DCDB-42CF-B2B5-05AC8A098197}" destId="{4FFAE27C-8CC9-42C2-B0C1-DE9E68067568}" srcOrd="0" destOrd="0" presId="urn:microsoft.com/office/officeart/2018/5/layout/CenteredIconLabelDescriptionList"/>
    <dgm:cxn modelId="{75C66D48-AFC3-462F-B37E-727D484E2349}" srcId="{6820814B-E24F-49DE-AC9D-6368D56F25EB}" destId="{D0F832F8-DCDB-42CF-B2B5-05AC8A098197}" srcOrd="3" destOrd="0" parTransId="{46AC32FB-558E-424E-87B8-7A3AF6EDC1B5}" sibTransId="{56DF9496-D9B1-42FC-8CCB-C89B3FBFFE1F}"/>
    <dgm:cxn modelId="{BF06D84B-5B09-42A2-987C-8FCC05A5AD15}" type="presOf" srcId="{8A2D98BC-BFD2-4549-85FB-1D7D01438422}" destId="{24A74A53-D50E-4EF9-8791-7126D51659AE}" srcOrd="0" destOrd="1" presId="urn:microsoft.com/office/officeart/2018/5/layout/CenteredIconLabelDescriptionList"/>
    <dgm:cxn modelId="{63124C55-A921-4485-A890-0300DF01CDB8}" srcId="{094AF604-D139-475A-B3D3-094D75976988}" destId="{322E4107-EDDA-4562-998C-530E63F7204E}" srcOrd="0" destOrd="0" parTransId="{B90A0CCE-D447-4B6C-86D5-27FFC2F4EAD6}" sibTransId="{E78632B7-3808-491C-BD46-FEB47D18A8E4}"/>
    <dgm:cxn modelId="{67642F76-CC53-4D46-B078-EFA7AD9F847C}" srcId="{6820814B-E24F-49DE-AC9D-6368D56F25EB}" destId="{B72DA051-0AFD-4645-AA41-B7EF1D1C132E}" srcOrd="1" destOrd="0" parTransId="{8E87E61E-1B6B-4CDE-BAB6-10B39D6D46FA}" sibTransId="{F57D9517-5EE1-485D-8D5A-16320C932D88}"/>
    <dgm:cxn modelId="{76FFB056-220A-407A-8B0D-BB16F03B75B9}" srcId="{6820814B-E24F-49DE-AC9D-6368D56F25EB}" destId="{F2E81EA5-3A9A-4DE8-9A62-49150FCCFABB}" srcOrd="0" destOrd="0" parTransId="{E6EA9115-0672-43F0-AA9F-EADB970A7C33}" sibTransId="{796658D3-8450-410B-8F67-E3F928890AC8}"/>
    <dgm:cxn modelId="{2275A657-B1E4-4CCB-AEC4-F4670A8B28DD}" type="presOf" srcId="{094AF604-D139-475A-B3D3-094D75976988}" destId="{577D1912-8FE7-4914-A35B-EF2E5BCE82EA}" srcOrd="0" destOrd="0" presId="urn:microsoft.com/office/officeart/2018/5/layout/CenteredIconLabelDescriptionList"/>
    <dgm:cxn modelId="{47DA6B7D-D7C3-48E2-964C-FC1C89025E6C}" type="presOf" srcId="{006E64DE-D487-4DEB-A722-166D48AF298F}" destId="{EDDB4C64-C2DD-41CF-BE5B-0DBD689FC635}" srcOrd="0" destOrd="1" presId="urn:microsoft.com/office/officeart/2018/5/layout/CenteredIconLabelDescriptionList"/>
    <dgm:cxn modelId="{73911481-86EF-40B6-8E88-1E43199B2C74}" srcId="{D0F832F8-DCDB-42CF-B2B5-05AC8A098197}" destId="{006E64DE-D487-4DEB-A722-166D48AF298F}" srcOrd="1" destOrd="0" parTransId="{C7F8FC11-5997-4258-B4E2-E79226FBB7CB}" sibTransId="{FE109D93-F949-4FD6-B27F-214ADA659B53}"/>
    <dgm:cxn modelId="{A8146B82-E638-444B-8F10-76EBF29CF394}" srcId="{B72DA051-0AFD-4645-AA41-B7EF1D1C132E}" destId="{55B71EC7-F86C-43A5-98BB-B3611B1DBBCE}" srcOrd="2" destOrd="0" parTransId="{E7BBECBC-7D6B-4C7C-BE7A-AFEE83578ABA}" sibTransId="{AF1C00F3-EF08-4769-96ED-00804CD724BE}"/>
    <dgm:cxn modelId="{38B19DA5-DD52-4BDD-BFC8-9E268DF9B089}" srcId="{B72DA051-0AFD-4645-AA41-B7EF1D1C132E}" destId="{1754B99C-0062-4CD1-A812-EBA8ACA140EC}" srcOrd="1" destOrd="0" parTransId="{2296B070-77B6-44F0-80A9-217FE58AD841}" sibTransId="{37497C53-E833-4752-BF5E-5DB1FE9E9BA0}"/>
    <dgm:cxn modelId="{062418AE-0DD4-4D83-835C-9CE422A56C72}" type="presOf" srcId="{322E4107-EDDA-4562-998C-530E63F7204E}" destId="{24A74A53-D50E-4EF9-8791-7126D51659AE}" srcOrd="0" destOrd="0" presId="urn:microsoft.com/office/officeart/2018/5/layout/CenteredIconLabelDescriptionList"/>
    <dgm:cxn modelId="{B12B57AE-839F-4105-A06D-46E5EAC201A5}" srcId="{B72DA051-0AFD-4645-AA41-B7EF1D1C132E}" destId="{37E59DD1-1B0D-4FE9-81AD-39A7A4716A67}" srcOrd="0" destOrd="0" parTransId="{1BA96BB3-1068-46D7-89B8-C418CA4CAA40}" sibTransId="{3E96F04E-3994-4F13-9958-045560D8F46B}"/>
    <dgm:cxn modelId="{DD7027B3-E1A2-4ECE-8E9B-6325DDD78C59}" type="presOf" srcId="{1754B99C-0062-4CD1-A812-EBA8ACA140EC}" destId="{1E5D1C7A-99D6-407B-A381-26ADD89A1F0E}" srcOrd="0" destOrd="1" presId="urn:microsoft.com/office/officeart/2018/5/layout/CenteredIconLabelDescriptionList"/>
    <dgm:cxn modelId="{527FF4CA-2DD0-4791-848B-5E60CB723847}" srcId="{D0F832F8-DCDB-42CF-B2B5-05AC8A098197}" destId="{A2361DE6-C7DE-4AE1-9AA9-03234A94311D}" srcOrd="0" destOrd="0" parTransId="{DED01C99-3D9B-43A3-993D-FB35E1504C50}" sibTransId="{3866A4D4-08F7-424A-94C8-33400746E914}"/>
    <dgm:cxn modelId="{69C415EE-988A-4EE5-B8A1-5F19F70BB733}" srcId="{094AF604-D139-475A-B3D3-094D75976988}" destId="{8A2D98BC-BFD2-4549-85FB-1D7D01438422}" srcOrd="1" destOrd="0" parTransId="{482C273D-8AB5-4C4F-99FE-9B7BE640E682}" sibTransId="{21607CF6-2B0B-4190-9970-553BBA8DA52A}"/>
    <dgm:cxn modelId="{C6F4DBBD-CB06-4A59-827D-F75940D6A5BA}" type="presParOf" srcId="{74F03D21-5B8D-4D64-83AD-6705002700BF}" destId="{C8F9A06C-B8FC-4DA4-B2A6-0EE239CAEC06}" srcOrd="0" destOrd="0" presId="urn:microsoft.com/office/officeart/2018/5/layout/CenteredIconLabelDescriptionList"/>
    <dgm:cxn modelId="{2A3669E0-E917-45DC-A382-78E77927AFAB}" type="presParOf" srcId="{C8F9A06C-B8FC-4DA4-B2A6-0EE239CAEC06}" destId="{0CDDEC9F-A07F-4E9B-BE20-5A71F5494CCA}" srcOrd="0" destOrd="0" presId="urn:microsoft.com/office/officeart/2018/5/layout/CenteredIconLabelDescriptionList"/>
    <dgm:cxn modelId="{8593DD71-3DD0-4A7D-AC30-4EF5BE2D320A}" type="presParOf" srcId="{C8F9A06C-B8FC-4DA4-B2A6-0EE239CAEC06}" destId="{DF65B317-3A97-4435-B07D-EFE1FFF2EABC}" srcOrd="1" destOrd="0" presId="urn:microsoft.com/office/officeart/2018/5/layout/CenteredIconLabelDescriptionList"/>
    <dgm:cxn modelId="{7F5E900B-3333-4169-AFA7-57A493C4F4D1}" type="presParOf" srcId="{C8F9A06C-B8FC-4DA4-B2A6-0EE239CAEC06}" destId="{AB6CC291-4C12-42A6-BFA7-E362465C04ED}" srcOrd="2" destOrd="0" presId="urn:microsoft.com/office/officeart/2018/5/layout/CenteredIconLabelDescriptionList"/>
    <dgm:cxn modelId="{77CB7720-DBD3-4723-8D2D-B95691604753}" type="presParOf" srcId="{C8F9A06C-B8FC-4DA4-B2A6-0EE239CAEC06}" destId="{B70E5E95-4C7B-45AB-8B42-DB1E7E9FF04A}" srcOrd="3" destOrd="0" presId="urn:microsoft.com/office/officeart/2018/5/layout/CenteredIconLabelDescriptionList"/>
    <dgm:cxn modelId="{ECEA1344-96D6-40DD-9320-5F944CA69C56}" type="presParOf" srcId="{C8F9A06C-B8FC-4DA4-B2A6-0EE239CAEC06}" destId="{BFEF61CB-22E0-482C-ACBC-6D741A0418B4}" srcOrd="4" destOrd="0" presId="urn:microsoft.com/office/officeart/2018/5/layout/CenteredIconLabelDescriptionList"/>
    <dgm:cxn modelId="{DB011E8C-58CE-45CF-95A4-E168B9241A0D}" type="presParOf" srcId="{74F03D21-5B8D-4D64-83AD-6705002700BF}" destId="{F0258902-76D0-433D-8A5C-F063ADEA4871}" srcOrd="1" destOrd="0" presId="urn:microsoft.com/office/officeart/2018/5/layout/CenteredIconLabelDescriptionList"/>
    <dgm:cxn modelId="{FEAC3C2F-0C83-41FF-92DD-F0B8B3759AB8}" type="presParOf" srcId="{74F03D21-5B8D-4D64-83AD-6705002700BF}" destId="{8829B34A-4133-428D-9A2D-FD0404926B3C}" srcOrd="2" destOrd="0" presId="urn:microsoft.com/office/officeart/2018/5/layout/CenteredIconLabelDescriptionList"/>
    <dgm:cxn modelId="{7C191217-5955-42A0-90D8-1295557F8EAC}" type="presParOf" srcId="{8829B34A-4133-428D-9A2D-FD0404926B3C}" destId="{68EEEDD1-FC42-4A8C-9015-39DC3A100347}" srcOrd="0" destOrd="0" presId="urn:microsoft.com/office/officeart/2018/5/layout/CenteredIconLabelDescriptionList"/>
    <dgm:cxn modelId="{02377091-D2BF-41DE-AE22-28635145D3F9}" type="presParOf" srcId="{8829B34A-4133-428D-9A2D-FD0404926B3C}" destId="{88FC7A07-74B9-4735-8FD6-9FB70B7B9246}" srcOrd="1" destOrd="0" presId="urn:microsoft.com/office/officeart/2018/5/layout/CenteredIconLabelDescriptionList"/>
    <dgm:cxn modelId="{FCDDA10E-8F18-4DC9-A3B8-3D7DD780210C}" type="presParOf" srcId="{8829B34A-4133-428D-9A2D-FD0404926B3C}" destId="{37EA830F-F8BD-4A69-94C2-50A46267C794}" srcOrd="2" destOrd="0" presId="urn:microsoft.com/office/officeart/2018/5/layout/CenteredIconLabelDescriptionList"/>
    <dgm:cxn modelId="{E183F66C-CB79-400E-98F7-E26C9C5F3AA0}" type="presParOf" srcId="{8829B34A-4133-428D-9A2D-FD0404926B3C}" destId="{867C29BD-3F2C-478C-869C-0D2E276B36C4}" srcOrd="3" destOrd="0" presId="urn:microsoft.com/office/officeart/2018/5/layout/CenteredIconLabelDescriptionList"/>
    <dgm:cxn modelId="{72E9CBCD-BC9C-426C-831E-9E8E054FF9D1}" type="presParOf" srcId="{8829B34A-4133-428D-9A2D-FD0404926B3C}" destId="{1E5D1C7A-99D6-407B-A381-26ADD89A1F0E}" srcOrd="4" destOrd="0" presId="urn:microsoft.com/office/officeart/2018/5/layout/CenteredIconLabelDescriptionList"/>
    <dgm:cxn modelId="{9E9A58C1-CE1C-499C-BCB4-61E81EB8DF9D}" type="presParOf" srcId="{74F03D21-5B8D-4D64-83AD-6705002700BF}" destId="{8D8A33F5-9C77-43FA-A037-36A2950C05A3}" srcOrd="3" destOrd="0" presId="urn:microsoft.com/office/officeart/2018/5/layout/CenteredIconLabelDescriptionList"/>
    <dgm:cxn modelId="{484BCE6B-7272-4D2E-BC61-14BF5C85CD9D}" type="presParOf" srcId="{74F03D21-5B8D-4D64-83AD-6705002700BF}" destId="{0DCC0DFD-E30A-44AC-896A-DAF560FE285D}" srcOrd="4" destOrd="0" presId="urn:microsoft.com/office/officeart/2018/5/layout/CenteredIconLabelDescriptionList"/>
    <dgm:cxn modelId="{580A35B1-3BEE-4B4A-883E-13FCF72653F8}" type="presParOf" srcId="{0DCC0DFD-E30A-44AC-896A-DAF560FE285D}" destId="{8806752C-6470-44B2-B4A8-3ACB0CAC1491}" srcOrd="0" destOrd="0" presId="urn:microsoft.com/office/officeart/2018/5/layout/CenteredIconLabelDescriptionList"/>
    <dgm:cxn modelId="{B290539D-EDEC-43D3-806E-A45BF46E3702}" type="presParOf" srcId="{0DCC0DFD-E30A-44AC-896A-DAF560FE285D}" destId="{E40437BC-102E-4EB7-8BDF-510301F30653}" srcOrd="1" destOrd="0" presId="urn:microsoft.com/office/officeart/2018/5/layout/CenteredIconLabelDescriptionList"/>
    <dgm:cxn modelId="{4DA02CF0-DCEB-43C7-88AD-64A160735F6F}" type="presParOf" srcId="{0DCC0DFD-E30A-44AC-896A-DAF560FE285D}" destId="{577D1912-8FE7-4914-A35B-EF2E5BCE82EA}" srcOrd="2" destOrd="0" presId="urn:microsoft.com/office/officeart/2018/5/layout/CenteredIconLabelDescriptionList"/>
    <dgm:cxn modelId="{52033BA3-E1B7-47E9-98B2-FE36F262CA50}" type="presParOf" srcId="{0DCC0DFD-E30A-44AC-896A-DAF560FE285D}" destId="{50D06424-91CE-4450-BD6A-4587CFB59C2E}" srcOrd="3" destOrd="0" presId="urn:microsoft.com/office/officeart/2018/5/layout/CenteredIconLabelDescriptionList"/>
    <dgm:cxn modelId="{10838A48-37BE-48D5-8DAF-A168ACA10AD4}" type="presParOf" srcId="{0DCC0DFD-E30A-44AC-896A-DAF560FE285D}" destId="{24A74A53-D50E-4EF9-8791-7126D51659AE}" srcOrd="4" destOrd="0" presId="urn:microsoft.com/office/officeart/2018/5/layout/CenteredIconLabelDescriptionList"/>
    <dgm:cxn modelId="{645BEFFA-A3A7-49E9-A166-4B1EA2F531CD}" type="presParOf" srcId="{74F03D21-5B8D-4D64-83AD-6705002700BF}" destId="{86C12D3F-D8C8-41E5-A2E9-8CB36A3E8029}" srcOrd="5" destOrd="0" presId="urn:microsoft.com/office/officeart/2018/5/layout/CenteredIconLabelDescriptionList"/>
    <dgm:cxn modelId="{DF9ED7A8-34FF-4F59-8ECE-EDA513596671}" type="presParOf" srcId="{74F03D21-5B8D-4D64-83AD-6705002700BF}" destId="{68084707-5E59-4604-8D2B-75680DB314CD}" srcOrd="6" destOrd="0" presId="urn:microsoft.com/office/officeart/2018/5/layout/CenteredIconLabelDescriptionList"/>
    <dgm:cxn modelId="{654155D5-CB49-497D-BDFD-981D7B56D6DB}" type="presParOf" srcId="{68084707-5E59-4604-8D2B-75680DB314CD}" destId="{E7380987-5C7F-4126-8292-9D7B40255759}" srcOrd="0" destOrd="0" presId="urn:microsoft.com/office/officeart/2018/5/layout/CenteredIconLabelDescriptionList"/>
    <dgm:cxn modelId="{9B05F002-8230-48B8-95DC-D4049507982C}" type="presParOf" srcId="{68084707-5E59-4604-8D2B-75680DB314CD}" destId="{7DA791BD-3B4B-446B-9AC2-3BDBA75FA74D}" srcOrd="1" destOrd="0" presId="urn:microsoft.com/office/officeart/2018/5/layout/CenteredIconLabelDescriptionList"/>
    <dgm:cxn modelId="{F8D39FF8-3F88-44E0-ADF2-B96CDC0D4586}" type="presParOf" srcId="{68084707-5E59-4604-8D2B-75680DB314CD}" destId="{4FFAE27C-8CC9-42C2-B0C1-DE9E68067568}" srcOrd="2" destOrd="0" presId="urn:microsoft.com/office/officeart/2018/5/layout/CenteredIconLabelDescriptionList"/>
    <dgm:cxn modelId="{413874B9-572B-44B7-82AE-1593E28BBB7B}" type="presParOf" srcId="{68084707-5E59-4604-8D2B-75680DB314CD}" destId="{8C2001D4-B2CC-4E90-9AA4-117C15996A32}" srcOrd="3" destOrd="0" presId="urn:microsoft.com/office/officeart/2018/5/layout/CenteredIconLabelDescriptionList"/>
    <dgm:cxn modelId="{A8D20AA2-02E9-40DD-A4F0-0F9CF423A1CE}" type="presParOf" srcId="{68084707-5E59-4604-8D2B-75680DB314CD}" destId="{EDDB4C64-C2DD-41CF-BE5B-0DBD689FC635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DDEC9F-A07F-4E9B-BE20-5A71F5494CCA}">
      <dsp:nvSpPr>
        <dsp:cNvPr id="0" name=""/>
        <dsp:cNvSpPr/>
      </dsp:nvSpPr>
      <dsp:spPr>
        <a:xfrm>
          <a:off x="688357" y="844717"/>
          <a:ext cx="738281" cy="73828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6CC291-4C12-42A6-BFA7-E362465C04ED}">
      <dsp:nvSpPr>
        <dsp:cNvPr id="0" name=""/>
        <dsp:cNvSpPr/>
      </dsp:nvSpPr>
      <dsp:spPr>
        <a:xfrm>
          <a:off x="2811" y="1713796"/>
          <a:ext cx="2109374" cy="6525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IN" sz="1400" b="1" kern="1200"/>
            <a:t>Enabling B2B Opportunities for Operators</a:t>
          </a:r>
          <a:endParaRPr lang="en-US" sz="1400" kern="1200"/>
        </a:p>
      </dsp:txBody>
      <dsp:txXfrm>
        <a:off x="2811" y="1713796"/>
        <a:ext cx="2109374" cy="652587"/>
      </dsp:txXfrm>
    </dsp:sp>
    <dsp:sp modelId="{BFEF61CB-22E0-482C-ACBC-6D741A0418B4}">
      <dsp:nvSpPr>
        <dsp:cNvPr id="0" name=""/>
        <dsp:cNvSpPr/>
      </dsp:nvSpPr>
      <dsp:spPr>
        <a:xfrm>
          <a:off x="2811" y="2427220"/>
          <a:ext cx="2109374" cy="14593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EEEDD1-FC42-4A8C-9015-39DC3A100347}">
      <dsp:nvSpPr>
        <dsp:cNvPr id="0" name=""/>
        <dsp:cNvSpPr/>
      </dsp:nvSpPr>
      <dsp:spPr>
        <a:xfrm>
          <a:off x="3166873" y="844717"/>
          <a:ext cx="738281" cy="73828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EA830F-F8BD-4A69-94C2-50A46267C794}">
      <dsp:nvSpPr>
        <dsp:cNvPr id="0" name=""/>
        <dsp:cNvSpPr/>
      </dsp:nvSpPr>
      <dsp:spPr>
        <a:xfrm>
          <a:off x="2481326" y="1713796"/>
          <a:ext cx="2109374" cy="6525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IN" sz="1400" b="1" kern="1200"/>
            <a:t>Flexible, Compossible Cellular Network Architecture</a:t>
          </a:r>
          <a:endParaRPr lang="en-US" sz="1400" kern="1200"/>
        </a:p>
      </dsp:txBody>
      <dsp:txXfrm>
        <a:off x="2481326" y="1713796"/>
        <a:ext cx="2109374" cy="652587"/>
      </dsp:txXfrm>
    </dsp:sp>
    <dsp:sp modelId="{1E5D1C7A-99D6-407B-A381-26ADD89A1F0E}">
      <dsp:nvSpPr>
        <dsp:cNvPr id="0" name=""/>
        <dsp:cNvSpPr/>
      </dsp:nvSpPr>
      <dsp:spPr>
        <a:xfrm>
          <a:off x="2481326" y="2427220"/>
          <a:ext cx="2109374" cy="14593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/>
            <a:t>Tailored for macro and enterprise deployments.</a:t>
          </a:r>
          <a:endParaRPr lang="en-US" sz="1400" kern="1200"/>
        </a:p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/>
            <a:t>Supports Host Neutral deployments.</a:t>
          </a:r>
          <a:endParaRPr lang="en-US" sz="1400" kern="1200"/>
        </a:p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/>
            <a:t>RAN customization for specific verticals.</a:t>
          </a:r>
          <a:endParaRPr lang="en-US" sz="1400" kern="1200"/>
        </a:p>
      </dsp:txBody>
      <dsp:txXfrm>
        <a:off x="2481326" y="2427220"/>
        <a:ext cx="2109374" cy="1459309"/>
      </dsp:txXfrm>
    </dsp:sp>
    <dsp:sp modelId="{8806752C-6470-44B2-B4A8-3ACB0CAC1491}">
      <dsp:nvSpPr>
        <dsp:cNvPr id="0" name=""/>
        <dsp:cNvSpPr/>
      </dsp:nvSpPr>
      <dsp:spPr>
        <a:xfrm>
          <a:off x="5645389" y="844717"/>
          <a:ext cx="738281" cy="73828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7D1912-8FE7-4914-A35B-EF2E5BCE82EA}">
      <dsp:nvSpPr>
        <dsp:cNvPr id="0" name=""/>
        <dsp:cNvSpPr/>
      </dsp:nvSpPr>
      <dsp:spPr>
        <a:xfrm>
          <a:off x="4959842" y="1713796"/>
          <a:ext cx="2109374" cy="6525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IN" sz="1400" b="1" kern="1200"/>
            <a:t>Importance of "Personalization"</a:t>
          </a:r>
          <a:endParaRPr lang="en-US" sz="1400" kern="1200"/>
        </a:p>
      </dsp:txBody>
      <dsp:txXfrm>
        <a:off x="4959842" y="1713796"/>
        <a:ext cx="2109374" cy="652587"/>
      </dsp:txXfrm>
    </dsp:sp>
    <dsp:sp modelId="{24A74A53-D50E-4EF9-8791-7126D51659AE}">
      <dsp:nvSpPr>
        <dsp:cNvPr id="0" name=""/>
        <dsp:cNvSpPr/>
      </dsp:nvSpPr>
      <dsp:spPr>
        <a:xfrm>
          <a:off x="4959842" y="2427220"/>
          <a:ext cx="2109374" cy="14593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/>
            <a:t>Leverage localization and sensing technologies.</a:t>
          </a:r>
          <a:endParaRPr lang="en-US" sz="1400" kern="1200" dirty="0"/>
        </a:p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/>
            <a:t>Drive personalized user experiences.</a:t>
          </a:r>
          <a:endParaRPr lang="en-US" sz="1400" kern="1200"/>
        </a:p>
      </dsp:txBody>
      <dsp:txXfrm>
        <a:off x="4959842" y="2427220"/>
        <a:ext cx="2109374" cy="1459309"/>
      </dsp:txXfrm>
    </dsp:sp>
    <dsp:sp modelId="{E7380987-5C7F-4126-8292-9D7B40255759}">
      <dsp:nvSpPr>
        <dsp:cNvPr id="0" name=""/>
        <dsp:cNvSpPr/>
      </dsp:nvSpPr>
      <dsp:spPr>
        <a:xfrm>
          <a:off x="8123904" y="844717"/>
          <a:ext cx="738281" cy="738281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FAE27C-8CC9-42C2-B0C1-DE9E68067568}">
      <dsp:nvSpPr>
        <dsp:cNvPr id="0" name=""/>
        <dsp:cNvSpPr/>
      </dsp:nvSpPr>
      <dsp:spPr>
        <a:xfrm>
          <a:off x="7438357" y="1713796"/>
          <a:ext cx="2109374" cy="6525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IN" sz="1400" b="1" kern="1200"/>
            <a:t>Network Management Optimizations</a:t>
          </a:r>
          <a:endParaRPr lang="en-US" sz="1400" kern="1200"/>
        </a:p>
      </dsp:txBody>
      <dsp:txXfrm>
        <a:off x="7438357" y="1713796"/>
        <a:ext cx="2109374" cy="652587"/>
      </dsp:txXfrm>
    </dsp:sp>
    <dsp:sp modelId="{EDDB4C64-C2DD-41CF-BE5B-0DBD689FC635}">
      <dsp:nvSpPr>
        <dsp:cNvPr id="0" name=""/>
        <dsp:cNvSpPr/>
      </dsp:nvSpPr>
      <dsp:spPr>
        <a:xfrm>
          <a:off x="7438357" y="2427220"/>
          <a:ext cx="2109374" cy="14593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/>
            <a:t>Self-Organizing Networks (SON), Standardization of which has been badly managed till date</a:t>
          </a:r>
          <a:endParaRPr lang="en-US" sz="1400" kern="1200" dirty="0"/>
        </a:p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/>
            <a:t>Zero-touch operations powered by AI.</a:t>
          </a:r>
          <a:endParaRPr lang="en-US" sz="1400" kern="1200"/>
        </a:p>
      </dsp:txBody>
      <dsp:txXfrm>
        <a:off x="7438357" y="2427220"/>
        <a:ext cx="2109374" cy="14593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2CCD71-6BA2-8AAA-246B-932665F0531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344F5D-4688-BE1A-CD47-C427FA3A25A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C4D566-45F9-4444-AE74-8C1DB9D8FCC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579130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D4443E-DEDC-4E67-9971-074C42F7EF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738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/>
            </a:pPr>
            <a:fld id="{56CCF2D6-FF62-4E28-AA44-67873AB0B158}" type="slidenum">
              <a:rPr kumimoji="0" lang="en-US" altLang="en-US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/>
              </a:pPr>
              <a:t>1</a:t>
            </a:fld>
            <a:endParaRPr kumimoji="0" lang="en-US" altLang="en-US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36867" name="Text Box 1"/>
          <p:cNvSpPr txBox="1">
            <a:spLocks noChangeArrowheads="1"/>
          </p:cNvSpPr>
          <p:nvPr/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fld id="{A02BB090-B1D8-48A7-B1AF-C24AFE454FE2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Microsoft YaHei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4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00000"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/>
              </a:pPr>
              <a:t>1</a:t>
            </a:fld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368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3400" y="763588"/>
            <a:ext cx="67056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>
              <a:spcBef>
                <a:spcPct val="0"/>
              </a:spcBef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endParaRPr lang="en-US" altLang="en-US" sz="2000" dirty="0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1025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Build widespread and deep standardization capability in the 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applications area. This requires a 2 pronged approach </a:t>
            </a:r>
            <a:r>
              <a:rPr lang="en-US" altLang="en-US" sz="1300" u="sng" dirty="0">
                <a:solidFill>
                  <a:srgbClr val="00808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altLang="en-US" sz="800" dirty="0"/>
          </a:p>
          <a:p>
            <a:pPr marL="963595" lvl="2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Enhancing participation in the local SDO (</a:t>
            </a:r>
            <a:r>
              <a:rPr lang="en-US" altLang="en-US" sz="1300" u="sng" dirty="0" err="1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i.e</a:t>
            </a:r>
            <a:r>
              <a:rPr lang="en-US" altLang="en-US" sz="13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.,</a:t>
            </a:r>
            <a:r>
              <a:rPr lang="en-US" altLang="en-US" sz="1300" u="sng" dirty="0" err="1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TSDSI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</a:t>
            </a:r>
            <a:endParaRPr lang="en-US" altLang="en-US" sz="800" dirty="0"/>
          </a:p>
          <a:p>
            <a:pPr marL="963595" lvl="2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Creating a pool of Standardization experts for each of the domains and technology areas.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This has to complemented with spreading awareness &amp; education of standardization.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technical activities in the local SDO (i.e</a:t>
            </a:r>
            <a:r>
              <a:rPr lang="en-US" altLang="en-US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.,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TSDSI) can provide the breeding ground for this expertise.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 have to recognize that building Standardization Capability is hard and requires deep technical expertise as well as a long term sustained commitment and complete engagement with Standardization.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Proper incentives and recognitions need to be put in place to make it attractive for people from Industry, Academia and R&amp;D Labs to commit to this area which is still in its infancy in India. </a:t>
            </a:r>
            <a:endParaRPr lang="en-US" altLang="en-US" sz="800" dirty="0"/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32F8A3-5016-4D53-B556-3CF0B4C4A18A}" type="slidenum">
              <a:rPr kumimoji="0" lang="en-IN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IN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36595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Build widespread and deep standardization capability in the 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applications area. This requires a 2 pronged approach </a:t>
            </a:r>
            <a:r>
              <a:rPr lang="en-US" altLang="en-US" sz="1300" u="sng" dirty="0">
                <a:solidFill>
                  <a:srgbClr val="00808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altLang="en-US" sz="800" dirty="0"/>
          </a:p>
          <a:p>
            <a:pPr marL="963595" lvl="2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Enhancing participation in the local SDO (</a:t>
            </a:r>
            <a:r>
              <a:rPr lang="en-US" altLang="en-US" sz="1300" u="sng" dirty="0" err="1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i.e</a:t>
            </a:r>
            <a:r>
              <a:rPr lang="en-US" altLang="en-US" sz="13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.,</a:t>
            </a:r>
            <a:r>
              <a:rPr lang="en-US" altLang="en-US" sz="1300" u="sng" dirty="0" err="1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TSDSI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</a:t>
            </a:r>
            <a:endParaRPr lang="en-US" altLang="en-US" sz="800" dirty="0"/>
          </a:p>
          <a:p>
            <a:pPr marL="963595" lvl="2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Creating a pool of Standardization experts for each of the domains and technology areas.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This has to complemented with spreading awareness &amp; education of standardization.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technical activities in the local SDO (i.e</a:t>
            </a:r>
            <a:r>
              <a:rPr lang="en-US" altLang="en-US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.,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TSDSI) can provide the breeding ground for this expertise.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 have to recognize that building Standardization Capability is hard and requires deep technical expertise as well as a long term sustained commitment and complete engagement with Standardization.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Proper incentives and recognitions need to be put in place to make it attractive for people from Industry, Academia and R&amp;D Labs to commit to this area which is still in its infancy in India. </a:t>
            </a:r>
            <a:endParaRPr lang="en-US" altLang="en-US" sz="800" dirty="0"/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32F8A3-5016-4D53-B556-3CF0B4C4A18A}" type="slidenum">
              <a:rPr kumimoji="0" lang="en-IN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IN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39332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8F47D8-3C43-4439-91B9-0C1B8F4BE33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918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0D41FE-A473-4D83-9D54-0B25766DDA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3DBDE3-7B1F-492E-9DE2-CBB46732E9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DC107A-3305-4EFE-B702-12A35E284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09-08-2024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A19FB9-F78C-4C5C-BDF4-655F034BD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D166A9-D560-497E-B98E-7CA652AC6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54490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F72054-7AD5-47A0-ABEC-B2ECA780A4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2E2C1E-380D-4521-8F28-D922690ACF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22A80E-5EC9-4586-9BC9-2B5B18BB56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09-08-2024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080B3-8D43-4274-A148-B18FCE7B16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1D896C-8AFB-450A-B8A9-2FD883A81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86345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40C531-4B45-4D34-8B7B-39635CA6BD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31DC87-980A-4B91-B0D6-373BDC692E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3BCA7B-1414-42BA-BD8B-D6F8791CF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09-08-2024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67305-B609-40DE-B800-4C1CBEC2A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1495F4-154B-4508-9E80-0BF0BC101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487041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>
            <a:spLocks noGrp="1"/>
          </p:cNvSpPr>
          <p:nvPr>
            <p:ph type="body" sz="quarter" idx="1"/>
          </p:nvPr>
        </p:nvSpPr>
        <p:spPr>
          <a:xfrm>
            <a:off x="535781" y="1107281"/>
            <a:ext cx="11120438" cy="893"/>
          </a:xfrm>
          <a:prstGeom prst="rect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  <a:round/>
          </a:ln>
        </p:spPr>
        <p:txBody>
          <a:bodyPr/>
          <a:lstStyle>
            <a:lvl1pPr marL="330387" indent="-330387">
              <a:spcBef>
                <a:spcPts val="1266"/>
              </a:spcBef>
              <a:buFont typeface="Zapf Dingbats"/>
              <a:buChar char="➤"/>
              <a:defRPr sz="2250">
                <a:solidFill>
                  <a:srgbClr val="5C5C5C"/>
                </a:solidFill>
                <a:latin typeface="Iowan Old Style Roman"/>
                <a:ea typeface="Iowan Old Style Roman"/>
                <a:cs typeface="Iowan Old Style Roman"/>
                <a:sym typeface="Iowan Old Style Roman"/>
              </a:defRPr>
            </a:lvl1pPr>
            <a:lvl2pPr marL="660773" indent="-330387">
              <a:spcBef>
                <a:spcPts val="1266"/>
              </a:spcBef>
              <a:buFont typeface="Zapf Dingbats"/>
              <a:buChar char="➤"/>
              <a:defRPr sz="2250">
                <a:solidFill>
                  <a:srgbClr val="5C5C5C"/>
                </a:solidFill>
                <a:latin typeface="Iowan Old Style Roman"/>
                <a:ea typeface="Iowan Old Style Roman"/>
                <a:cs typeface="Iowan Old Style Roman"/>
                <a:sym typeface="Iowan Old Style Roman"/>
              </a:defRPr>
            </a:lvl2pPr>
            <a:lvl3pPr marL="991160" indent="-330387">
              <a:spcBef>
                <a:spcPts val="1266"/>
              </a:spcBef>
              <a:buFont typeface="Zapf Dingbats"/>
              <a:buChar char="➤"/>
              <a:defRPr sz="2250">
                <a:solidFill>
                  <a:srgbClr val="5C5C5C"/>
                </a:solidFill>
                <a:latin typeface="Iowan Old Style Roman"/>
                <a:ea typeface="Iowan Old Style Roman"/>
                <a:cs typeface="Iowan Old Style Roman"/>
                <a:sym typeface="Iowan Old Style Roman"/>
              </a:defRPr>
            </a:lvl3pPr>
            <a:lvl4pPr marL="1321547" indent="-330387">
              <a:spcBef>
                <a:spcPts val="1266"/>
              </a:spcBef>
              <a:buFont typeface="Zapf Dingbats"/>
              <a:buChar char="➤"/>
              <a:defRPr sz="2250">
                <a:solidFill>
                  <a:srgbClr val="5C5C5C"/>
                </a:solidFill>
                <a:latin typeface="Iowan Old Style Roman"/>
                <a:ea typeface="Iowan Old Style Roman"/>
                <a:cs typeface="Iowan Old Style Roman"/>
                <a:sym typeface="Iowan Old Style Roman"/>
              </a:defRPr>
            </a:lvl4pPr>
            <a:lvl5pPr marL="1651933" indent="-330387">
              <a:spcBef>
                <a:spcPts val="1266"/>
              </a:spcBef>
              <a:buFont typeface="Zapf Dingbats"/>
              <a:buChar char="➤"/>
              <a:defRPr sz="2250">
                <a:solidFill>
                  <a:srgbClr val="5C5C5C"/>
                </a:solidFill>
                <a:latin typeface="Iowan Old Style Roman"/>
                <a:ea typeface="Iowan Old Style Roman"/>
                <a:cs typeface="Iowan Old Style Roman"/>
                <a:sym typeface="Iowan Old Style Roman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xfrm>
            <a:off x="535781" y="508992"/>
            <a:ext cx="11120438" cy="508992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617"/>
              </a:spcBef>
              <a:defRPr sz="3656" cap="all">
                <a:solidFill>
                  <a:srgbClr val="747676"/>
                </a:solidFill>
                <a:latin typeface="DIN Condensed"/>
                <a:ea typeface="DIN Condensed"/>
                <a:cs typeface="DIN Condensed"/>
                <a:sym typeface="DIN Condensed"/>
              </a:defRPr>
            </a:lvl1pPr>
          </a:lstStyle>
          <a:p>
            <a:r>
              <a:rPr dirty="0"/>
              <a:t>Title Text</a:t>
            </a:r>
          </a:p>
        </p:txBody>
      </p:sp>
      <p:sp>
        <p:nvSpPr>
          <p:cNvPr id="54" name="Shape 54"/>
          <p:cNvSpPr>
            <a:spLocks noGrp="1"/>
          </p:cNvSpPr>
          <p:nvPr>
            <p:ph type="sldNum" sz="quarter" idx="2"/>
          </p:nvPr>
        </p:nvSpPr>
        <p:spPr>
          <a:xfrm>
            <a:off x="11325983" y="6465094"/>
            <a:ext cx="290030" cy="241102"/>
          </a:xfrm>
          <a:prstGeom prst="rect">
            <a:avLst/>
          </a:prstGeom>
        </p:spPr>
        <p:txBody>
          <a:bodyPr/>
          <a:lstStyle>
            <a:lvl1pPr algn="r">
              <a:defRPr sz="1125">
                <a:solidFill>
                  <a:srgbClr val="747676"/>
                </a:solidFill>
                <a:latin typeface="DIN Alternate"/>
                <a:ea typeface="DIN Alternate"/>
                <a:cs typeface="DIN Alternate"/>
                <a:sym typeface="DIN Alternate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4902383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722055-316D-4BD7-A50C-8201DE0ED8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23B7DDF-EFDC-9DB8-91CD-4CA07932D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09-08-2024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4D6473-66D4-D323-790D-559D3ECB0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D6BABB-F312-FDF7-24CC-1DF745E3D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57428BD9-CEAD-DA50-62C0-35CE377A5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48325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650E72-C07A-495D-A70A-334E9D409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CE599F-3E94-4635-8D24-62FA8249FE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2BA391-80AF-45DB-B242-058BB32F0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09-08-2024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FF15B6-C8BA-43FE-87A1-53B3004C0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F7501C-36C1-48D7-8CF2-EEBF58BA6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23253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8E556-9121-413D-A4D7-F73C69864C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F270A-D1FE-4D64-AF92-BEBF8277C9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D4CEE1-6568-48AB-A543-34E5B69CDC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A3246F-B71B-48A8-8BF1-3A8D52A98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09-08-2024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A69A61-306E-4ED2-985C-73C317735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6AD447-B037-4879-A5F8-8B950FE33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1837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B2544-12AB-49A6-9250-4C8C5ED5A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544186-3B2B-4DD8-B8A8-C4CB5413F6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1A8052-06D2-4C8D-8A1E-E773F3DFC9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67CE599-0AB6-46F1-BD66-27501B2425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906ABA-1180-408E-8FDE-94B511D2D4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0B09EAD-9954-41A6-82A4-6E4C2F3D8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09-08-2024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A2F11A-39D0-43B2-AEC3-EBCF33BC6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9045FB-83BB-4DFE-8828-40DCBCB0C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78495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823A0-6D6E-4BB0-8A77-957B0E443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2DAE23-1702-4D8C-AF52-EE5361CF2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09-08-2024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67F809-FFD8-41F3-84A0-742CDFF17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23F983-9037-4A51-B216-DF278AB3B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97925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1D6FB6-4C87-49ED-93C1-5C743DEF5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09-08-2024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595954-3951-477F-96D1-FC395674F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D5B86F-1CFE-44F2-BC87-BDF21990B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29984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6DF93-1A8B-4C3E-B862-3C9F1A117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D1F2F8-E77E-41BB-9E55-58FA2743DF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E0BFE7-DB99-490F-9212-36118EBA78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CEAC7-35E0-434E-86AA-82305240C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09-08-2024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F09D63-5D9B-404F-BE09-B6D4A871EC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F43823-66FC-4413-913F-4F88BF2C4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48182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35FE2-B57A-44CD-AF16-C5E2BBC1BC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8A0BD5-09FE-45DC-8035-CE76837767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E33EE0-77F6-4ABC-A7B8-35D1EFD0CC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1A31E8-CABA-4FB2-B4F2-60DF96539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09-08-2024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90EAE8-E5A6-4821-9B76-84A4B071B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BD8E1A-8051-4A27-8C60-DB73B4E75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63653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FD50F2-7680-45F2-A629-05C47DA94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6BB397-9F98-4697-845F-776E2FA1FF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88893A-0117-4961-B8E1-C0576DE1CC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AA261-745C-49F7-BB2E-E08344CF3936}" type="datetimeFigureOut">
              <a:rPr lang="en-IN" smtClean="0"/>
              <a:t>09-08-2024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4E96DF-6CAF-41AB-8485-1E76429624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359DE1-0024-4657-BE31-017B26504D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  <p:sp>
        <p:nvSpPr>
          <p:cNvPr id="7" name="Text Box 14">
            <a:extLst>
              <a:ext uri="{FF2B5EF4-FFF2-40B4-BE49-F238E27FC236}">
                <a16:creationId xmlns:a16="http://schemas.microsoft.com/office/drawing/2014/main" id="{7F41C7A9-8A93-A8D1-7024-6C00C57965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0013" y="27385"/>
            <a:ext cx="29240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900" b="1" dirty="0">
                <a:latin typeface="Arial "/>
              </a:rPr>
              <a:t>3GPP WG SA1 meeting #107</a:t>
            </a:r>
          </a:p>
          <a:p>
            <a:pPr eaLnBrk="1" hangingPunct="1">
              <a:defRPr/>
            </a:pPr>
            <a:r>
              <a:rPr lang="sv-SE" altLang="en-US" sz="900" b="1" dirty="0">
                <a:latin typeface="Arial "/>
              </a:rPr>
              <a:t>Maastricht, NL August 19 - 23, 2024</a:t>
            </a:r>
          </a:p>
        </p:txBody>
      </p:sp>
      <p:sp>
        <p:nvSpPr>
          <p:cNvPr id="8" name="Text Box 14">
            <a:extLst>
              <a:ext uri="{FF2B5EF4-FFF2-40B4-BE49-F238E27FC236}">
                <a16:creationId xmlns:a16="http://schemas.microsoft.com/office/drawing/2014/main" id="{20BEC375-34F8-0E49-55FA-5C2026697B9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855994" y="54218"/>
            <a:ext cx="2232321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IN" sz="900" b="1" dirty="0">
                <a:latin typeface="Arial "/>
              </a:rPr>
              <a:t>S1-242195</a:t>
            </a:r>
            <a:endParaRPr lang="sv-SE" altLang="en-US" sz="900" b="1" dirty="0">
              <a:latin typeface="Arial "/>
            </a:endParaRPr>
          </a:p>
        </p:txBody>
      </p:sp>
      <p:sp>
        <p:nvSpPr>
          <p:cNvPr id="9" name="object 2">
            <a:extLst>
              <a:ext uri="{FF2B5EF4-FFF2-40B4-BE49-F238E27FC236}">
                <a16:creationId xmlns:a16="http://schemas.microsoft.com/office/drawing/2014/main" id="{9BEE590E-5355-5602-97A1-BBC3C8D743E9}"/>
              </a:ext>
            </a:extLst>
          </p:cNvPr>
          <p:cNvSpPr/>
          <p:nvPr userDrawn="1"/>
        </p:nvSpPr>
        <p:spPr>
          <a:xfrm>
            <a:off x="10936762" y="275432"/>
            <a:ext cx="834076" cy="955915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509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Satish.Jamadagni@ril.com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ectangle 104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6" name="Freeform: Shape 105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Freeform: Shape 108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43467" y="6356350"/>
            <a:ext cx="2743200" cy="365125"/>
          </a:xfrm>
        </p:spPr>
        <p:txBody>
          <a:bodyPr>
            <a:normAutofit/>
          </a:bodyPr>
          <a:lstStyle/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3820A864-EF26-4B43-84B5-33EEBFF93A88}" type="datetime1">
              <a:rPr kumimoji="0" lang="en-US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8/9/2024</a:t>
            </a:fld>
            <a:endParaRPr kumimoji="0" lang="en-US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805333" y="6356350"/>
            <a:ext cx="2743200" cy="365125"/>
          </a:xfrm>
        </p:spPr>
        <p:txBody>
          <a:bodyPr>
            <a:normAutofit/>
          </a:bodyPr>
          <a:lstStyle/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94EDFFDD-5B44-4BE2-8149-3CE4ACFBDB7F}" type="slidenum">
              <a:rPr kumimoji="0" lang="en-US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0" name="Isosceles Triangle 10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Isosceles Triangle 110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image5.png" descr="image5.png">
            <a:extLst>
              <a:ext uri="{FF2B5EF4-FFF2-40B4-BE49-F238E27FC236}">
                <a16:creationId xmlns:a16="http://schemas.microsoft.com/office/drawing/2014/main" id="{CEC02E38-BF81-40BF-B7F7-71A0BA7900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13805" y="27884"/>
            <a:ext cx="743208" cy="6802231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955128"/>
              </p:ext>
            </p:extLst>
          </p:nvPr>
        </p:nvGraphicFramePr>
        <p:xfrm>
          <a:off x="648821" y="643468"/>
          <a:ext cx="10894359" cy="5840902"/>
        </p:xfrm>
        <a:graphic>
          <a:graphicData uri="http://schemas.openxmlformats.org/drawingml/2006/table">
            <a:tbl>
              <a:tblPr/>
              <a:tblGrid>
                <a:gridCol w="108943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31070">
                <a:tc>
                  <a:txBody>
                    <a:bodyPr/>
                    <a:lstStyle/>
                    <a:p>
                      <a:endParaRPr lang="en-US" sz="3100" dirty="0"/>
                    </a:p>
                  </a:txBody>
                  <a:tcPr marL="62454" marR="62454" marT="82135" marB="62459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1718">
                <a:tc>
                  <a:txBody>
                    <a:bodyPr/>
                    <a:lstStyle/>
                    <a:p>
                      <a:pPr algn="ctr"/>
                      <a:r>
                        <a:rPr lang="en-US" sz="6000" dirty="0"/>
                        <a:t>6G </a:t>
                      </a:r>
                    </a:p>
                    <a:p>
                      <a:pPr algn="ctr"/>
                      <a:r>
                        <a:rPr lang="en-US" sz="6000" dirty="0"/>
                        <a:t>Priorities and Considerations</a:t>
                      </a:r>
                    </a:p>
                    <a:p>
                      <a:pPr algn="ctr"/>
                      <a:endParaRPr lang="en-US" sz="4800" baseline="0" dirty="0"/>
                    </a:p>
                    <a:p>
                      <a:pPr algn="ctr"/>
                      <a:endParaRPr lang="en-US" sz="4800" baseline="0" dirty="0"/>
                    </a:p>
                    <a:p>
                      <a:pPr algn="ctr"/>
                      <a:r>
                        <a:rPr lang="en-US" sz="3600" b="1" baseline="0" dirty="0"/>
                        <a:t>RELIANCE JIO</a:t>
                      </a:r>
                      <a:endParaRPr lang="en-US" sz="3600" b="1" dirty="0">
                        <a:solidFill>
                          <a:srgbClr val="0070C0"/>
                        </a:solidFill>
                      </a:endParaRPr>
                    </a:p>
                  </a:txBody>
                  <a:tcPr marL="62454" marR="62454" marT="62459" marB="62459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5134">
                <a:tc>
                  <a:txBody>
                    <a:bodyPr/>
                    <a:lstStyle/>
                    <a:p>
                      <a:endParaRPr lang="en-US" sz="3100" dirty="0"/>
                    </a:p>
                  </a:txBody>
                  <a:tcPr marL="62454" marR="62454" marT="62459" marB="62459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9300">
                <a:tc>
                  <a:txBody>
                    <a:bodyPr/>
                    <a:lstStyle/>
                    <a:p>
                      <a:endParaRPr lang="en-US" sz="3100" dirty="0"/>
                    </a:p>
                  </a:txBody>
                  <a:tcPr marL="62454" marR="62454" marT="79949" marB="62459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Text Box 14">
            <a:extLst>
              <a:ext uri="{FF2B5EF4-FFF2-40B4-BE49-F238E27FC236}">
                <a16:creationId xmlns:a16="http://schemas.microsoft.com/office/drawing/2014/main" id="{CCFF2F15-21F5-1E44-6B52-A9DC909580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018" y="160016"/>
            <a:ext cx="30652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WG SA1 meeting #107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Maastricht, NL August 19 - 23, 2024</a:t>
            </a:r>
          </a:p>
        </p:txBody>
      </p:sp>
      <p:sp>
        <p:nvSpPr>
          <p:cNvPr id="8" name="Text Box 14">
            <a:extLst>
              <a:ext uri="{FF2B5EF4-FFF2-40B4-BE49-F238E27FC236}">
                <a16:creationId xmlns:a16="http://schemas.microsoft.com/office/drawing/2014/main" id="{F878BA5F-E091-5E99-9E32-7FCC12633D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70857" y="197177"/>
            <a:ext cx="223232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IN" sz="1400" b="1" dirty="0">
                <a:latin typeface="Arial "/>
              </a:rPr>
              <a:t>S1-242195</a:t>
            </a:r>
            <a:endParaRPr lang="sv-SE" altLang="en-US" sz="1400" b="1" dirty="0"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67372499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B62FED6D-33FD-4A75-9018-B5CA646ED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11353800" y="6356350"/>
            <a:ext cx="469582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fld id="{D4039D4D-EE69-45D4-8B32-7F69109F0E3C}" type="slidenum">
              <a:rPr lang="en-US" altLang="en-US" sz="1400" smtClean="0">
                <a:solidFill>
                  <a:srgbClr val="000000"/>
                </a:solidFill>
                <a:latin typeface="Arial" panose="020B0604020202020204" pitchFamily="34" charset="0"/>
              </a:rPr>
              <a:pPr algn="ctr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t>2</a:t>
            </a:fld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</a:rPr>
              <a:t> 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0A3F77-3DB1-4595-8D2C-4C08E092A0C3}"/>
              </a:ext>
            </a:extLst>
          </p:cNvPr>
          <p:cNvSpPr/>
          <p:nvPr/>
        </p:nvSpPr>
        <p:spPr>
          <a:xfrm>
            <a:off x="678396" y="523180"/>
            <a:ext cx="10217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/>
              <a:t>6G – First Priority Areas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963E34-50F2-A434-A8C0-699B886735A6}"/>
              </a:ext>
            </a:extLst>
          </p:cNvPr>
          <p:cNvSpPr txBox="1"/>
          <p:nvPr/>
        </p:nvSpPr>
        <p:spPr>
          <a:xfrm>
            <a:off x="368618" y="5912909"/>
            <a:ext cx="82376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NOTE</a:t>
            </a:r>
            <a:r>
              <a:rPr lang="en-US" dirty="0"/>
              <a:t>: Timelines should account for detailed Industry wide discussion on 6G use cases</a:t>
            </a:r>
            <a:endParaRPr lang="en-IN" dirty="0"/>
          </a:p>
        </p:txBody>
      </p:sp>
      <p:graphicFrame>
        <p:nvGraphicFramePr>
          <p:cNvPr id="20" name="TextBox 7">
            <a:extLst>
              <a:ext uri="{FF2B5EF4-FFF2-40B4-BE49-F238E27FC236}">
                <a16:creationId xmlns:a16="http://schemas.microsoft.com/office/drawing/2014/main" id="{6EFD813F-8483-6548-C9D9-6D5546CF08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19073117"/>
              </p:ext>
            </p:extLst>
          </p:nvPr>
        </p:nvGraphicFramePr>
        <p:xfrm>
          <a:off x="1145808" y="1063376"/>
          <a:ext cx="9550544" cy="47312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39328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09741-6D5F-04BF-0E4F-8DC0334ACD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b="1" dirty="0"/>
              <a:t>6G</a:t>
            </a:r>
            <a:r>
              <a:rPr lang="en-US" dirty="0"/>
              <a:t>: </a:t>
            </a:r>
            <a:r>
              <a:rPr lang="en-IN" b="1" dirty="0"/>
              <a:t>Secondary Priority Areas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CE819B-9AFC-D2DF-7218-994786239C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IN" b="1" dirty="0"/>
              <a:t>End-to-End AI Integration</a:t>
            </a:r>
            <a:endParaRPr lang="en-I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dirty="0"/>
              <a:t>Streamlining network operations and user experiences through AI.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b="1" dirty="0"/>
              <a:t>Enabling Immersive &amp; Holographic Communication</a:t>
            </a:r>
            <a:endParaRPr lang="en-I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dirty="0"/>
              <a:t>Pioneering new levels of interaction and user engagement.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b="1" dirty="0"/>
              <a:t>Sustainability Focus</a:t>
            </a:r>
            <a:endParaRPr lang="en-I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dirty="0"/>
              <a:t>Prioritize energy-efficient network solutions.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842616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B62FED6D-33FD-4A75-9018-B5CA646ED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11353800" y="6356350"/>
            <a:ext cx="469582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fld id="{D4039D4D-EE69-45D4-8B32-7F69109F0E3C}" type="slidenum">
              <a:rPr lang="en-US" altLang="en-US" sz="1400" smtClean="0">
                <a:solidFill>
                  <a:srgbClr val="000000"/>
                </a:solidFill>
                <a:latin typeface="Arial" panose="020B0604020202020204" pitchFamily="34" charset="0"/>
              </a:rPr>
              <a:pPr algn="ctr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t>4</a:t>
            </a:fld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  </a:t>
            </a:r>
            <a:endParaRPr lang="en-US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0A3F77-3DB1-4595-8D2C-4C08E092A0C3}"/>
              </a:ext>
            </a:extLst>
          </p:cNvPr>
          <p:cNvSpPr/>
          <p:nvPr/>
        </p:nvSpPr>
        <p:spPr>
          <a:xfrm>
            <a:off x="275141" y="643318"/>
            <a:ext cx="10217097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US" sz="4400" dirty="0">
                <a:latin typeface="+mj-lt"/>
                <a:ea typeface="+mj-ea"/>
                <a:cs typeface="+mj-cs"/>
              </a:rPr>
              <a:t>Focus on enabling B2B opportunities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5014EE-B128-D780-1DF3-6D5027458FAF}"/>
              </a:ext>
            </a:extLst>
          </p:cNvPr>
          <p:cNvSpPr txBox="1"/>
          <p:nvPr/>
        </p:nvSpPr>
        <p:spPr>
          <a:xfrm>
            <a:off x="1020444" y="1366163"/>
            <a:ext cx="10470312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1. Interface Interoperability</a:t>
            </a:r>
            <a:endParaRPr lang="en-US" dirty="0"/>
          </a:p>
          <a:p>
            <a:pPr marL="800100" lvl="1" indent="-342900">
              <a:buFont typeface="+mj-lt"/>
              <a:buAutoNum type="alphaUcPeriod"/>
            </a:pPr>
            <a:r>
              <a:rPr lang="en-US" b="1" dirty="0"/>
              <a:t>Open Interface Compatibility</a:t>
            </a:r>
            <a:endParaRPr lang="en-US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Ensures interworking between radio network nodes across IMT RITs.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b="1" dirty="0"/>
              <a:t>2. Compossibility or Service Flexibility in Deployment</a:t>
            </a:r>
            <a:endParaRPr lang="en-US" dirty="0"/>
          </a:p>
          <a:p>
            <a:pPr marL="800100" lvl="1" indent="-342900">
              <a:buFont typeface="+mj-lt"/>
              <a:buAutoNum type="alphaUcPeriod"/>
            </a:pPr>
            <a:r>
              <a:rPr lang="en-US" b="1" dirty="0"/>
              <a:t>Service Scaling Freedom</a:t>
            </a:r>
            <a:endParaRPr lang="en-US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Allows radio and core networks to scale not just for load but also on services.</a:t>
            </a:r>
          </a:p>
          <a:p>
            <a:pPr marL="800100" lvl="1" indent="-342900">
              <a:buFont typeface="+mj-lt"/>
              <a:buAutoNum type="alphaUcPeriod"/>
            </a:pPr>
            <a:r>
              <a:rPr lang="en-US" b="1" dirty="0"/>
              <a:t>Integration of 3rd Party Vertical-Specific Radio Technologies</a:t>
            </a:r>
            <a:endParaRPr lang="en-US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Supports connection of diverse vertical-specific technologies at the 6G core.</a:t>
            </a:r>
          </a:p>
          <a:p>
            <a:endParaRPr lang="en-US" b="1" dirty="0"/>
          </a:p>
          <a:p>
            <a:r>
              <a:rPr lang="en-US" b="1" dirty="0"/>
              <a:t>3. Spectrum Sharing / Negotiation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Facilitates spectrum Sharing for verticals, private/hybrid (including host neutral) deployments.</a:t>
            </a:r>
          </a:p>
          <a:p>
            <a:endParaRPr lang="en-US" b="1" dirty="0"/>
          </a:p>
          <a:p>
            <a:r>
              <a:rPr lang="en-US" b="1" dirty="0"/>
              <a:t>4. Granular Data Ownership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Embeds "my data in my premises" control into the network architecture.</a:t>
            </a:r>
          </a:p>
          <a:p>
            <a:endParaRPr lang="en-US" b="1" dirty="0"/>
          </a:p>
          <a:p>
            <a:r>
              <a:rPr lang="en-US" b="1" dirty="0"/>
              <a:t>5. Hyper-Personalization of Services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Use of Sensing with other data to assist in Hyper personalization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3670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FEB515C-CAEB-438E-84A6-B7686CFE4619}"/>
              </a:ext>
            </a:extLst>
          </p:cNvPr>
          <p:cNvSpPr txBox="1"/>
          <p:nvPr/>
        </p:nvSpPr>
        <p:spPr>
          <a:xfrm>
            <a:off x="3209760" y="2205841"/>
            <a:ext cx="5430276" cy="240065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N" sz="6000" b="1" dirty="0"/>
              <a:t>Thank You</a:t>
            </a:r>
          </a:p>
          <a:p>
            <a:pPr algn="ctr"/>
            <a:endParaRPr lang="en-US" dirty="0"/>
          </a:p>
          <a:p>
            <a:pPr algn="ctr"/>
            <a:r>
              <a:rPr lang="en-US" dirty="0">
                <a:hlinkClick r:id="rId3"/>
              </a:rPr>
              <a:t>Satish.Jamadagni@ril.com</a:t>
            </a:r>
            <a:endParaRPr lang="en-US" dirty="0"/>
          </a:p>
          <a:p>
            <a:pPr algn="ctr"/>
            <a:endParaRPr lang="en-IN" b="1" dirty="0"/>
          </a:p>
          <a:p>
            <a:pPr algn="ctr"/>
            <a:endParaRPr lang="en-IN" b="1" dirty="0"/>
          </a:p>
          <a:p>
            <a:pPr algn="ctr"/>
            <a:endParaRPr lang="en-IN" b="1" dirty="0"/>
          </a:p>
        </p:txBody>
      </p:sp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A996DC01-1FC7-497A-8313-30EA2AAD39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11353800" y="6356350"/>
            <a:ext cx="469582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fld id="{D4039D4D-EE69-45D4-8B32-7F69109F0E3C}" type="slidenum">
              <a:rPr lang="en-US" altLang="en-US" sz="1400" smtClean="0">
                <a:solidFill>
                  <a:srgbClr val="000000"/>
                </a:solidFill>
                <a:latin typeface="Arial" panose="020B0604020202020204" pitchFamily="34" charset="0"/>
              </a:rPr>
              <a:pPr algn="ctr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t>5</a:t>
            </a:fld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</a:rPr>
              <a:t>  </a:t>
            </a:r>
          </a:p>
        </p:txBody>
      </p:sp>
      <p:sp>
        <p:nvSpPr>
          <p:cNvPr id="8" name="Date Placeholder 5">
            <a:extLst>
              <a:ext uri="{FF2B5EF4-FFF2-40B4-BE49-F238E27FC236}">
                <a16:creationId xmlns:a16="http://schemas.microsoft.com/office/drawing/2014/main" id="{7D5D528F-A183-445B-ADBF-7C9A2D8F4F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9921" y="6450946"/>
            <a:ext cx="864476" cy="365125"/>
          </a:xfrm>
        </p:spPr>
        <p:txBody>
          <a:bodyPr/>
          <a:lstStyle/>
          <a:p>
            <a:fld id="{E715075E-7610-4B0D-9E0D-78AE3339265D}" type="datetime1">
              <a:rPr lang="en-US" smtClean="0"/>
              <a:t>8/9/2024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94171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9523</TotalTime>
  <Words>589</Words>
  <Application>Microsoft Office PowerPoint</Application>
  <PresentationFormat>Widescreen</PresentationFormat>
  <Paragraphs>76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9" baseType="lpstr">
      <vt:lpstr>Aptos</vt:lpstr>
      <vt:lpstr>Arial</vt:lpstr>
      <vt:lpstr>Arial </vt:lpstr>
      <vt:lpstr>Calibri</vt:lpstr>
      <vt:lpstr>Calibri Light</vt:lpstr>
      <vt:lpstr>Courier New</vt:lpstr>
      <vt:lpstr>DIN Alternate</vt:lpstr>
      <vt:lpstr>DIN Condensed</vt:lpstr>
      <vt:lpstr>Iowan Old Style Roman</vt:lpstr>
      <vt:lpstr>Symbol</vt:lpstr>
      <vt:lpstr>Times New Roman</vt:lpstr>
      <vt:lpstr>Trebuchet MS</vt:lpstr>
      <vt:lpstr>Zapf Dingbats</vt:lpstr>
      <vt:lpstr>1_Office Theme</vt:lpstr>
      <vt:lpstr>PowerPoint Presentation</vt:lpstr>
      <vt:lpstr>PowerPoint Presentation</vt:lpstr>
      <vt:lpstr>6G: Secondary Priority Areas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Satish Jamadagni</dc:creator>
  <cp:lastModifiedBy>Vinay Shrivastava</cp:lastModifiedBy>
  <cp:revision>426</cp:revision>
  <cp:lastPrinted>2022-05-27T02:05:08Z</cp:lastPrinted>
  <dcterms:created xsi:type="dcterms:W3CDTF">2019-10-13T11:45:59Z</dcterms:created>
  <dcterms:modified xsi:type="dcterms:W3CDTF">2024-08-09T15:53:19Z</dcterms:modified>
</cp:coreProperties>
</file>