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sldIdLst>
    <p:sldId id="450" r:id="rId2"/>
    <p:sldId id="1585" r:id="rId3"/>
    <p:sldId id="36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E181E96-1FE1-4F2A-885E-C60274E68975}" v="9" dt="2024-08-09T15:52:52.34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05" autoAdjust="0"/>
    <p:restoredTop sz="94660"/>
  </p:normalViewPr>
  <p:slideViewPr>
    <p:cSldViewPr snapToGrid="0">
      <p:cViewPr varScale="1">
        <p:scale>
          <a:sx n="65" d="100"/>
          <a:sy n="65" d="100"/>
        </p:scale>
        <p:origin x="612" y="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notesMaster" Target="notesMasters/notesMaster1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atish Jamadagni" userId="c843dcd1-6233-49c7-a1b8-b3e95ee223e8" providerId="ADAL" clId="{AE181E96-1FE1-4F2A-885E-C60274E68975}"/>
    <pc:docChg chg="undo custSel addSld delSld modSld sldOrd">
      <pc:chgData name="Satish Jamadagni" userId="c843dcd1-6233-49c7-a1b8-b3e95ee223e8" providerId="ADAL" clId="{AE181E96-1FE1-4F2A-885E-C60274E68975}" dt="2024-08-09T15:52:52.348" v="390"/>
      <pc:docMkLst>
        <pc:docMk/>
      </pc:docMkLst>
      <pc:sldChg chg="addSp modSp">
        <pc:chgData name="Satish Jamadagni" userId="c843dcd1-6233-49c7-a1b8-b3e95ee223e8" providerId="ADAL" clId="{AE181E96-1FE1-4F2A-885E-C60274E68975}" dt="2024-08-09T15:52:52.348" v="390"/>
        <pc:sldMkLst>
          <pc:docMk/>
          <pc:sldMk cId="3990941712" sldId="368"/>
        </pc:sldMkLst>
        <pc:spChg chg="add mod">
          <ac:chgData name="Satish Jamadagni" userId="c843dcd1-6233-49c7-a1b8-b3e95ee223e8" providerId="ADAL" clId="{AE181E96-1FE1-4F2A-885E-C60274E68975}" dt="2024-08-09T15:36:40.813" v="382"/>
          <ac:spMkLst>
            <pc:docMk/>
            <pc:sldMk cId="3990941712" sldId="368"/>
            <ac:spMk id="2" creationId="{90BAAFD0-52D9-3D49-06EB-8E3C88A8BA81}"/>
          </ac:spMkLst>
        </pc:spChg>
        <pc:spChg chg="add mod">
          <ac:chgData name="Satish Jamadagni" userId="c843dcd1-6233-49c7-a1b8-b3e95ee223e8" providerId="ADAL" clId="{AE181E96-1FE1-4F2A-885E-C60274E68975}" dt="2024-08-09T15:52:52.348" v="390"/>
          <ac:spMkLst>
            <pc:docMk/>
            <pc:sldMk cId="3990941712" sldId="368"/>
            <ac:spMk id="3" creationId="{39412354-59CA-6C46-55D9-D9F511E531BE}"/>
          </ac:spMkLst>
        </pc:spChg>
      </pc:sldChg>
      <pc:sldChg chg="addSp modSp mod">
        <pc:chgData name="Satish Jamadagni" userId="c843dcd1-6233-49c7-a1b8-b3e95ee223e8" providerId="ADAL" clId="{AE181E96-1FE1-4F2A-885E-C60274E68975}" dt="2024-08-09T15:52:38.720" v="386" actId="1076"/>
        <pc:sldMkLst>
          <pc:docMk/>
          <pc:sldMk cId="673724994" sldId="450"/>
        </pc:sldMkLst>
        <pc:spChg chg="add mod">
          <ac:chgData name="Satish Jamadagni" userId="c843dcd1-6233-49c7-a1b8-b3e95ee223e8" providerId="ADAL" clId="{AE181E96-1FE1-4F2A-885E-C60274E68975}" dt="2024-08-09T15:36:34.248" v="380"/>
          <ac:spMkLst>
            <pc:docMk/>
            <pc:sldMk cId="673724994" sldId="450"/>
            <ac:spMk id="4" creationId="{5B6A539D-5A79-64B8-B6B4-5A567005326B}"/>
          </ac:spMkLst>
        </pc:spChg>
        <pc:spChg chg="add mod">
          <ac:chgData name="Satish Jamadagni" userId="c843dcd1-6233-49c7-a1b8-b3e95ee223e8" providerId="ADAL" clId="{AE181E96-1FE1-4F2A-885E-C60274E68975}" dt="2024-08-09T15:52:38.720" v="386" actId="1076"/>
          <ac:spMkLst>
            <pc:docMk/>
            <pc:sldMk cId="673724994" sldId="450"/>
            <ac:spMk id="8" creationId="{49C7653A-39A2-7C8D-15CF-C49962F0325F}"/>
          </ac:spMkLst>
        </pc:spChg>
        <pc:graphicFrameChg chg="modGraphic">
          <ac:chgData name="Satish Jamadagni" userId="c843dcd1-6233-49c7-a1b8-b3e95ee223e8" providerId="ADAL" clId="{AE181E96-1FE1-4F2A-885E-C60274E68975}" dt="2024-08-08T06:46:16.589" v="60" actId="20577"/>
          <ac:graphicFrameMkLst>
            <pc:docMk/>
            <pc:sldMk cId="673724994" sldId="450"/>
            <ac:graphicFrameMk id="2" creationId="{00000000-0000-0000-0000-000000000000}"/>
          </ac:graphicFrameMkLst>
        </pc:graphicFrameChg>
      </pc:sldChg>
      <pc:sldChg chg="modSp del mod ord">
        <pc:chgData name="Satish Jamadagni" userId="c843dcd1-6233-49c7-a1b8-b3e95ee223e8" providerId="ADAL" clId="{AE181E96-1FE1-4F2A-885E-C60274E68975}" dt="2024-08-09T15:36:07.843" v="379" actId="47"/>
        <pc:sldMkLst>
          <pc:docMk/>
          <pc:sldMk cId="2844367073" sldId="1582"/>
        </pc:sldMkLst>
        <pc:spChg chg="mod">
          <ac:chgData name="Satish Jamadagni" userId="c843dcd1-6233-49c7-a1b8-b3e95ee223e8" providerId="ADAL" clId="{AE181E96-1FE1-4F2A-885E-C60274E68975}" dt="2024-08-08T06:52:23.412" v="308"/>
          <ac:spMkLst>
            <pc:docMk/>
            <pc:sldMk cId="2844367073" sldId="1582"/>
            <ac:spMk id="5" creationId="{3D61FB10-A9A3-46EC-9C39-89F611821770}"/>
          </ac:spMkLst>
        </pc:spChg>
      </pc:sldChg>
      <pc:sldChg chg="addSp delSp modSp mod ord">
        <pc:chgData name="Satish Jamadagni" userId="c843dcd1-6233-49c7-a1b8-b3e95ee223e8" providerId="ADAL" clId="{AE181E96-1FE1-4F2A-885E-C60274E68975}" dt="2024-08-09T15:52:49.921" v="389"/>
        <pc:sldMkLst>
          <pc:docMk/>
          <pc:sldMk cId="839328922" sldId="1585"/>
        </pc:sldMkLst>
        <pc:spChg chg="mod">
          <ac:chgData name="Satish Jamadagni" userId="c843dcd1-6233-49c7-a1b8-b3e95ee223e8" providerId="ADAL" clId="{AE181E96-1FE1-4F2A-885E-C60274E68975}" dt="2024-08-08T06:51:57.896" v="301" actId="1076"/>
          <ac:spMkLst>
            <pc:docMk/>
            <pc:sldMk cId="839328922" sldId="1585"/>
            <ac:spMk id="2" creationId="{640A3F77-3DB1-4595-8D2C-4C08E092A0C3}"/>
          </ac:spMkLst>
        </pc:spChg>
        <pc:spChg chg="add mod">
          <ac:chgData name="Satish Jamadagni" userId="c843dcd1-6233-49c7-a1b8-b3e95ee223e8" providerId="ADAL" clId="{AE181E96-1FE1-4F2A-885E-C60274E68975}" dt="2024-08-09T15:36:38.410" v="381"/>
          <ac:spMkLst>
            <pc:docMk/>
            <pc:sldMk cId="839328922" sldId="1585"/>
            <ac:spMk id="3" creationId="{30FFCC14-E3F3-E9E9-CB3D-5538D1B2517E}"/>
          </ac:spMkLst>
        </pc:spChg>
        <pc:spChg chg="del">
          <ac:chgData name="Satish Jamadagni" userId="c843dcd1-6233-49c7-a1b8-b3e95ee223e8" providerId="ADAL" clId="{AE181E96-1FE1-4F2A-885E-C60274E68975}" dt="2024-08-08T06:49:44.747" v="135" actId="478"/>
          <ac:spMkLst>
            <pc:docMk/>
            <pc:sldMk cId="839328922" sldId="1585"/>
            <ac:spMk id="3" creationId="{CE963E34-50F2-A434-A8C0-699B886735A6}"/>
          </ac:spMkLst>
        </pc:spChg>
        <pc:spChg chg="add del">
          <ac:chgData name="Satish Jamadagni" userId="c843dcd1-6233-49c7-a1b8-b3e95ee223e8" providerId="ADAL" clId="{AE181E96-1FE1-4F2A-885E-C60274E68975}" dt="2024-08-09T15:52:44.579" v="388" actId="22"/>
          <ac:spMkLst>
            <pc:docMk/>
            <pc:sldMk cId="839328922" sldId="1585"/>
            <ac:spMk id="5" creationId="{7025ACB5-2793-308C-E3FE-6F64A9C8B6C2}"/>
          </ac:spMkLst>
        </pc:spChg>
        <pc:spChg chg="add mod">
          <ac:chgData name="Satish Jamadagni" userId="c843dcd1-6233-49c7-a1b8-b3e95ee223e8" providerId="ADAL" clId="{AE181E96-1FE1-4F2A-885E-C60274E68975}" dt="2024-08-09T15:52:49.921" v="389"/>
          <ac:spMkLst>
            <pc:docMk/>
            <pc:sldMk cId="839328922" sldId="1585"/>
            <ac:spMk id="6" creationId="{5FF65A90-FB2E-EDD2-1177-7A7D6AB1A9CB}"/>
          </ac:spMkLst>
        </pc:spChg>
        <pc:spChg chg="mod">
          <ac:chgData name="Satish Jamadagni" userId="c843dcd1-6233-49c7-a1b8-b3e95ee223e8" providerId="ADAL" clId="{AE181E96-1FE1-4F2A-885E-C60274E68975}" dt="2024-08-09T15:36:04.434" v="378" actId="20577"/>
          <ac:spMkLst>
            <pc:docMk/>
            <pc:sldMk cId="839328922" sldId="1585"/>
            <ac:spMk id="8" creationId="{EF2AC7FD-98F2-4E36-B8D2-87269989729E}"/>
          </ac:spMkLst>
        </pc:spChg>
      </pc:sldChg>
      <pc:sldChg chg="del ord">
        <pc:chgData name="Satish Jamadagni" userId="c843dcd1-6233-49c7-a1b8-b3e95ee223e8" providerId="ADAL" clId="{AE181E96-1FE1-4F2A-885E-C60274E68975}" dt="2024-08-08T06:52:14.650" v="305" actId="47"/>
        <pc:sldMkLst>
          <pc:docMk/>
          <pc:sldMk cId="3867434573" sldId="1589"/>
        </pc:sldMkLst>
      </pc:sldChg>
      <pc:sldChg chg="addSp delSp modSp add del mod">
        <pc:chgData name="Satish Jamadagni" userId="c843dcd1-6233-49c7-a1b8-b3e95ee223e8" providerId="ADAL" clId="{AE181E96-1FE1-4F2A-885E-C60274E68975}" dt="2024-08-08T06:52:29.492" v="309" actId="47"/>
        <pc:sldMkLst>
          <pc:docMk/>
          <pc:sldMk cId="234960116" sldId="1590"/>
        </pc:sldMkLst>
        <pc:spChg chg="del">
          <ac:chgData name="Satish Jamadagni" userId="c843dcd1-6233-49c7-a1b8-b3e95ee223e8" providerId="ADAL" clId="{AE181E96-1FE1-4F2A-885E-C60274E68975}" dt="2024-08-08T06:47:40.222" v="90" actId="478"/>
          <ac:spMkLst>
            <pc:docMk/>
            <pc:sldMk cId="234960116" sldId="1590"/>
            <ac:spMk id="2" creationId="{640A3F77-3DB1-4595-8D2C-4C08E092A0C3}"/>
          </ac:spMkLst>
        </pc:spChg>
        <pc:spChg chg="del">
          <ac:chgData name="Satish Jamadagni" userId="c843dcd1-6233-49c7-a1b8-b3e95ee223e8" providerId="ADAL" clId="{AE181E96-1FE1-4F2A-885E-C60274E68975}" dt="2024-08-08T06:47:38.552" v="89" actId="478"/>
          <ac:spMkLst>
            <pc:docMk/>
            <pc:sldMk cId="234960116" sldId="1590"/>
            <ac:spMk id="5" creationId="{3D61FB10-A9A3-46EC-9C39-89F611821770}"/>
          </ac:spMkLst>
        </pc:spChg>
        <pc:picChg chg="add del mod">
          <ac:chgData name="Satish Jamadagni" userId="c843dcd1-6233-49c7-a1b8-b3e95ee223e8" providerId="ADAL" clId="{AE181E96-1FE1-4F2A-885E-C60274E68975}" dt="2024-08-08T06:48:00.986" v="94" actId="478"/>
          <ac:picMkLst>
            <pc:docMk/>
            <pc:sldMk cId="234960116" sldId="1590"/>
            <ac:picMk id="1026" creationId="{3B2AAE1C-D61A-86FA-77C1-B41D89B954BD}"/>
          </ac:picMkLst>
        </pc:picChg>
      </pc:sldChg>
    </pc:docChg>
  </pc:docChgLst>
  <pc:docChgLst>
    <pc:chgData name="Satish Jamadagni" userId="c843dcd1-6233-49c7-a1b8-b3e95ee223e8" providerId="ADAL" clId="{08F3B943-F889-42B7-8E6C-DEBCA78628D4}"/>
    <pc:docChg chg="undo custSel addSld delSld modSld">
      <pc:chgData name="Satish Jamadagni" userId="c843dcd1-6233-49c7-a1b8-b3e95ee223e8" providerId="ADAL" clId="{08F3B943-F889-42B7-8E6C-DEBCA78628D4}" dt="2024-08-08T06:40:57.030" v="795" actId="20577"/>
      <pc:docMkLst>
        <pc:docMk/>
      </pc:docMkLst>
      <pc:sldChg chg="del">
        <pc:chgData name="Satish Jamadagni" userId="c843dcd1-6233-49c7-a1b8-b3e95ee223e8" providerId="ADAL" clId="{08F3B943-F889-42B7-8E6C-DEBCA78628D4}" dt="2024-08-08T06:17:38.221" v="0" actId="47"/>
        <pc:sldMkLst>
          <pc:docMk/>
          <pc:sldMk cId="1693788208" sldId="1578"/>
        </pc:sldMkLst>
      </pc:sldChg>
      <pc:sldChg chg="modSp mod">
        <pc:chgData name="Satish Jamadagni" userId="c843dcd1-6233-49c7-a1b8-b3e95ee223e8" providerId="ADAL" clId="{08F3B943-F889-42B7-8E6C-DEBCA78628D4}" dt="2024-08-08T06:40:57.030" v="795" actId="20577"/>
        <pc:sldMkLst>
          <pc:docMk/>
          <pc:sldMk cId="2844367073" sldId="1582"/>
        </pc:sldMkLst>
        <pc:spChg chg="mod">
          <ac:chgData name="Satish Jamadagni" userId="c843dcd1-6233-49c7-a1b8-b3e95ee223e8" providerId="ADAL" clId="{08F3B943-F889-42B7-8E6C-DEBCA78628D4}" dt="2024-08-08T06:40:57.030" v="795" actId="20577"/>
          <ac:spMkLst>
            <pc:docMk/>
            <pc:sldMk cId="2844367073" sldId="1582"/>
            <ac:spMk id="5" creationId="{3D61FB10-A9A3-46EC-9C39-89F611821770}"/>
          </ac:spMkLst>
        </pc:spChg>
      </pc:sldChg>
      <pc:sldChg chg="modSp mod">
        <pc:chgData name="Satish Jamadagni" userId="c843dcd1-6233-49c7-a1b8-b3e95ee223e8" providerId="ADAL" clId="{08F3B943-F889-42B7-8E6C-DEBCA78628D4}" dt="2024-08-08T06:38:23.632" v="596" actId="6549"/>
        <pc:sldMkLst>
          <pc:docMk/>
          <pc:sldMk cId="839328922" sldId="1585"/>
        </pc:sldMkLst>
        <pc:spChg chg="mod">
          <ac:chgData name="Satish Jamadagni" userId="c843dcd1-6233-49c7-a1b8-b3e95ee223e8" providerId="ADAL" clId="{08F3B943-F889-42B7-8E6C-DEBCA78628D4}" dt="2024-08-08T06:38:23.632" v="596" actId="6549"/>
          <ac:spMkLst>
            <pc:docMk/>
            <pc:sldMk cId="839328922" sldId="1585"/>
            <ac:spMk id="3" creationId="{CE963E34-50F2-A434-A8C0-699B886735A6}"/>
          </ac:spMkLst>
        </pc:spChg>
        <pc:spChg chg="mod">
          <ac:chgData name="Satish Jamadagni" userId="c843dcd1-6233-49c7-a1b8-b3e95ee223e8" providerId="ADAL" clId="{08F3B943-F889-42B7-8E6C-DEBCA78628D4}" dt="2024-08-08T06:37:05.319" v="439" actId="20577"/>
          <ac:spMkLst>
            <pc:docMk/>
            <pc:sldMk cId="839328922" sldId="1585"/>
            <ac:spMk id="8" creationId="{EF2AC7FD-98F2-4E36-B8D2-87269989729E}"/>
          </ac:spMkLst>
        </pc:spChg>
      </pc:sldChg>
      <pc:sldChg chg="del">
        <pc:chgData name="Satish Jamadagni" userId="c843dcd1-6233-49c7-a1b8-b3e95ee223e8" providerId="ADAL" clId="{08F3B943-F889-42B7-8E6C-DEBCA78628D4}" dt="2024-08-08T06:36:02.058" v="429" actId="47"/>
        <pc:sldMkLst>
          <pc:docMk/>
          <pc:sldMk cId="2205805378" sldId="1588"/>
        </pc:sldMkLst>
      </pc:sldChg>
      <pc:sldChg chg="add del">
        <pc:chgData name="Satish Jamadagni" userId="c843dcd1-6233-49c7-a1b8-b3e95ee223e8" providerId="ADAL" clId="{08F3B943-F889-42B7-8E6C-DEBCA78628D4}" dt="2024-08-08T06:35:50.600" v="428" actId="47"/>
        <pc:sldMkLst>
          <pc:docMk/>
          <pc:sldMk cId="3382050831" sldId="1592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8644BA-CB7A-40A9-B679-6E7FAC7BDD7D}" type="datetimeFigureOut">
              <a:rPr lang="en-US" smtClean="0"/>
              <a:t>8/9/2024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D4443E-DEDC-4E67-9971-074C42F7EF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738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6"/>
          <p:cNvSpPr>
            <a:spLocks noGrp="1" noChangeArrowheads="1"/>
          </p:cNvSpPr>
          <p:nvPr>
            <p:ph type="sldNum" sz="quarter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</a:tabLst>
              <a:defRPr/>
            </a:pPr>
            <a:fld id="{56CCF2D6-FF62-4E28-AA44-67873AB0B158}" type="slidenum">
              <a:rPr kumimoji="0" lang="en-US" altLang="en-US" sz="13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icrosoft YaHei" panose="020B0503020204020204" pitchFamily="34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900" algn="l"/>
                  <a:tab pos="1447800" algn="l"/>
                  <a:tab pos="2171700" algn="l"/>
                  <a:tab pos="2895600" algn="l"/>
                </a:tabLst>
                <a:defRPr/>
              </a:pPr>
              <a:t>1</a:t>
            </a:fld>
            <a:endParaRPr kumimoji="0" lang="en-US" altLang="en-US" sz="13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6867" name="Text Box 1"/>
          <p:cNvSpPr txBox="1">
            <a:spLocks noChangeArrowheads="1"/>
          </p:cNvSpPr>
          <p:nvPr/>
        </p:nvSpPr>
        <p:spPr bwMode="auto">
          <a:xfrm>
            <a:off x="0" y="0"/>
            <a:ext cx="1588" cy="1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5000" rIns="90000" bIns="45000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4000"/>
              </a:lnSpc>
              <a:spcBef>
                <a:spcPts val="0"/>
              </a:spcBef>
              <a:spcAft>
                <a:spcPts val="0"/>
              </a:spcAft>
              <a:buClrTx/>
              <a:buSzPct val="100000"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/>
            </a:pPr>
            <a:fld id="{A02BB090-B1D8-48A7-B1AF-C24AFE454FE2}" type="slidenum">
              <a:rPr kumimoji="0" lang="en-US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rebuchet MS" panose="020B0603020202020204" pitchFamily="34" charset="0"/>
                <a:ea typeface="Microsoft YaHei" panose="020B0503020204020204" pitchFamily="34" charset="-122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4000"/>
                </a:lnSpc>
                <a:spcBef>
                  <a:spcPts val="0"/>
                </a:spcBef>
                <a:spcAft>
                  <a:spcPts val="0"/>
                </a:spcAft>
                <a:buClrTx/>
                <a:buSzPct val="100000"/>
                <a:buFontTx/>
                <a:buNone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/>
              </a:pPr>
              <a:t>1</a:t>
            </a:fld>
            <a:endParaRPr kumimoji="0" lang="en-US" altLang="en-US" sz="1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rebuchet MS" panose="020B0603020202020204" pitchFamily="34" charset="0"/>
              <a:ea typeface="Microsoft YaHei" panose="020B0503020204020204" pitchFamily="34" charset="-122"/>
              <a:cs typeface="+mn-cs"/>
            </a:endParaRPr>
          </a:p>
        </p:txBody>
      </p:sp>
      <p:sp>
        <p:nvSpPr>
          <p:cNvPr id="3686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533400" y="763588"/>
            <a:ext cx="6705600" cy="37719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77875" y="4776788"/>
            <a:ext cx="6218238" cy="45259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>
              <a:spcBef>
                <a:spcPct val="0"/>
              </a:spcBef>
              <a:buClrTx/>
              <a:buFontTx/>
              <a:buNone/>
              <a:tabLst>
                <a:tab pos="723900" algn="l"/>
                <a:tab pos="1447800" algn="l"/>
                <a:tab pos="2171700" algn="l"/>
                <a:tab pos="2895600" algn="l"/>
                <a:tab pos="3619500" algn="l"/>
                <a:tab pos="4343400" algn="l"/>
                <a:tab pos="5067300" algn="l"/>
                <a:tab pos="5791200" algn="l"/>
              </a:tabLst>
            </a:pPr>
            <a:endParaRPr lang="en-US" altLang="en-US" sz="2000" dirty="0">
              <a:latin typeface="Arial" panose="020B0604020202020204" pitchFamily="34" charset="0"/>
              <a:ea typeface="Microsoft YaHei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025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Build widespread and deep standardization capability in the 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applications area. This requires a 2 pronged approach </a:t>
            </a:r>
            <a:r>
              <a:rPr lang="en-US" altLang="en-US" sz="1300" u="sng" dirty="0">
                <a:solidFill>
                  <a:srgbClr val="008080"/>
                </a:solidFill>
                <a:latin typeface="Calibri" panose="020F050202020403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–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Enhancing participation in the local SDO (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i.e</a:t>
            </a:r>
            <a:r>
              <a:rPr lang="en-US" altLang="en-US" sz="13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 err="1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TSDSI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) </a:t>
            </a:r>
            <a:endParaRPr lang="en-US" altLang="en-US" sz="800" dirty="0"/>
          </a:p>
          <a:p>
            <a:pPr marL="963595" lvl="2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Courier New" panose="02070309020205020404" pitchFamily="49" charset="0"/>
              <a:buChar char="o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Creating a pool of Standardization experts for each of the domains and technology areas.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This has to complemented with spreading awareness &amp; education of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The technical activities in the local SDO (i.e</a:t>
            </a:r>
            <a:r>
              <a:rPr lang="en-US" altLang="en-US" sz="13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.,</a:t>
            </a: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TSDSI) can provide the breeding ground for this expertise.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We have to recognize that building Standardization Capability is hard and requires deep technical expertise as well as a long term sustained commitment and complete engagement with Standardization. </a:t>
            </a:r>
            <a:endParaRPr lang="en-US" altLang="en-US" sz="800" dirty="0"/>
          </a:p>
          <a:p>
            <a:pPr marL="481797" lvl="1" algn="just" defTabSz="963595" eaLnBrk="0" fontAlgn="base" hangingPunct="0">
              <a:spcBef>
                <a:spcPct val="0"/>
              </a:spcBef>
              <a:spcAft>
                <a:spcPct val="0"/>
              </a:spcAft>
              <a:buFont typeface="Symbol" panose="05050102010706020507" pitchFamily="18" charset="2"/>
              <a:buChar char=""/>
            </a:pPr>
            <a:r>
              <a:rPr lang="en-US" altLang="en-US" sz="1300" u="sng" dirty="0">
                <a:solidFill>
                  <a:srgbClr val="00808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Proper incentives and recognitions need to be put in place to make it attractive for people from Industry, Academia and R&amp;D Labs to commit to this area which is still in its infancy in India. </a:t>
            </a:r>
            <a:endParaRPr lang="en-US" altLang="en-US" sz="800" dirty="0"/>
          </a:p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E32F8A3-5016-4D53-B556-3CF0B4C4A18A}" type="slidenum">
              <a:rPr kumimoji="0" lang="en-IN" sz="13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IN" sz="13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736595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8F47D8-3C43-4439-91B9-0C1B8F4BE338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69188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D41FE-A473-4D83-9D54-0B25766DDA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93DBDE3-7B1F-492E-9DE2-CBB46732E92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DC107A-3305-4EFE-B702-12A35E284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A19FB9-F78C-4C5C-BDF4-655F034BD3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D166A9-D560-497E-B98E-7CA652AC60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544907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F72054-7AD5-47A0-ABEC-B2ECA780A4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52E2C1E-380D-4521-8F28-D922690AC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22A80E-5EC9-4586-9BC9-2B5B18BB5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3080B3-8D43-4274-A148-B18FCE7B1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1D896C-8AFB-450A-B8A9-2FD883A818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863451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C40C531-4B45-4D34-8B7B-39635CA6BD4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31DC87-980A-4B91-B0D6-373BDC692E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3BCA7B-1414-42BA-BD8B-D6F8791CFD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A67305-B609-40DE-B800-4C1CBEC2AB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51495F4-154B-4508-9E80-0BF0BC101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87041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Shape 52"/>
          <p:cNvSpPr>
            <a:spLocks noGrp="1"/>
          </p:cNvSpPr>
          <p:nvPr>
            <p:ph type="body" sz="quarter" idx="1"/>
          </p:nvPr>
        </p:nvSpPr>
        <p:spPr>
          <a:xfrm>
            <a:off x="535781" y="1107281"/>
            <a:ext cx="11120438" cy="893"/>
          </a:xfrm>
          <a:prstGeom prst="rect">
            <a:avLst/>
          </a:prstGeom>
          <a:ln w="38100" cap="rnd">
            <a:solidFill>
              <a:srgbClr val="747676"/>
            </a:solidFill>
            <a:custDash>
              <a:ds d="100000" sp="200000"/>
            </a:custDash>
            <a:round/>
          </a:ln>
        </p:spPr>
        <p:txBody>
          <a:bodyPr/>
          <a:lstStyle>
            <a:lvl1pPr marL="330387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1pPr>
            <a:lvl2pPr marL="660773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2pPr>
            <a:lvl3pPr marL="991160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3pPr>
            <a:lvl4pPr marL="1321547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4pPr>
            <a:lvl5pPr marL="1651933" indent="-330387">
              <a:spcBef>
                <a:spcPts val="1266"/>
              </a:spcBef>
              <a:buFont typeface="Zapf Dingbats"/>
              <a:buChar char="➤"/>
              <a:defRPr sz="2250">
                <a:solidFill>
                  <a:srgbClr val="5C5C5C"/>
                </a:solidFill>
                <a:latin typeface="Iowan Old Style Roman"/>
                <a:ea typeface="Iowan Old Style Roman"/>
                <a:cs typeface="Iowan Old Style Roman"/>
                <a:sym typeface="Iowan Old Style Roman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3" name="Shape 53"/>
          <p:cNvSpPr>
            <a:spLocks noGrp="1"/>
          </p:cNvSpPr>
          <p:nvPr>
            <p:ph type="title"/>
          </p:nvPr>
        </p:nvSpPr>
        <p:spPr>
          <a:xfrm>
            <a:off x="535781" y="508992"/>
            <a:ext cx="11120438" cy="508992"/>
          </a:xfrm>
          <a:prstGeom prst="rect">
            <a:avLst/>
          </a:prstGeom>
        </p:spPr>
        <p:txBody>
          <a:bodyPr anchor="t"/>
          <a:lstStyle>
            <a:lvl1pPr algn="l">
              <a:spcBef>
                <a:spcPts val="1617"/>
              </a:spcBef>
              <a:defRPr sz="3656" cap="all">
                <a:solidFill>
                  <a:srgbClr val="747676"/>
                </a:solidFill>
                <a:latin typeface="DIN Condensed"/>
                <a:ea typeface="DIN Condensed"/>
                <a:cs typeface="DIN Condensed"/>
                <a:sym typeface="DIN Condensed"/>
              </a:defRPr>
            </a:lvl1pPr>
          </a:lstStyle>
          <a:p>
            <a:r>
              <a:rPr dirty="0"/>
              <a:t>Title Text</a:t>
            </a:r>
          </a:p>
        </p:txBody>
      </p:sp>
      <p:sp>
        <p:nvSpPr>
          <p:cNvPr id="54" name="Shape 54"/>
          <p:cNvSpPr>
            <a:spLocks noGrp="1"/>
          </p:cNvSpPr>
          <p:nvPr>
            <p:ph type="sldNum" sz="quarter" idx="2"/>
          </p:nvPr>
        </p:nvSpPr>
        <p:spPr>
          <a:xfrm>
            <a:off x="11325983" y="6465094"/>
            <a:ext cx="290030" cy="241102"/>
          </a:xfrm>
          <a:prstGeom prst="rect">
            <a:avLst/>
          </a:prstGeom>
        </p:spPr>
        <p:txBody>
          <a:bodyPr/>
          <a:lstStyle>
            <a:lvl1pPr algn="r">
              <a:defRPr sz="1125">
                <a:solidFill>
                  <a:srgbClr val="747676"/>
                </a:solidFill>
                <a:latin typeface="DIN Alternate"/>
                <a:ea typeface="DIN Alternate"/>
                <a:cs typeface="DIN Alternate"/>
                <a:sym typeface="DIN Alternate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9023837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234C6-6799-4FFB-9FC0-5C8ACC3891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722055-316D-4BD7-A50C-8201DE0ED85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73588A-4CC4-4F1C-AF97-14C41CFD40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F2B977-0404-43CA-AED7-822715A1AE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D65D21-D8FF-44D5-9B59-2D2462919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483252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50E72-C07A-495D-A70A-334E9D409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CE599F-3E94-4635-8D24-62FA8249F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2BA391-80AF-45DB-B242-058BB32F0D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FF15B6-C8BA-43FE-87A1-53B3004C0A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F7501C-36C1-48D7-8CF2-EEBF58BA6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223253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8E556-9121-413D-A4D7-F73C69864C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DF270A-D1FE-4D64-AF92-BEBF8277C9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D4CEE1-6568-48AB-A543-34E5B69CDC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A3246F-B71B-48A8-8BF1-3A8D52A98A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7A69A61-306E-4ED2-985C-73C317735D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76AD447-B037-4879-A5F8-8B950FE33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183777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5B2544-12AB-49A6-9250-4C8C5ED5A0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44186-3B2B-4DD8-B8A8-C4CB5413F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1A8052-06D2-4C8D-8A1E-E773F3DFC9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7CE599-0AB6-46F1-BD66-27501B2425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BE906ABA-1180-408E-8FDE-94B511D2D44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0B09EAD-9954-41A6-82A4-6E4C2F3D87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9A2F11A-39D0-43B2-AEC3-EBCF33BC6F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9045FB-83BB-4DFE-8828-40DCBCB0C2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78495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823A0-6D6E-4BB0-8A77-957B0E443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52DAE23-1702-4D8C-AF52-EE5361CF24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F67F809-FFD8-41F3-84A0-742CDFF17D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923F983-9037-4A51-B216-DF278AB3BF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297925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11D6FB6-4C87-49ED-93C1-5C743DEF5C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4595954-3951-477F-96D1-FC395674F2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D5B86F-1CFE-44F2-BC87-BDF21990B0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0299841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96DF93-1A8B-4C3E-B862-3C9F1A117F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D1F2F8-E77E-41BB-9E55-58FA2743DF0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E0BFE7-DB99-490F-9212-36118EBA78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CEAC7-35E0-434E-86AA-82305240C8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F09D63-5D9B-404F-BE09-B6D4A871E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9F43823-66FC-4413-913F-4F88BF2C4B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481822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35FE2-B57A-44CD-AF16-C5E2BBC1BC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8A0BD5-09FE-45DC-8035-CE768377670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E33EE0-77F6-4ABC-A7B8-35D1EFD0CC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E1A31E8-CABA-4FB2-B4F2-60DF965395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0EAE8-E5A6-4821-9B76-84A4B071BA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BD8E1A-8051-4A27-8C60-DB73B4E75F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636534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D50F2-7680-45F2-A629-05C47DA944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6BB397-9F98-4697-845F-776E2FA1FF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8893A-0117-4961-B8E1-C0576DE1CCE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08AA261-745C-49F7-BB2E-E08344CF3936}" type="datetimeFigureOut">
              <a:rPr lang="en-IN" smtClean="0"/>
              <a:t>09-08-2024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4E96DF-6CAF-41AB-8485-1E76429624D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359DE1-0024-4657-BE31-017B26504D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DFEB0B-9FBF-484D-9031-326277B9E3E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163509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mailto:Satish.Jamadagni@ril.co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Group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6169004"/>
              </p:ext>
            </p:extLst>
          </p:nvPr>
        </p:nvGraphicFramePr>
        <p:xfrm>
          <a:off x="714375" y="1544527"/>
          <a:ext cx="10515600" cy="4213699"/>
        </p:xfrm>
        <a:graphic>
          <a:graphicData uri="http://schemas.openxmlformats.org/drawingml/2006/table">
            <a:tbl>
              <a:tblPr/>
              <a:tblGrid>
                <a:gridCol w="10515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0599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5998" marR="35998" marT="47342" marB="36001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29624">
                <a:tc>
                  <a:txBody>
                    <a:bodyPr/>
                    <a:lstStyle/>
                    <a:p>
                      <a:pPr algn="ctr"/>
                      <a:r>
                        <a:rPr lang="en-US" sz="4000" dirty="0"/>
                        <a:t>6G Areas of Interest</a:t>
                      </a:r>
                      <a:endParaRPr lang="en-US" sz="4000" baseline="0" dirty="0"/>
                    </a:p>
                    <a:p>
                      <a:pPr algn="ctr"/>
                      <a:endParaRPr lang="en-US" sz="4000" baseline="0" dirty="0"/>
                    </a:p>
                    <a:p>
                      <a:pPr algn="ctr"/>
                      <a:r>
                        <a:rPr lang="en-US" sz="2000" b="1" baseline="0" dirty="0">
                          <a:solidFill>
                            <a:srgbClr val="0070C0"/>
                          </a:solidFill>
                        </a:rPr>
                        <a:t>Reliance Jio</a:t>
                      </a:r>
                      <a:endParaRPr lang="en-US" sz="2000" b="1" dirty="0">
                        <a:solidFill>
                          <a:srgbClr val="0070C0"/>
                        </a:solidFill>
                      </a:endParaRPr>
                    </a:p>
                  </a:txBody>
                  <a:tcPr marL="35998" marR="35998" marT="36001" marB="36001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1068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5998" marR="35998" marT="36001" marB="36001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8009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35998" marR="35998" marT="46082" marB="36001" anchor="ctr" horzOverflow="overflow">
                    <a:lnL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6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20A864-EF26-4B43-84B5-33EEBFF93A88}" type="datetime1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8/9/2024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4EDFFDD-5B44-4BE2-8149-3CE4ACFBDB7F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5.png" descr="image5.png">
            <a:extLst>
              <a:ext uri="{FF2B5EF4-FFF2-40B4-BE49-F238E27FC236}">
                <a16:creationId xmlns:a16="http://schemas.microsoft.com/office/drawing/2014/main" id="{563A380B-D0DF-4FB2-98EB-9D5167606BB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487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4" name="Text Box 14">
            <a:extLst>
              <a:ext uri="{FF2B5EF4-FFF2-40B4-BE49-F238E27FC236}">
                <a16:creationId xmlns:a16="http://schemas.microsoft.com/office/drawing/2014/main" id="{5B6A539D-5A79-64B8-B6B4-5A567005326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018" y="160016"/>
            <a:ext cx="3065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WG SA1 meeting #107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NL August 19 - 23, 2024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9C7653A-39A2-7C8D-15CF-C49962F0325F}"/>
              </a:ext>
            </a:extLst>
          </p:cNvPr>
          <p:cNvSpPr txBox="1"/>
          <p:nvPr/>
        </p:nvSpPr>
        <p:spPr>
          <a:xfrm>
            <a:off x="9755136" y="247953"/>
            <a:ext cx="1474839" cy="37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0" i="0" dirty="0">
                <a:solidFill>
                  <a:srgbClr val="000000"/>
                </a:solidFill>
                <a:effectLst/>
                <a:highlight>
                  <a:srgbClr val="CEF5CB"/>
                </a:highlight>
                <a:latin typeface="arial" panose="020B0604020202020204" pitchFamily="34" charset="0"/>
              </a:rPr>
              <a:t>S1-242194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673724994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B62FED6D-33FD-4A75-9018-B5CA646ED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2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640A3F77-3DB1-4595-8D2C-4C08E092A0C3}"/>
              </a:ext>
            </a:extLst>
          </p:cNvPr>
          <p:cNvSpPr/>
          <p:nvPr/>
        </p:nvSpPr>
        <p:spPr>
          <a:xfrm>
            <a:off x="669951" y="160657"/>
            <a:ext cx="102170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dirty="0">
                <a:solidFill>
                  <a:srgbClr val="002060"/>
                </a:solidFill>
              </a:rPr>
              <a:t>6G – Areas of Interest</a:t>
            </a:r>
          </a:p>
        </p:txBody>
      </p:sp>
      <p:pic>
        <p:nvPicPr>
          <p:cNvPr id="18" name="image5.png" descr="image5.png">
            <a:extLst>
              <a:ext uri="{FF2B5EF4-FFF2-40B4-BE49-F238E27FC236}">
                <a16:creationId xmlns:a16="http://schemas.microsoft.com/office/drawing/2014/main" id="{CEC02E38-BF81-40BF-B7F7-71A0BA790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68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EF2AC7FD-98F2-4E36-B8D2-87269989729E}"/>
              </a:ext>
            </a:extLst>
          </p:cNvPr>
          <p:cNvSpPr txBox="1"/>
          <p:nvPr/>
        </p:nvSpPr>
        <p:spPr>
          <a:xfrm>
            <a:off x="136655" y="930875"/>
            <a:ext cx="11150599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070C0"/>
                </a:solidFill>
              </a:rPr>
              <a:t>Enabling B2B opportunities for operators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000" dirty="0">
                <a:solidFill>
                  <a:srgbClr val="0070C0"/>
                </a:solidFill>
              </a:rPr>
              <a:t>Flexible, compossible cellular network architecture for macro and enterprise deployments (Includes Host Neutral deployments, RAN for specific Verticals)</a:t>
            </a:r>
          </a:p>
          <a:p>
            <a:pPr marL="800100" lvl="1" indent="-342900">
              <a:buFont typeface="+mj-lt"/>
              <a:buAutoNum type="alphaLcPeriod"/>
            </a:pPr>
            <a:r>
              <a:rPr lang="en-US" sz="2000" dirty="0">
                <a:solidFill>
                  <a:srgbClr val="0070C0"/>
                </a:solidFill>
              </a:rPr>
              <a:t>Interface Interoperability</a:t>
            </a:r>
            <a:r>
              <a:rPr lang="fr-FR" sz="2000" dirty="0">
                <a:solidFill>
                  <a:srgbClr val="0070C0"/>
                </a:solidFill>
              </a:rPr>
              <a:t>:</a:t>
            </a:r>
            <a:endParaRPr lang="en-IN" sz="2000" dirty="0">
              <a:solidFill>
                <a:srgbClr val="0070C0"/>
              </a:solidFill>
            </a:endParaRPr>
          </a:p>
          <a:p>
            <a:pPr marL="1200150" lvl="2" indent="-285750">
              <a:buFont typeface="+mj-lt"/>
              <a:buAutoNum type="alphaLcPeriod"/>
            </a:pPr>
            <a:r>
              <a:rPr lang="fr-FR" sz="2000" dirty="0" err="1">
                <a:solidFill>
                  <a:srgbClr val="0070C0"/>
                </a:solidFill>
              </a:rPr>
              <a:t>Capability</a:t>
            </a:r>
            <a:r>
              <a:rPr lang="fr-FR" sz="2000" dirty="0">
                <a:solidFill>
                  <a:srgbClr val="0070C0"/>
                </a:solidFill>
              </a:rPr>
              <a:t> of the radio interfaces to </a:t>
            </a:r>
            <a:r>
              <a:rPr lang="fr-FR" sz="2000" dirty="0" err="1">
                <a:solidFill>
                  <a:srgbClr val="0070C0"/>
                </a:solidFill>
              </a:rPr>
              <a:t>be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compatable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with</a:t>
            </a:r>
            <a:r>
              <a:rPr lang="fr-FR" sz="2000" dirty="0">
                <a:solidFill>
                  <a:srgbClr val="0070C0"/>
                </a:solidFill>
              </a:rPr>
              <a:t> open interfaces to enable </a:t>
            </a:r>
            <a:r>
              <a:rPr lang="fr-FR" sz="2000" dirty="0" err="1">
                <a:solidFill>
                  <a:srgbClr val="0070C0"/>
                </a:solidFill>
              </a:rPr>
              <a:t>interworking</a:t>
            </a:r>
            <a:r>
              <a:rPr lang="fr-FR" sz="2000" dirty="0">
                <a:solidFill>
                  <a:srgbClr val="0070C0"/>
                </a:solidFill>
              </a:rPr>
              <a:t> </a:t>
            </a:r>
            <a:r>
              <a:rPr lang="fr-FR" sz="2000" dirty="0" err="1">
                <a:solidFill>
                  <a:srgbClr val="0070C0"/>
                </a:solidFill>
              </a:rPr>
              <a:t>between</a:t>
            </a:r>
            <a:r>
              <a:rPr lang="fr-FR" sz="2000" dirty="0">
                <a:solidFill>
                  <a:srgbClr val="0070C0"/>
                </a:solidFill>
              </a:rPr>
              <a:t> radio network </a:t>
            </a:r>
            <a:r>
              <a:rPr lang="fr-FR" sz="2000" dirty="0" err="1">
                <a:solidFill>
                  <a:srgbClr val="0070C0"/>
                </a:solidFill>
              </a:rPr>
              <a:t>nodes</a:t>
            </a:r>
            <a:r>
              <a:rPr lang="fr-FR" sz="2000" dirty="0">
                <a:solidFill>
                  <a:srgbClr val="0070C0"/>
                </a:solidFill>
              </a:rPr>
              <a:t> of IMT </a:t>
            </a:r>
            <a:r>
              <a:rPr lang="fr-FR" sz="2000" dirty="0" err="1">
                <a:solidFill>
                  <a:srgbClr val="0070C0"/>
                </a:solidFill>
              </a:rPr>
              <a:t>RITs</a:t>
            </a:r>
            <a:endParaRPr lang="en-US" sz="2000" dirty="0">
              <a:solidFill>
                <a:srgbClr val="0070C0"/>
              </a:solidFill>
            </a:endParaRPr>
          </a:p>
          <a:p>
            <a:pPr marL="800100" lvl="1" indent="-342900">
              <a:buFont typeface="+mj-lt"/>
              <a:buAutoNum type="alphaLcPeriod"/>
            </a:pPr>
            <a:r>
              <a:rPr lang="en-US" sz="2000" dirty="0">
                <a:solidFill>
                  <a:srgbClr val="0070C0"/>
                </a:solidFill>
              </a:rPr>
              <a:t>Compossibility or Service Flexibility in deployment</a:t>
            </a:r>
            <a:r>
              <a:rPr lang="fr-FR" sz="2000" dirty="0">
                <a:solidFill>
                  <a:srgbClr val="0070C0"/>
                </a:solidFill>
              </a:rPr>
              <a:t>:</a:t>
            </a:r>
            <a:endParaRPr lang="en-IN" sz="2000" dirty="0">
              <a:solidFill>
                <a:srgbClr val="0070C0"/>
              </a:solidFill>
            </a:endParaRPr>
          </a:p>
          <a:p>
            <a:pPr marL="1200150" lvl="2" indent="-285750">
              <a:buFont typeface="+mj-lt"/>
              <a:buAutoNum type="arabicPeriod"/>
            </a:pPr>
            <a:r>
              <a:rPr lang="en-IN" sz="2000" dirty="0">
                <a:solidFill>
                  <a:srgbClr val="0070C0"/>
                </a:solidFill>
              </a:rPr>
              <a:t>Degree of freedom provided by the Radio / core network to scale on services</a:t>
            </a:r>
          </a:p>
          <a:p>
            <a:pPr marL="742950" lvl="1" indent="-285750">
              <a:buFont typeface="+mj-lt"/>
              <a:buAutoNum type="alphaLcPeriod"/>
            </a:pPr>
            <a:r>
              <a:rPr lang="en-IN" sz="2000" dirty="0">
                <a:solidFill>
                  <a:srgbClr val="0070C0"/>
                </a:solidFill>
              </a:rPr>
              <a:t>Ability to accommodate 3rd party vertical specific radio technologies to connect to a 6G core</a:t>
            </a:r>
          </a:p>
          <a:p>
            <a:pPr marL="742950" lvl="1" indent="-285750">
              <a:buFont typeface="+mj-lt"/>
              <a:buAutoNum type="alphaLcPeriod"/>
            </a:pPr>
            <a:r>
              <a:rPr lang="en-GB" sz="2000" dirty="0">
                <a:solidFill>
                  <a:srgbClr val="0070C0"/>
                </a:solidFill>
              </a:rPr>
              <a:t>Data ownership granularity built into the network architecture including “my data only in my premises” </a:t>
            </a:r>
          </a:p>
          <a:p>
            <a:pPr marL="1200150" lvl="2" indent="-285750">
              <a:buFont typeface="+mj-lt"/>
              <a:buAutoNum type="alphaLcPeriod"/>
            </a:pPr>
            <a:r>
              <a:rPr lang="en-GB" sz="2000" dirty="0">
                <a:solidFill>
                  <a:srgbClr val="0070C0"/>
                </a:solidFill>
              </a:rPr>
              <a:t>Relook into EDGE design, Data Plane optimizations, Data Break support etc</a:t>
            </a:r>
          </a:p>
          <a:p>
            <a:pPr marL="742950" lvl="1" indent="-285750">
              <a:buFont typeface="+mj-lt"/>
              <a:buAutoNum type="alphaLcPeriod"/>
            </a:pPr>
            <a:r>
              <a:rPr lang="en-GB" sz="2000" dirty="0">
                <a:solidFill>
                  <a:srgbClr val="0070C0"/>
                </a:solidFill>
              </a:rPr>
              <a:t>Spectrum Sharing</a:t>
            </a:r>
            <a:endParaRPr lang="en-IN" sz="2000" dirty="0">
              <a:solidFill>
                <a:srgbClr val="0070C0"/>
              </a:solidFill>
            </a:endParaRPr>
          </a:p>
          <a:p>
            <a:pPr lvl="2"/>
            <a:endParaRPr lang="en-US" sz="2000" dirty="0">
              <a:solidFill>
                <a:srgbClr val="0070C0"/>
              </a:solidFill>
            </a:endParaRPr>
          </a:p>
          <a:p>
            <a:pPr marL="457200" indent="-457200">
              <a:buFont typeface="+mj-lt"/>
              <a:buAutoNum type="arabicPeriod"/>
            </a:pPr>
            <a:r>
              <a:rPr lang="en-US" sz="2000" dirty="0">
                <a:solidFill>
                  <a:srgbClr val="0070C0"/>
                </a:solidFill>
              </a:rPr>
              <a:t>Enabling “Personalization” is important (localization / Sensing are enablers)</a:t>
            </a:r>
          </a:p>
          <a:p>
            <a:pPr marL="914400" lvl="1" indent="-457200">
              <a:buFont typeface="+mj-lt"/>
              <a:buAutoNum type="alphaLcPeriod"/>
            </a:pPr>
            <a:r>
              <a:rPr lang="en-US" sz="2000" dirty="0">
                <a:solidFill>
                  <a:srgbClr val="0070C0"/>
                </a:solidFill>
              </a:rPr>
              <a:t>Environmental awareness, Smart Spaces </a:t>
            </a:r>
            <a:r>
              <a:rPr lang="en-US" sz="2000" dirty="0" err="1">
                <a:solidFill>
                  <a:srgbClr val="0070C0"/>
                </a:solidFill>
              </a:rPr>
              <a:t>etc</a:t>
            </a:r>
            <a:endParaRPr lang="en-US" sz="2000" dirty="0">
              <a:solidFill>
                <a:srgbClr val="0070C0"/>
              </a:solidFill>
            </a:endParaRPr>
          </a:p>
          <a:p>
            <a:pPr marL="1371600" lvl="2" indent="-457200">
              <a:buFont typeface="+mj-lt"/>
              <a:buAutoNum type="arabicPeriod"/>
            </a:pPr>
            <a:endParaRPr lang="en-US" sz="2000" dirty="0">
              <a:solidFill>
                <a:srgbClr val="0070C0"/>
              </a:solidFill>
            </a:endParaRP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30FFCC14-E3F3-E9E9-CB3D-5538D1B2517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018" y="160016"/>
            <a:ext cx="3065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WG SA1 meeting #107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NL August 19 - 23, 2024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F65A90-FB2E-EDD2-1177-7A7D6AB1A9CB}"/>
              </a:ext>
            </a:extLst>
          </p:cNvPr>
          <p:cNvSpPr txBox="1"/>
          <p:nvPr/>
        </p:nvSpPr>
        <p:spPr>
          <a:xfrm>
            <a:off x="9755136" y="247953"/>
            <a:ext cx="1474839" cy="37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0" i="0" dirty="0">
                <a:solidFill>
                  <a:srgbClr val="000000"/>
                </a:solidFill>
                <a:effectLst/>
                <a:highlight>
                  <a:srgbClr val="CEF5CB"/>
                </a:highlight>
                <a:latin typeface="arial" panose="020B0604020202020204" pitchFamily="34" charset="0"/>
              </a:rPr>
              <a:t>S1-242194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393289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FEB515C-CAEB-438E-84A6-B7686CFE4619}"/>
              </a:ext>
            </a:extLst>
          </p:cNvPr>
          <p:cNvSpPr txBox="1"/>
          <p:nvPr/>
        </p:nvSpPr>
        <p:spPr>
          <a:xfrm>
            <a:off x="3209760" y="2205841"/>
            <a:ext cx="5430276" cy="267765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sz="6000" b="1" dirty="0"/>
              <a:t>Thank You</a:t>
            </a:r>
          </a:p>
          <a:p>
            <a:pPr algn="ctr"/>
            <a:endParaRPr lang="en-US" dirty="0"/>
          </a:p>
          <a:p>
            <a:pPr algn="ctr"/>
            <a:r>
              <a:rPr lang="en-US" dirty="0"/>
              <a:t>Satish Jamadagni</a:t>
            </a:r>
          </a:p>
          <a:p>
            <a:pPr algn="ctr"/>
            <a:r>
              <a:rPr lang="en-US" dirty="0">
                <a:hlinkClick r:id="rId3"/>
              </a:rPr>
              <a:t>Satish.Jamadagni@ril.com</a:t>
            </a:r>
            <a:endParaRPr lang="en-US" dirty="0"/>
          </a:p>
          <a:p>
            <a:pPr algn="ctr"/>
            <a:endParaRPr lang="en-IN" b="1" dirty="0"/>
          </a:p>
          <a:p>
            <a:pPr algn="ctr"/>
            <a:endParaRPr lang="en-IN" b="1" dirty="0"/>
          </a:p>
          <a:p>
            <a:pPr algn="ctr"/>
            <a:endParaRPr lang="en-IN" b="1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A996DC01-1FC7-497A-8313-30EA2AAD39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 bwMode="auto">
          <a:xfrm>
            <a:off x="11353800" y="6356350"/>
            <a:ext cx="469582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Calibri" panose="020F0502020204030204" pitchFamily="34" charset="0"/>
                <a:ea typeface="Microsoft YaHei" panose="020B0503020204020204" pitchFamily="34" charset="-122"/>
              </a:defRPr>
            </a:lvl9pPr>
          </a:lstStyle>
          <a:p>
            <a:pPr algn="ctr">
              <a:lnSpc>
                <a:spcPct val="93000"/>
              </a:lnSpc>
              <a:buClr>
                <a:srgbClr val="000000"/>
              </a:buClr>
              <a:buSzPct val="100000"/>
              <a:buFont typeface="Times New Roman" panose="02020603050405020304" pitchFamily="18" charset="0"/>
              <a:buNone/>
            </a:pPr>
            <a:fld id="{D4039D4D-EE69-45D4-8B32-7F69109F0E3C}" type="slidenum">
              <a:rPr lang="en-US" altLang="en-US" sz="1400" smtClean="0">
                <a:solidFill>
                  <a:srgbClr val="000000"/>
                </a:solidFill>
                <a:latin typeface="Arial" panose="020B0604020202020204" pitchFamily="34" charset="0"/>
              </a:rPr>
              <a:pPr algn="ctr">
                <a:lnSpc>
                  <a:spcPct val="93000"/>
                </a:lnSpc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t>3</a:t>
            </a:fld>
            <a:r>
              <a:rPr lang="en-US" altLang="en-US" sz="1800" dirty="0">
                <a:solidFill>
                  <a:srgbClr val="000000"/>
                </a:solidFill>
                <a:latin typeface="Arial" panose="020B0604020202020204" pitchFamily="34" charset="0"/>
              </a:rPr>
              <a:t>  </a:t>
            </a:r>
          </a:p>
        </p:txBody>
      </p:sp>
      <p:sp>
        <p:nvSpPr>
          <p:cNvPr id="8" name="Date Placeholder 5">
            <a:extLst>
              <a:ext uri="{FF2B5EF4-FFF2-40B4-BE49-F238E27FC236}">
                <a16:creationId xmlns:a16="http://schemas.microsoft.com/office/drawing/2014/main" id="{7D5D528F-A183-445B-ADBF-7C9A2D8F4F4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49921" y="6450946"/>
            <a:ext cx="864476" cy="365125"/>
          </a:xfrm>
        </p:spPr>
        <p:txBody>
          <a:bodyPr/>
          <a:lstStyle/>
          <a:p>
            <a:fld id="{E715075E-7610-4B0D-9E0D-78AE3339265D}" type="datetime1">
              <a:rPr lang="en-US" smtClean="0"/>
              <a:t>8/9/2024</a:t>
            </a:fld>
            <a:endParaRPr lang="en-US" dirty="0"/>
          </a:p>
        </p:txBody>
      </p:sp>
      <p:pic>
        <p:nvPicPr>
          <p:cNvPr id="7" name="image5.png" descr="image5.png">
            <a:extLst>
              <a:ext uri="{FF2B5EF4-FFF2-40B4-BE49-F238E27FC236}">
                <a16:creationId xmlns:a16="http://schemas.microsoft.com/office/drawing/2014/main" id="{2011C103-475A-43D0-8008-D1D159C706A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48792" y="27884"/>
            <a:ext cx="743208" cy="6802231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Text Box 14">
            <a:extLst>
              <a:ext uri="{FF2B5EF4-FFF2-40B4-BE49-F238E27FC236}">
                <a16:creationId xmlns:a16="http://schemas.microsoft.com/office/drawing/2014/main" id="{90BAAFD0-52D9-3D49-06EB-8E3C88A8BA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9018" y="160016"/>
            <a:ext cx="30652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WG SA1 meeting #107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Maastricht, NL August 19 - 23, 2024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9412354-59CA-6C46-55D9-D9F511E531BE}"/>
              </a:ext>
            </a:extLst>
          </p:cNvPr>
          <p:cNvSpPr txBox="1"/>
          <p:nvPr/>
        </p:nvSpPr>
        <p:spPr>
          <a:xfrm>
            <a:off x="9755136" y="247953"/>
            <a:ext cx="1474839" cy="373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b="0" i="0" dirty="0">
                <a:solidFill>
                  <a:srgbClr val="000000"/>
                </a:solidFill>
                <a:effectLst/>
                <a:highlight>
                  <a:srgbClr val="CEF5CB"/>
                </a:highlight>
                <a:latin typeface="arial" panose="020B0604020202020204" pitchFamily="34" charset="0"/>
              </a:rPr>
              <a:t>S1-242194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99094171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8192</TotalTime>
  <Words>366</Words>
  <Application>Microsoft Office PowerPoint</Application>
  <PresentationFormat>Widescreen</PresentationFormat>
  <Paragraphs>47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7" baseType="lpstr">
      <vt:lpstr>Arial</vt:lpstr>
      <vt:lpstr>Arial</vt:lpstr>
      <vt:lpstr>Arial </vt:lpstr>
      <vt:lpstr>Calibri</vt:lpstr>
      <vt:lpstr>Calibri Light</vt:lpstr>
      <vt:lpstr>Courier New</vt:lpstr>
      <vt:lpstr>DIN Alternate</vt:lpstr>
      <vt:lpstr>DIN Condensed</vt:lpstr>
      <vt:lpstr>Iowan Old Style Roman</vt:lpstr>
      <vt:lpstr>Symbol</vt:lpstr>
      <vt:lpstr>Times New Roman</vt:lpstr>
      <vt:lpstr>Trebuchet MS</vt:lpstr>
      <vt:lpstr>Zapf Dingbats</vt:lpstr>
      <vt:lpstr>1_Office Theme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Satish Jamadagni</dc:creator>
  <cp:lastModifiedBy>Satish Jamadagni</cp:lastModifiedBy>
  <cp:revision>425</cp:revision>
  <cp:lastPrinted>2022-05-27T02:05:08Z</cp:lastPrinted>
  <dcterms:created xsi:type="dcterms:W3CDTF">2019-10-13T11:45:59Z</dcterms:created>
  <dcterms:modified xsi:type="dcterms:W3CDTF">2024-08-09T15:52:54Z</dcterms:modified>
</cp:coreProperties>
</file>