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258" r:id="rId5"/>
    <p:sldId id="261" r:id="rId6"/>
    <p:sldId id="257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909" autoAdjust="0"/>
    <p:restoredTop sz="96654" autoAdjust="0"/>
  </p:normalViewPr>
  <p:slideViewPr>
    <p:cSldViewPr snapToGrid="0">
      <p:cViewPr varScale="1">
        <p:scale>
          <a:sx n="127" d="100"/>
          <a:sy n="127" d="100"/>
        </p:scale>
        <p:origin x="192" y="2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40028" y="365125"/>
            <a:ext cx="1113845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40028" y="1825625"/>
            <a:ext cx="1113845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1846" y="406677"/>
            <a:ext cx="1098345" cy="638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7708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noProof="0" dirty="0">
                <a:latin typeface="Arial "/>
              </a:rPr>
              <a:t>3GPP TSG-SA WG1 Meeting #107</a:t>
            </a:r>
          </a:p>
          <a:p>
            <a:pPr eaLnBrk="1" hangingPunct="1">
              <a:defRPr/>
            </a:pPr>
            <a:r>
              <a:rPr lang="en-GB" altLang="en-US" sz="1200" b="1" noProof="0" dirty="0">
                <a:latin typeface="Arial "/>
              </a:rPr>
              <a:t>Maastricht, The Netherlands, 19 - 23 August 2024 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637558" y="37345"/>
            <a:ext cx="15260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800" b="1" dirty="0">
                <a:latin typeface="Arial "/>
              </a:rPr>
              <a:t>S1-242155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A0D8804-3EC0-B582-F79E-AA5954E59C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418464"/>
          </a:xfrm>
        </p:spPr>
        <p:txBody>
          <a:bodyPr/>
          <a:lstStyle/>
          <a:p>
            <a:r>
              <a:rPr lang="en-GB" sz="5400" dirty="0"/>
              <a:t>Proposal for SA1 6G</a:t>
            </a:r>
            <a:br>
              <a:rPr lang="en-GB" sz="5400" dirty="0"/>
            </a:br>
            <a:r>
              <a:rPr lang="en-GB" sz="5400" dirty="0"/>
              <a:t>Technical Report clauses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FD2049A-8F39-24CD-ECFA-BFF9D95B75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75908"/>
            <a:ext cx="9144000" cy="581891"/>
          </a:xfrm>
        </p:spPr>
        <p:txBody>
          <a:bodyPr/>
          <a:lstStyle/>
          <a:p>
            <a:r>
              <a:rPr lang="en-GB" dirty="0"/>
              <a:t>Source: Apple</a:t>
            </a:r>
          </a:p>
        </p:txBody>
      </p:sp>
    </p:spTree>
    <p:extLst>
      <p:ext uri="{BB962C8B-B14F-4D97-AF65-F5344CB8AC3E}">
        <p14:creationId xmlns:p14="http://schemas.microsoft.com/office/powerpoint/2010/main" val="873769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173AEA-A4F2-B964-6894-ED43662F6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 should cover: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29628A-9A33-E8D6-EF3F-646E0EDDB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358" y="1760394"/>
            <a:ext cx="11138450" cy="4975941"/>
          </a:xfrm>
        </p:spPr>
        <p:txBody>
          <a:bodyPr/>
          <a:lstStyle/>
          <a:p>
            <a:r>
              <a:rPr lang="en-GB" sz="2600" dirty="0"/>
              <a:t>Considerations of 6G general aspects</a:t>
            </a:r>
          </a:p>
          <a:p>
            <a:pPr lvl="1"/>
            <a:r>
              <a:rPr lang="en-GB" sz="2200" dirty="0"/>
              <a:t>Migration to 6G, i.e. interworking / inter-operability with previous generation(s)</a:t>
            </a:r>
          </a:p>
          <a:p>
            <a:pPr lvl="1"/>
            <a:r>
              <a:rPr lang="en-GB" sz="2200" dirty="0"/>
              <a:t>Support of existing capabilities e.g. roaming, access control</a:t>
            </a:r>
          </a:p>
          <a:p>
            <a:pPr marL="457200" lvl="1" indent="0">
              <a:buNone/>
            </a:pPr>
            <a:r>
              <a:rPr lang="en-GB" sz="2000" dirty="0"/>
              <a:t>Note: for both categories above, use cases are optional</a:t>
            </a:r>
          </a:p>
          <a:p>
            <a:r>
              <a:rPr lang="en-GB" sz="2600" dirty="0"/>
              <a:t>Introduction of new use cases for 6G</a:t>
            </a:r>
          </a:p>
          <a:p>
            <a:pPr lvl="1"/>
            <a:r>
              <a:rPr lang="en-GB" sz="2200" dirty="0"/>
              <a:t>E.g. as per ITU M.2160, the SA1 Workshop, and 6G areas presented at SA1#106</a:t>
            </a:r>
          </a:p>
          <a:p>
            <a:pPr marL="457200" lvl="1" indent="0">
              <a:buNone/>
            </a:pPr>
            <a:r>
              <a:rPr lang="en-GB" sz="2000" dirty="0"/>
              <a:t>Note: new use cases expected, using the new 6G use case template</a:t>
            </a:r>
          </a:p>
          <a:p>
            <a:pPr marL="0" indent="0">
              <a:buNone/>
            </a:pPr>
            <a:r>
              <a:rPr lang="en-GB" sz="2200" dirty="0"/>
              <a:t>Note: for both categories above, consideration for existing services / features defined </a:t>
            </a:r>
            <a:r>
              <a:rPr lang="en-GB" sz="2200" i="1" dirty="0"/>
              <a:t>by SA1 </a:t>
            </a:r>
            <a:r>
              <a:rPr lang="en-GB" sz="2200" dirty="0"/>
              <a:t>in earlier generations is needed, i.e.:</a:t>
            </a:r>
          </a:p>
          <a:p>
            <a:pPr lvl="1"/>
            <a:r>
              <a:rPr lang="en-GB" sz="2000" dirty="0"/>
              <a:t>whether the services (e.g. voice, SMS, sensing) need to be supported in 6G </a:t>
            </a:r>
          </a:p>
          <a:p>
            <a:pPr lvl="2"/>
            <a:r>
              <a:rPr lang="en-GB" sz="1800" dirty="0"/>
              <a:t>no new use cases expected</a:t>
            </a:r>
          </a:p>
          <a:p>
            <a:pPr lvl="1"/>
            <a:r>
              <a:rPr lang="en-GB" sz="2000" dirty="0"/>
              <a:t>whether additional new aspects are needed: via new use cases + gap analysis</a:t>
            </a:r>
          </a:p>
          <a:p>
            <a:pPr lvl="2"/>
            <a:r>
              <a:rPr lang="en-GB" sz="1800" dirty="0"/>
              <a:t>any new use cases can use the classical use case template</a:t>
            </a:r>
          </a:p>
        </p:txBody>
      </p:sp>
    </p:spTree>
    <p:extLst>
      <p:ext uri="{BB962C8B-B14F-4D97-AF65-F5344CB8AC3E}">
        <p14:creationId xmlns:p14="http://schemas.microsoft.com/office/powerpoint/2010/main" val="191569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37E2F-4C8E-A131-E448-3AAB194DF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</a:t>
            </a:r>
            <a:r>
              <a:rPr lang="en-GB"/>
              <a:t>TR clauses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09F8EA-B056-2DD4-51D0-0F63CA19B5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811" y="1868766"/>
            <a:ext cx="5391629" cy="25553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C07943D-289F-1078-FA82-829FE78363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8744" y="1868767"/>
            <a:ext cx="5925445" cy="439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5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www.w3.org/2000/xmlns/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679a257e-872f-4c98-9e8a-0a9c104f72cd"/>
    <ds:schemaRef ds:uri="280d8efa-eff2-4910-88d2-79ca146720c4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7980</TotalTime>
  <Words>181</Words>
  <Application>Microsoft Macintosh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</vt:lpstr>
      <vt:lpstr>Calibri</vt:lpstr>
      <vt:lpstr>Calibri Light</vt:lpstr>
      <vt:lpstr>Times New Roman</vt:lpstr>
      <vt:lpstr>Office Theme</vt:lpstr>
      <vt:lpstr>Proposal for SA1 6G Technical Report clauses</vt:lpstr>
      <vt:lpstr>TR should cover:</vt:lpstr>
      <vt:lpstr>Proposed TR clauses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Mona-v1</cp:lastModifiedBy>
  <cp:revision>636</cp:revision>
  <dcterms:created xsi:type="dcterms:W3CDTF">2010-02-05T13:52:04Z</dcterms:created>
  <dcterms:modified xsi:type="dcterms:W3CDTF">2024-08-09T07:19:48Z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