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70" r:id="rId5"/>
    <p:sldId id="372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4DEE8"/>
    <a:srgbClr val="DFDEDE"/>
    <a:srgbClr val="D7D5D6"/>
    <a:srgbClr val="C85A8C"/>
    <a:srgbClr val="7F7F7F"/>
    <a:srgbClr val="28889C"/>
    <a:srgbClr val="EBF7FA"/>
    <a:srgbClr val="FFCCFF"/>
    <a:srgbClr val="FF99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96F416-C9FC-4E66-B395-383FBF49B4A6}" v="8" dt="2024-08-09T06:05:33.1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7" d="100"/>
          <a:sy n="147" d="100"/>
        </p:scale>
        <p:origin x="79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MPO HIROSHI(傳寳　浩史)" userId="2c5e3307-493c-4612-99fd-1904942288c1" providerId="ADAL" clId="{8EF0C2F9-E777-4375-A07A-01FC282D8389}"/>
    <pc:docChg chg="modSld">
      <pc:chgData name="DEMPO HIROSHI(傳寳　浩史)" userId="2c5e3307-493c-4612-99fd-1904942288c1" providerId="ADAL" clId="{8EF0C2F9-E777-4375-A07A-01FC282D8389}" dt="2024-08-08T05:26:04.663" v="273" actId="20577"/>
      <pc:docMkLst>
        <pc:docMk/>
      </pc:docMkLst>
      <pc:sldChg chg="modSp mod">
        <pc:chgData name="DEMPO HIROSHI(傳寳　浩史)" userId="2c5e3307-493c-4612-99fd-1904942288c1" providerId="ADAL" clId="{8EF0C2F9-E777-4375-A07A-01FC282D8389}" dt="2024-08-08T05:26:04.663" v="273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8EF0C2F9-E777-4375-A07A-01FC282D8389}" dt="2024-08-08T05:26:04.663" v="273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DEMPO HIROSHI(傳寳　浩史)" userId="2c5e3307-493c-4612-99fd-1904942288c1" providerId="ADAL" clId="{8EF0C2F9-E777-4375-A07A-01FC282D8389}" dt="2024-08-08T04:17:42.522" v="240" actId="2057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8EF0C2F9-E777-4375-A07A-01FC282D8389}" dt="2024-08-08T04:17:42.522" v="240" actId="20577"/>
          <ac:spMkLst>
            <pc:docMk/>
            <pc:sldMk cId="3641617573" sldId="372"/>
            <ac:spMk id="3" creationId="{78010CBD-B96A-C765-5383-BCAB987FAB0B}"/>
          </ac:spMkLst>
        </pc:spChg>
      </pc:sldChg>
      <pc:sldChg chg="modSp mod">
        <pc:chgData name="DEMPO HIROSHI(傳寳　浩史)" userId="2c5e3307-493c-4612-99fd-1904942288c1" providerId="ADAL" clId="{8EF0C2F9-E777-4375-A07A-01FC282D8389}" dt="2024-08-08T05:23:28.104" v="246" actId="20577"/>
        <pc:sldMkLst>
          <pc:docMk/>
          <pc:sldMk cId="4134936934" sldId="375"/>
        </pc:sldMkLst>
        <pc:spChg chg="mod">
          <ac:chgData name="DEMPO HIROSHI(傳寳　浩史)" userId="2c5e3307-493c-4612-99fd-1904942288c1" providerId="ADAL" clId="{8EF0C2F9-E777-4375-A07A-01FC282D8389}" dt="2024-08-08T05:23:28.104" v="246" actId="20577"/>
          <ac:spMkLst>
            <pc:docMk/>
            <pc:sldMk cId="4134936934" sldId="375"/>
            <ac:spMk id="3" creationId="{444FEB07-7AED-2850-B156-BE44266AB2C7}"/>
          </ac:spMkLst>
        </pc:spChg>
      </pc:sldChg>
    </pc:docChg>
  </pc:docChgLst>
  <pc:docChgLst>
    <pc:chgData name="DEMPO HIROSHI(傳寳　浩史)" userId="2c5e3307-493c-4612-99fd-1904942288c1" providerId="ADAL" clId="{15EA2793-50CA-43B6-AABC-D430FF2A2860}"/>
    <pc:docChg chg="undo custSel modSld">
      <pc:chgData name="DEMPO HIROSHI(傳寳　浩史)" userId="2c5e3307-493c-4612-99fd-1904942288c1" providerId="ADAL" clId="{15EA2793-50CA-43B6-AABC-D430FF2A2860}" dt="2024-07-18T02:28:48.318" v="382" actId="20577"/>
      <pc:docMkLst>
        <pc:docMk/>
      </pc:docMkLst>
      <pc:sldChg chg="modSp mod modNotes modNotesTx">
        <pc:chgData name="DEMPO HIROSHI(傳寳　浩史)" userId="2c5e3307-493c-4612-99fd-1904942288c1" providerId="ADAL" clId="{15EA2793-50CA-43B6-AABC-D430FF2A2860}" dt="2024-07-18T02:28:48.318" v="382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15EA2793-50CA-43B6-AABC-D430FF2A2860}" dt="2024-07-18T01:43:04.166" v="312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DEMPO HIROSHI(傳寳　浩史)" userId="2c5e3307-493c-4612-99fd-1904942288c1" providerId="ADAL" clId="{15EA2793-50CA-43B6-AABC-D430FF2A2860}" dt="2024-07-18T01:42:00.931" v="254" actId="20577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15EA2793-50CA-43B6-AABC-D430FF2A2860}" dt="2024-07-18T01:42:00.931" v="254" actId="20577"/>
          <ac:spMkLst>
            <pc:docMk/>
            <pc:sldMk cId="1424111588" sldId="368"/>
            <ac:spMk id="8" creationId="{BCD63335-8E94-1B83-D9D6-D6606C270660}"/>
          </ac:spMkLst>
        </pc:spChg>
        <pc:spChg chg="mod">
          <ac:chgData name="DEMPO HIROSHI(傳寳　浩史)" userId="2c5e3307-493c-4612-99fd-1904942288c1" providerId="ADAL" clId="{15EA2793-50CA-43B6-AABC-D430FF2A2860}" dt="2024-07-18T01:31:09.963" v="160" actId="20577"/>
          <ac:spMkLst>
            <pc:docMk/>
            <pc:sldMk cId="1424111588" sldId="368"/>
            <ac:spMk id="22" creationId="{80AB4445-4CEE-2125-5772-828EB5083738}"/>
          </ac:spMkLst>
        </pc:spChg>
        <pc:grpChg chg="mod">
          <ac:chgData name="DEMPO HIROSHI(傳寳　浩史)" userId="2c5e3307-493c-4612-99fd-1904942288c1" providerId="ADAL" clId="{15EA2793-50CA-43B6-AABC-D430FF2A2860}" dt="2024-07-18T01:34:17.666" v="240" actId="1076"/>
          <ac:grpSpMkLst>
            <pc:docMk/>
            <pc:sldMk cId="1424111588" sldId="368"/>
            <ac:grpSpMk id="15" creationId="{1E951B3F-F2FA-16DF-B974-FBE1DA47CA9D}"/>
          </ac:grpSpMkLst>
        </pc:grpChg>
      </pc:sldChg>
    </pc:docChg>
  </pc:docChgLst>
  <pc:docChgLst>
    <pc:chgData name="DEMPO HIROSHI(傳寳　浩史)" userId="2c5e3307-493c-4612-99fd-1904942288c1" providerId="ADAL" clId="{0D1C7C99-B1DE-41BC-A765-EF0B495D5CD9}"/>
    <pc:docChg chg="undo custSel modSld">
      <pc:chgData name="DEMPO HIROSHI(傳寳　浩史)" userId="2c5e3307-493c-4612-99fd-1904942288c1" providerId="ADAL" clId="{0D1C7C99-B1DE-41BC-A765-EF0B495D5CD9}" dt="2024-07-17T05:37:55.032" v="640" actId="20577"/>
      <pc:docMkLst>
        <pc:docMk/>
      </pc:docMkLst>
      <pc:sldChg chg="modNotes">
        <pc:chgData name="DEMPO HIROSHI(傳寳　浩史)" userId="2c5e3307-493c-4612-99fd-1904942288c1" providerId="ADAL" clId="{0D1C7C99-B1DE-41BC-A765-EF0B495D5CD9}" dt="2024-07-17T05:30:28.566" v="80" actId="20577"/>
        <pc:sldMkLst>
          <pc:docMk/>
          <pc:sldMk cId="0" sldId="363"/>
        </pc:sldMkLst>
      </pc:sldChg>
      <pc:sldChg chg="modNotes">
        <pc:chgData name="DEMPO HIROSHI(傳寳　浩史)" userId="2c5e3307-493c-4612-99fd-1904942288c1" providerId="ADAL" clId="{0D1C7C99-B1DE-41BC-A765-EF0B495D5CD9}" dt="2024-07-17T05:37:55.032" v="640" actId="20577"/>
        <pc:sldMkLst>
          <pc:docMk/>
          <pc:sldMk cId="0" sldId="365"/>
        </pc:sldMkLst>
      </pc:sldChg>
      <pc:sldChg chg="modSp mod modNotes">
        <pc:chgData name="DEMPO HIROSHI(傳寳　浩史)" userId="2c5e3307-493c-4612-99fd-1904942288c1" providerId="ADAL" clId="{0D1C7C99-B1DE-41BC-A765-EF0B495D5CD9}" dt="2024-07-17T05:34:28.208" v="634" actId="20577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0D1C7C99-B1DE-41BC-A765-EF0B495D5CD9}" dt="2024-07-17T05:29:40.071" v="76" actId="6549"/>
          <ac:spMkLst>
            <pc:docMk/>
            <pc:sldMk cId="1424111588" sldId="368"/>
            <ac:spMk id="11" creationId="{9606AADB-4245-8B83-3EAB-71FC78218EB6}"/>
          </ac:spMkLst>
        </pc:spChg>
      </pc:sldChg>
    </pc:docChg>
  </pc:docChgLst>
  <pc:docChgLst>
    <pc:chgData name="DEMPO HIROSHI(傳寳　浩史)" userId="2c5e3307-493c-4612-99fd-1904942288c1" providerId="ADAL" clId="{9A4C8403-0632-4438-AAC6-EA60FF4FBEDE}"/>
    <pc:docChg chg="undo custSel addSld delSld modSld sldOrd">
      <pc:chgData name="DEMPO HIROSHI(傳寳　浩史)" userId="2c5e3307-493c-4612-99fd-1904942288c1" providerId="ADAL" clId="{9A4C8403-0632-4438-AAC6-EA60FF4FBEDE}" dt="2024-07-30T08:24:24.808" v="2170" actId="207"/>
      <pc:docMkLst>
        <pc:docMk/>
      </pc:docMkLst>
      <pc:sldChg chg="modSp mod">
        <pc:chgData name="DEMPO HIROSHI(傳寳　浩史)" userId="2c5e3307-493c-4612-99fd-1904942288c1" providerId="ADAL" clId="{9A4C8403-0632-4438-AAC6-EA60FF4FBEDE}" dt="2024-07-30T08:24:24.808" v="2170" actId="207"/>
        <pc:sldMkLst>
          <pc:docMk/>
          <pc:sldMk cId="0" sldId="363"/>
        </pc:sldMkLst>
        <pc:spChg chg="mod">
          <ac:chgData name="DEMPO HIROSHI(傳寳　浩史)" userId="2c5e3307-493c-4612-99fd-1904942288c1" providerId="ADAL" clId="{9A4C8403-0632-4438-AAC6-EA60FF4FBEDE}" dt="2024-07-30T08:24:24.808" v="2170" actId="207"/>
          <ac:spMkLst>
            <pc:docMk/>
            <pc:sldMk cId="0" sldId="363"/>
            <ac:spMk id="2" creationId="{785E8020-52AB-F714-AC67-2BB1153C3369}"/>
          </ac:spMkLst>
        </pc:spChg>
      </pc:sldChg>
      <pc:sldChg chg="modSp mod ord">
        <pc:chgData name="DEMPO HIROSHI(傳寳　浩史)" userId="2c5e3307-493c-4612-99fd-1904942288c1" providerId="ADAL" clId="{9A4C8403-0632-4438-AAC6-EA60FF4FBEDE}" dt="2024-07-30T08:15:46.077" v="2005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9A4C8403-0632-4438-AAC6-EA60FF4FBEDE}" dt="2024-07-30T05:08:58.833" v="399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DEMPO HIROSHI(傳寳　浩史)" userId="2c5e3307-493c-4612-99fd-1904942288c1" providerId="ADAL" clId="{9A4C8403-0632-4438-AAC6-EA60FF4FBEDE}" dt="2024-07-30T08:15:46.077" v="200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ord">
        <pc:chgData name="DEMPO HIROSHI(傳寳　浩史)" userId="2c5e3307-493c-4612-99fd-1904942288c1" providerId="ADAL" clId="{9A4C8403-0632-4438-AAC6-EA60FF4FBEDE}" dt="2024-07-30T04:49:15.481" v="83"/>
        <pc:sldMkLst>
          <pc:docMk/>
          <pc:sldMk cId="1424111588" sldId="368"/>
        </pc:sldMkLst>
      </pc:sldChg>
      <pc:sldChg chg="modSp mod ord">
        <pc:chgData name="DEMPO HIROSHI(傳寳　浩史)" userId="2c5e3307-493c-4612-99fd-1904942288c1" providerId="ADAL" clId="{9A4C8403-0632-4438-AAC6-EA60FF4FBEDE}" dt="2024-07-30T08:22:11.742" v="2169" actId="2057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9A4C8403-0632-4438-AAC6-EA60FF4FBEDE}" dt="2024-07-30T08:20:27.271" v="2120" actId="404"/>
          <ac:spMkLst>
            <pc:docMk/>
            <pc:sldMk cId="3641617573" sldId="372"/>
            <ac:spMk id="2" creationId="{0B8F948D-2D09-CD0F-45FD-424CCFC39C9E}"/>
          </ac:spMkLst>
        </pc:spChg>
        <pc:spChg chg="mod">
          <ac:chgData name="DEMPO HIROSHI(傳寳　浩史)" userId="2c5e3307-493c-4612-99fd-1904942288c1" providerId="ADAL" clId="{9A4C8403-0632-4438-AAC6-EA60FF4FBEDE}" dt="2024-07-30T08:22:11.742" v="2169" actId="20577"/>
          <ac:spMkLst>
            <pc:docMk/>
            <pc:sldMk cId="3641617573" sldId="372"/>
            <ac:spMk id="3" creationId="{78010CBD-B96A-C765-5383-BCAB987FAB0B}"/>
          </ac:spMkLst>
        </pc:spChg>
      </pc:sldChg>
      <pc:sldChg chg="addSp delSp modSp new del mod">
        <pc:chgData name="DEMPO HIROSHI(傳寳　浩史)" userId="2c5e3307-493c-4612-99fd-1904942288c1" providerId="ADAL" clId="{9A4C8403-0632-4438-AAC6-EA60FF4FBEDE}" dt="2024-07-30T05:08:02.543" v="382" actId="47"/>
        <pc:sldMkLst>
          <pc:docMk/>
          <pc:sldMk cId="381461742" sldId="373"/>
        </pc:sldMkLst>
        <pc:spChg chg="add del mod">
          <ac:chgData name="DEMPO HIROSHI(傳寳　浩史)" userId="2c5e3307-493c-4612-99fd-1904942288c1" providerId="ADAL" clId="{9A4C8403-0632-4438-AAC6-EA60FF4FBEDE}" dt="2024-07-30T04:45:19.571" v="30"/>
          <ac:spMkLst>
            <pc:docMk/>
            <pc:sldMk cId="381461742" sldId="373"/>
            <ac:spMk id="2" creationId="{B8ED0930-9D3E-11D7-5AB7-B8E3336D0574}"/>
          </ac:spMkLst>
        </pc:spChg>
        <pc:spChg chg="add del mod">
          <ac:chgData name="DEMPO HIROSHI(傳寳　浩史)" userId="2c5e3307-493c-4612-99fd-1904942288c1" providerId="ADAL" clId="{9A4C8403-0632-4438-AAC6-EA60FF4FBEDE}" dt="2024-07-30T04:43:36.162" v="11"/>
          <ac:spMkLst>
            <pc:docMk/>
            <pc:sldMk cId="381461742" sldId="373"/>
            <ac:spMk id="6" creationId="{0F2CBDF6-0FBD-B851-603E-1654246F945B}"/>
          </ac:spMkLst>
        </pc:spChg>
        <pc:spChg chg="add mod">
          <ac:chgData name="DEMPO HIROSHI(傳寳　浩史)" userId="2c5e3307-493c-4612-99fd-1904942288c1" providerId="ADAL" clId="{9A4C8403-0632-4438-AAC6-EA60FF4FBEDE}" dt="2024-07-30T04:44:28.694" v="23" actId="20577"/>
          <ac:spMkLst>
            <pc:docMk/>
            <pc:sldMk cId="381461742" sldId="373"/>
            <ac:spMk id="7" creationId="{64C041E8-C9B9-3ACC-2D5F-BFD3678B45C1}"/>
          </ac:spMkLst>
        </pc:spChg>
        <pc:spChg chg="add del mod">
          <ac:chgData name="DEMPO HIROSHI(傳寳　浩史)" userId="2c5e3307-493c-4612-99fd-1904942288c1" providerId="ADAL" clId="{9A4C8403-0632-4438-AAC6-EA60FF4FBEDE}" dt="2024-07-30T04:45:14.758" v="29"/>
          <ac:spMkLst>
            <pc:docMk/>
            <pc:sldMk cId="381461742" sldId="373"/>
            <ac:spMk id="8" creationId="{C0AC650E-9AD4-E6EB-F577-04981DDD8103}"/>
          </ac:spMkLst>
        </pc:spChg>
        <pc:picChg chg="mod">
          <ac:chgData name="DEMPO HIROSHI(傳寳　浩史)" userId="2c5e3307-493c-4612-99fd-1904942288c1" providerId="ADAL" clId="{9A4C8403-0632-4438-AAC6-EA60FF4FBEDE}" dt="2024-07-30T04:44:39.778" v="24" actId="14100"/>
          <ac:picMkLst>
            <pc:docMk/>
            <pc:sldMk cId="381461742" sldId="373"/>
            <ac:picMk id="4" creationId="{A8154548-E530-3E6B-FA95-193D14F1D962}"/>
          </ac:picMkLst>
        </pc:picChg>
        <pc:picChg chg="add del">
          <ac:chgData name="DEMPO HIROSHI(傳寳　浩史)" userId="2c5e3307-493c-4612-99fd-1904942288c1" providerId="ADAL" clId="{9A4C8403-0632-4438-AAC6-EA60FF4FBEDE}" dt="2024-07-30T04:42:21.754" v="2"/>
          <ac:picMkLst>
            <pc:docMk/>
            <pc:sldMk cId="381461742" sldId="373"/>
            <ac:picMk id="1026" creationId="{9A9EA339-C8F4-68FE-F14B-0F9042B1B444}"/>
          </ac:picMkLst>
        </pc:picChg>
      </pc:sldChg>
      <pc:sldChg chg="modSp new del mod">
        <pc:chgData name="DEMPO HIROSHI(傳寳　浩史)" userId="2c5e3307-493c-4612-99fd-1904942288c1" providerId="ADAL" clId="{9A4C8403-0632-4438-AAC6-EA60FF4FBEDE}" dt="2024-07-30T04:44:52.148" v="25" actId="47"/>
        <pc:sldMkLst>
          <pc:docMk/>
          <pc:sldMk cId="3413901604" sldId="374"/>
        </pc:sldMkLst>
        <pc:spChg chg="mod">
          <ac:chgData name="DEMPO HIROSHI(傳寳　浩史)" userId="2c5e3307-493c-4612-99fd-1904942288c1" providerId="ADAL" clId="{9A4C8403-0632-4438-AAC6-EA60FF4FBEDE}" dt="2024-07-30T04:43:39.490" v="13"/>
          <ac:spMkLst>
            <pc:docMk/>
            <pc:sldMk cId="3413901604" sldId="374"/>
            <ac:spMk id="3" creationId="{970D4D83-6578-A913-F93F-BC866960F955}"/>
          </ac:spMkLst>
        </pc:spChg>
      </pc:sldChg>
      <pc:sldChg chg="new">
        <pc:chgData name="DEMPO HIROSHI(傳寳　浩史)" userId="2c5e3307-493c-4612-99fd-1904942288c1" providerId="ADAL" clId="{9A4C8403-0632-4438-AAC6-EA60FF4FBEDE}" dt="2024-07-30T04:49:10.624" v="81" actId="680"/>
        <pc:sldMkLst>
          <pc:docMk/>
          <pc:sldMk cId="3489120818" sldId="374"/>
        </pc:sldMkLst>
      </pc:sldChg>
      <pc:sldChg chg="addSp delSp modSp new mod">
        <pc:chgData name="DEMPO HIROSHI(傳寳　浩史)" userId="2c5e3307-493c-4612-99fd-1904942288c1" providerId="ADAL" clId="{9A4C8403-0632-4438-AAC6-EA60FF4FBEDE}" dt="2024-07-30T08:13:53.714" v="1930" actId="5793"/>
        <pc:sldMkLst>
          <pc:docMk/>
          <pc:sldMk cId="4134936934" sldId="375"/>
        </pc:sldMkLst>
        <pc:spChg chg="mod">
          <ac:chgData name="DEMPO HIROSHI(傳寳　浩史)" userId="2c5e3307-493c-4612-99fd-1904942288c1" providerId="ADAL" clId="{9A4C8403-0632-4438-AAC6-EA60FF4FBEDE}" dt="2024-07-30T05:07:59.856" v="381"/>
          <ac:spMkLst>
            <pc:docMk/>
            <pc:sldMk cId="4134936934" sldId="375"/>
            <ac:spMk id="2" creationId="{F23DE464-B192-FC9C-9148-7193014D384C}"/>
          </ac:spMkLst>
        </pc:spChg>
        <pc:spChg chg="mod">
          <ac:chgData name="DEMPO HIROSHI(傳寳　浩史)" userId="2c5e3307-493c-4612-99fd-1904942288c1" providerId="ADAL" clId="{9A4C8403-0632-4438-AAC6-EA60FF4FBEDE}" dt="2024-07-30T08:13:53.714" v="1930" actId="5793"/>
          <ac:spMkLst>
            <pc:docMk/>
            <pc:sldMk cId="4134936934" sldId="375"/>
            <ac:spMk id="3" creationId="{444FEB07-7AED-2850-B156-BE44266AB2C7}"/>
          </ac:spMkLst>
        </pc:spChg>
        <pc:picChg chg="add del mod">
          <ac:chgData name="DEMPO HIROSHI(傳寳　浩史)" userId="2c5e3307-493c-4612-99fd-1904942288c1" providerId="ADAL" clId="{9A4C8403-0632-4438-AAC6-EA60FF4FBEDE}" dt="2024-07-30T08:02:14.289" v="977" actId="478"/>
          <ac:picMkLst>
            <pc:docMk/>
            <pc:sldMk cId="4134936934" sldId="375"/>
            <ac:picMk id="4" creationId="{932719AB-A8CC-18C6-544A-A4893AB718D0}"/>
          </ac:picMkLst>
        </pc:picChg>
        <pc:picChg chg="add del">
          <ac:chgData name="DEMPO HIROSHI(傳寳　浩史)" userId="2c5e3307-493c-4612-99fd-1904942288c1" providerId="ADAL" clId="{9A4C8403-0632-4438-AAC6-EA60FF4FBEDE}" dt="2024-07-30T08:02:17.338" v="979" actId="22"/>
          <ac:picMkLst>
            <pc:docMk/>
            <pc:sldMk cId="4134936934" sldId="375"/>
            <ac:picMk id="6" creationId="{09341B81-E4A8-7387-7B2D-CD743787379C}"/>
          </ac:picMkLst>
        </pc:picChg>
        <pc:picChg chg="add mod">
          <ac:chgData name="DEMPO HIROSHI(傳寳　浩史)" userId="2c5e3307-493c-4612-99fd-1904942288c1" providerId="ADAL" clId="{9A4C8403-0632-4438-AAC6-EA60FF4FBEDE}" dt="2024-07-30T08:02:39.916" v="984" actId="1076"/>
          <ac:picMkLst>
            <pc:docMk/>
            <pc:sldMk cId="4134936934" sldId="375"/>
            <ac:picMk id="7" creationId="{03CFDEB9-8B96-924C-82F0-919228E5E4E9}"/>
          </ac:picMkLst>
        </pc:picChg>
      </pc:sldChg>
      <pc:sldChg chg="addSp delSp modSp new del mod">
        <pc:chgData name="DEMPO HIROSHI(傳寳　浩史)" userId="2c5e3307-493c-4612-99fd-1904942288c1" providerId="ADAL" clId="{9A4C8403-0632-4438-AAC6-EA60FF4FBEDE}" dt="2024-07-30T08:14:40.270" v="1931" actId="47"/>
        <pc:sldMkLst>
          <pc:docMk/>
          <pc:sldMk cId="2037127663" sldId="376"/>
        </pc:sldMkLst>
        <pc:spChg chg="del">
          <ac:chgData name="DEMPO HIROSHI(傳寳　浩史)" userId="2c5e3307-493c-4612-99fd-1904942288c1" providerId="ADAL" clId="{9A4C8403-0632-4438-AAC6-EA60FF4FBEDE}" dt="2024-07-30T08:02:28.931" v="981" actId="22"/>
          <ac:spMkLst>
            <pc:docMk/>
            <pc:sldMk cId="2037127663" sldId="376"/>
            <ac:spMk id="3" creationId="{CB4A2407-3B3D-C4FA-D2FC-810CB6AA8E29}"/>
          </ac:spMkLst>
        </pc:spChg>
        <pc:picChg chg="add mod ord">
          <ac:chgData name="DEMPO HIROSHI(傳寳　浩史)" userId="2c5e3307-493c-4612-99fd-1904942288c1" providerId="ADAL" clId="{9A4C8403-0632-4438-AAC6-EA60FF4FBEDE}" dt="2024-07-30T08:02:28.931" v="981" actId="22"/>
          <ac:picMkLst>
            <pc:docMk/>
            <pc:sldMk cId="2037127663" sldId="376"/>
            <ac:picMk id="5" creationId="{D45CBA02-0B03-511E-16E6-7F77530708E1}"/>
          </ac:picMkLst>
        </pc:picChg>
      </pc:sldChg>
    </pc:docChg>
  </pc:docChgLst>
  <pc:docChgLst>
    <pc:chgData name="DEMPO HIROSHI(傳寳　浩史)" userId="2c5e3307-493c-4612-99fd-1904942288c1" providerId="ADAL" clId="{A74F5BD0-44F4-45E6-82FF-3F228A3DF2AA}"/>
    <pc:docChg chg="undo custSel addSld delSld modSld">
      <pc:chgData name="DEMPO HIROSHI(傳寳　浩史)" userId="2c5e3307-493c-4612-99fd-1904942288c1" providerId="ADAL" clId="{A74F5BD0-44F4-45E6-82FF-3F228A3DF2AA}" dt="2024-07-19T05:34:20.588" v="313" actId="20577"/>
      <pc:docMkLst>
        <pc:docMk/>
      </pc:docMkLst>
      <pc:sldChg chg="modSp mod">
        <pc:chgData name="DEMPO HIROSHI(傳寳　浩史)" userId="2c5e3307-493c-4612-99fd-1904942288c1" providerId="ADAL" clId="{A74F5BD0-44F4-45E6-82FF-3F228A3DF2AA}" dt="2024-07-19T03:17:43.267" v="269" actId="20577"/>
        <pc:sldMkLst>
          <pc:docMk/>
          <pc:sldMk cId="0" sldId="341"/>
        </pc:sldMkLst>
        <pc:spChg chg="mod">
          <ac:chgData name="DEMPO HIROSHI(傳寳　浩史)" userId="2c5e3307-493c-4612-99fd-1904942288c1" providerId="ADAL" clId="{A74F5BD0-44F4-45E6-82FF-3F228A3DF2AA}" dt="2024-07-19T03:17:43.267" v="269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 modNotes">
        <pc:chgData name="DEMPO HIROSHI(傳寳　浩史)" userId="2c5e3307-493c-4612-99fd-1904942288c1" providerId="ADAL" clId="{A74F5BD0-44F4-45E6-82FF-3F228A3DF2AA}" dt="2024-07-19T03:28:41.911" v="286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A74F5BD0-44F4-45E6-82FF-3F228A3DF2AA}" dt="2024-07-19T03:19:17.518" v="276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DEMPO HIROSHI(傳寳　浩史)" userId="2c5e3307-493c-4612-99fd-1904942288c1" providerId="ADAL" clId="{A74F5BD0-44F4-45E6-82FF-3F228A3DF2AA}" dt="2024-07-19T03:19:37.659" v="277" actId="313"/>
          <ac:spMkLst>
            <pc:docMk/>
            <pc:sldMk cId="0" sldId="365"/>
            <ac:spMk id="8195" creationId="{A955EC6E-B2A1-4AA5-9F6A-E317D7FE324C}"/>
          </ac:spMkLst>
        </pc:spChg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2192347045" sldId="366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2178569003" sldId="367"/>
        </pc:sldMkLst>
      </pc:sldChg>
      <pc:sldChg chg="modSp mod modNotes">
        <pc:chgData name="DEMPO HIROSHI(傳寳　浩史)" userId="2c5e3307-493c-4612-99fd-1904942288c1" providerId="ADAL" clId="{A74F5BD0-44F4-45E6-82FF-3F228A3DF2AA}" dt="2024-07-19T05:34:20.588" v="313" actId="20577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A74F5BD0-44F4-45E6-82FF-3F228A3DF2AA}" dt="2024-07-19T03:03:39.045" v="204" actId="20577"/>
          <ac:spMkLst>
            <pc:docMk/>
            <pc:sldMk cId="1424111588" sldId="368"/>
            <ac:spMk id="22" creationId="{80AB4445-4CEE-2125-5772-828EB5083738}"/>
          </ac:spMkLst>
        </pc:spChg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2176475682" sldId="369"/>
        </pc:sldMkLst>
      </pc:sldChg>
      <pc:sldChg chg="addSp delSp modSp add del mod">
        <pc:chgData name="DEMPO HIROSHI(傳寳　浩史)" userId="2c5e3307-493c-4612-99fd-1904942288c1" providerId="ADAL" clId="{A74F5BD0-44F4-45E6-82FF-3F228A3DF2AA}" dt="2024-07-19T03:17:13.408" v="258" actId="47"/>
        <pc:sldMkLst>
          <pc:docMk/>
          <pc:sldMk cId="2576619849" sldId="369"/>
        </pc:sldMkLst>
        <pc:spChg chg="del">
          <ac:chgData name="DEMPO HIROSHI(傳寳　浩史)" userId="2c5e3307-493c-4612-99fd-1904942288c1" providerId="ADAL" clId="{A74F5BD0-44F4-45E6-82FF-3F228A3DF2AA}" dt="2024-07-19T03:14:21.155" v="224" actId="478"/>
          <ac:spMkLst>
            <pc:docMk/>
            <pc:sldMk cId="2576619849" sldId="369"/>
            <ac:spMk id="22" creationId="{80AB4445-4CEE-2125-5772-828EB5083738}"/>
          </ac:spMkLst>
        </pc:spChg>
        <pc:spChg chg="add del">
          <ac:chgData name="DEMPO HIROSHI(傳寳　浩史)" userId="2c5e3307-493c-4612-99fd-1904942288c1" providerId="ADAL" clId="{A74F5BD0-44F4-45E6-82FF-3F228A3DF2AA}" dt="2024-07-19T03:15:16.428" v="238" actId="478"/>
          <ac:spMkLst>
            <pc:docMk/>
            <pc:sldMk cId="2576619849" sldId="369"/>
            <ac:spMk id="60" creationId="{F269AF65-E6AB-4A1D-BCFA-1179374E3620}"/>
          </ac:spMkLst>
        </pc:spChg>
        <pc:spChg chg="mod">
          <ac:chgData name="DEMPO HIROSHI(傳寳　浩史)" userId="2c5e3307-493c-4612-99fd-1904942288c1" providerId="ADAL" clId="{A74F5BD0-44F4-45E6-82FF-3F228A3DF2AA}" dt="2024-07-19T03:15:54.204" v="257" actId="20577"/>
          <ac:spMkLst>
            <pc:docMk/>
            <pc:sldMk cId="2576619849" sldId="369"/>
            <ac:spMk id="63" creationId="{1FB5EAC7-7E70-A4D9-2263-313FEFD22F02}"/>
          </ac:spMkLst>
        </pc:spChg>
        <pc:grpChg chg="del">
          <ac:chgData name="DEMPO HIROSHI(傳寳　浩史)" userId="2c5e3307-493c-4612-99fd-1904942288c1" providerId="ADAL" clId="{A74F5BD0-44F4-45E6-82FF-3F228A3DF2AA}" dt="2024-07-19T03:14:19.923" v="223" actId="478"/>
          <ac:grpSpMkLst>
            <pc:docMk/>
            <pc:sldMk cId="2576619849" sldId="369"/>
            <ac:grpSpMk id="9" creationId="{296C9950-5493-B44A-7F01-93BC696B71DB}"/>
          </ac:grpSpMkLst>
        </pc:grpChg>
        <pc:picChg chg="add mod">
          <ac:chgData name="DEMPO HIROSHI(傳寳　浩史)" userId="2c5e3307-493c-4612-99fd-1904942288c1" providerId="ADAL" clId="{A74F5BD0-44F4-45E6-82FF-3F228A3DF2AA}" dt="2024-07-19T03:15:32.861" v="242" actId="167"/>
          <ac:picMkLst>
            <pc:docMk/>
            <pc:sldMk cId="2576619849" sldId="369"/>
            <ac:picMk id="1026" creationId="{F063E272-ACD1-D089-1049-E4B93AA494D0}"/>
          </ac:picMkLst>
        </pc:picChg>
      </pc:sldChg>
      <pc:sldChg chg="add del">
        <pc:chgData name="DEMPO HIROSHI(傳寳　浩史)" userId="2c5e3307-493c-4612-99fd-1904942288c1" providerId="ADAL" clId="{A74F5BD0-44F4-45E6-82FF-3F228A3DF2AA}" dt="2024-07-19T03:14:24.938" v="226"/>
        <pc:sldMkLst>
          <pc:docMk/>
          <pc:sldMk cId="691663947" sldId="370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2347285644" sldId="370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3037416281" sldId="371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1870776844" sldId="372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550212494" sldId="373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69591476" sldId="374"/>
        </pc:sldMkLst>
      </pc:sldChg>
    </pc:docChg>
  </pc:docChgLst>
  <pc:docChgLst>
    <pc:chgData name="DEMPO HIROSHI(傳寳　浩史)" userId="2c5e3307-493c-4612-99fd-1904942288c1" providerId="ADAL" clId="{58905D72-304D-47D3-B868-3B8574ACEF02}"/>
    <pc:docChg chg="modSld">
      <pc:chgData name="DEMPO HIROSHI(傳寳　浩史)" userId="2c5e3307-493c-4612-99fd-1904942288c1" providerId="ADAL" clId="{58905D72-304D-47D3-B868-3B8574ACEF02}" dt="2024-07-16T06:59:49" v="251" actId="403"/>
      <pc:docMkLst>
        <pc:docMk/>
      </pc:docMkLst>
      <pc:sldChg chg="modSp mod">
        <pc:chgData name="DEMPO HIROSHI(傳寳　浩史)" userId="2c5e3307-493c-4612-99fd-1904942288c1" providerId="ADAL" clId="{58905D72-304D-47D3-B868-3B8574ACEF02}" dt="2024-07-16T06:29:37.858" v="181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58905D72-304D-47D3-B868-3B8574ACEF02}" dt="2024-07-16T06:29:37.858" v="181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DEMPO HIROSHI(傳寳　浩史)" userId="2c5e3307-493c-4612-99fd-1904942288c1" providerId="ADAL" clId="{58905D72-304D-47D3-B868-3B8574ACEF02}" dt="2024-07-16T06:59:49" v="251" actId="403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58905D72-304D-47D3-B868-3B8574ACEF02}" dt="2024-07-16T06:59:49" v="251" actId="403"/>
          <ac:spMkLst>
            <pc:docMk/>
            <pc:sldMk cId="1424111588" sldId="368"/>
            <ac:spMk id="8" creationId="{BCD63335-8E94-1B83-D9D6-D6606C270660}"/>
          </ac:spMkLst>
        </pc:spChg>
        <pc:spChg chg="mod">
          <ac:chgData name="DEMPO HIROSHI(傳寳　浩史)" userId="2c5e3307-493c-4612-99fd-1904942288c1" providerId="ADAL" clId="{58905D72-304D-47D3-B868-3B8574ACEF02}" dt="2024-07-16T06:58:08.192" v="200" actId="20577"/>
          <ac:spMkLst>
            <pc:docMk/>
            <pc:sldMk cId="1424111588" sldId="368"/>
            <ac:spMk id="56" creationId="{E20ACEEB-E5EA-9204-51C5-D2EDFC9CA456}"/>
          </ac:spMkLst>
        </pc:spChg>
        <pc:spChg chg="mod">
          <ac:chgData name="DEMPO HIROSHI(傳寳　浩史)" userId="2c5e3307-493c-4612-99fd-1904942288c1" providerId="ADAL" clId="{58905D72-304D-47D3-B868-3B8574ACEF02}" dt="2024-07-16T06:58:24.723" v="212" actId="20577"/>
          <ac:spMkLst>
            <pc:docMk/>
            <pc:sldMk cId="1424111588" sldId="368"/>
            <ac:spMk id="63" creationId="{1FB5EAC7-7E70-A4D9-2263-313FEFD22F02}"/>
          </ac:spMkLst>
        </pc:spChg>
        <pc:grpChg chg="mod">
          <ac:chgData name="DEMPO HIROSHI(傳寳　浩史)" userId="2c5e3307-493c-4612-99fd-1904942288c1" providerId="ADAL" clId="{58905D72-304D-47D3-B868-3B8574ACEF02}" dt="2024-07-16T06:58:14.285" v="201" actId="14100"/>
          <ac:grpSpMkLst>
            <pc:docMk/>
            <pc:sldMk cId="1424111588" sldId="368"/>
            <ac:grpSpMk id="59" creationId="{2E526FAD-606E-C64E-8686-5ABB679DC34C}"/>
          </ac:grpSpMkLst>
        </pc:grpChg>
        <pc:grpChg chg="mod">
          <ac:chgData name="DEMPO HIROSHI(傳寳　浩史)" userId="2c5e3307-493c-4612-99fd-1904942288c1" providerId="ADAL" clId="{58905D72-304D-47D3-B868-3B8574ACEF02}" dt="2024-07-16T06:58:19.582" v="202" actId="14100"/>
          <ac:grpSpMkLst>
            <pc:docMk/>
            <pc:sldMk cId="1424111588" sldId="368"/>
            <ac:grpSpMk id="61" creationId="{19C39DAE-0A60-4C24-5C3D-5038EF765464}"/>
          </ac:grpSpMkLst>
        </pc:grpChg>
      </pc:sldChg>
    </pc:docChg>
  </pc:docChgLst>
  <pc:docChgLst>
    <pc:chgData name="DEMPO HIROSHI(傳寳　浩史)" userId="2c5e3307-493c-4612-99fd-1904942288c1" providerId="ADAL" clId="{ECB527CC-C995-455B-94B7-02B94C931DA8}"/>
    <pc:docChg chg="custSel modSld">
      <pc:chgData name="DEMPO HIROSHI(傳寳　浩史)" userId="2c5e3307-493c-4612-99fd-1904942288c1" providerId="ADAL" clId="{ECB527CC-C995-455B-94B7-02B94C931DA8}" dt="2024-08-05T06:07:41.216" v="306" actId="20577"/>
      <pc:docMkLst>
        <pc:docMk/>
      </pc:docMkLst>
      <pc:sldChg chg="modSp mod">
        <pc:chgData name="DEMPO HIROSHI(傳寳　浩史)" userId="2c5e3307-493c-4612-99fd-1904942288c1" providerId="ADAL" clId="{ECB527CC-C995-455B-94B7-02B94C931DA8}" dt="2024-08-05T06:07:41.216" v="306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ECB527CC-C995-455B-94B7-02B94C931DA8}" dt="2024-08-05T06:07:41.216" v="306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DEMPO HIROSHI(傳寳　浩史)" userId="2c5e3307-493c-4612-99fd-1904942288c1" providerId="ADAL" clId="{ECB527CC-C995-455B-94B7-02B94C931DA8}" dt="2024-08-05T05:48:01.531" v="261" actId="404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ECB527CC-C995-455B-94B7-02B94C931DA8}" dt="2024-08-05T05:48:01.531" v="261" actId="404"/>
          <ac:spMkLst>
            <pc:docMk/>
            <pc:sldMk cId="3641617573" sldId="372"/>
            <ac:spMk id="3" creationId="{78010CBD-B96A-C765-5383-BCAB987FAB0B}"/>
          </ac:spMkLst>
        </pc:spChg>
      </pc:sldChg>
    </pc:docChg>
  </pc:docChgLst>
  <pc:docChgLst>
    <pc:chgData name="DEMPO HIROSHI(傳寳　浩史)" userId="2c5e3307-493c-4612-99fd-1904942288c1" providerId="ADAL" clId="{94650765-E66A-47FC-96C4-CE4FEAC51497}"/>
    <pc:docChg chg="modSld">
      <pc:chgData name="DEMPO HIROSHI(傳寳　浩史)" userId="2c5e3307-493c-4612-99fd-1904942288c1" providerId="ADAL" clId="{94650765-E66A-47FC-96C4-CE4FEAC51497}" dt="2024-08-02T06:55:00.054" v="99" actId="20577"/>
      <pc:docMkLst>
        <pc:docMk/>
      </pc:docMkLst>
      <pc:sldChg chg="modSp mod">
        <pc:chgData name="DEMPO HIROSHI(傳寳　浩史)" userId="2c5e3307-493c-4612-99fd-1904942288c1" providerId="ADAL" clId="{94650765-E66A-47FC-96C4-CE4FEAC51497}" dt="2024-08-02T06:55:00.054" v="99" actId="2057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94650765-E66A-47FC-96C4-CE4FEAC51497}" dt="2024-08-02T06:55:00.054" v="99" actId="20577"/>
          <ac:spMkLst>
            <pc:docMk/>
            <pc:sldMk cId="3641617573" sldId="372"/>
            <ac:spMk id="3" creationId="{78010CBD-B96A-C765-5383-BCAB987FAB0B}"/>
          </ac:spMkLst>
        </pc:spChg>
      </pc:sldChg>
    </pc:docChg>
  </pc:docChgLst>
  <pc:docChgLst>
    <pc:chgData name="DEMPO HIROSHI(傳寳　浩史)" userId="2c5e3307-493c-4612-99fd-1904942288c1" providerId="ADAL" clId="{88A3A9D7-1A3A-40E7-80B9-80C0357E1048}"/>
    <pc:docChg chg="undo custSel modSld">
      <pc:chgData name="DEMPO HIROSHI(傳寳　浩史)" userId="2c5e3307-493c-4612-99fd-1904942288c1" providerId="ADAL" clId="{88A3A9D7-1A3A-40E7-80B9-80C0357E1048}" dt="2024-08-09T05:48:39.698" v="44"/>
      <pc:docMkLst>
        <pc:docMk/>
      </pc:docMkLst>
      <pc:sldChg chg="modSp mod">
        <pc:chgData name="DEMPO HIROSHI(傳寳　浩史)" userId="2c5e3307-493c-4612-99fd-1904942288c1" providerId="ADAL" clId="{88A3A9D7-1A3A-40E7-80B9-80C0357E1048}" dt="2024-08-09T05:48:39.698" v="44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88A3A9D7-1A3A-40E7-80B9-80C0357E1048}" dt="2024-08-09T05:48:39.698" v="44"/>
          <ac:spMkLst>
            <pc:docMk/>
            <pc:sldMk cId="3641617573" sldId="372"/>
            <ac:spMk id="3" creationId="{78010CBD-B96A-C765-5383-BCAB987FAB0B}"/>
          </ac:spMkLst>
        </pc:spChg>
      </pc:sldChg>
    </pc:docChg>
  </pc:docChgLst>
  <pc:docChgLst>
    <pc:chgData name="DEMPO HIROSHI(傳寳　浩史)" userId="2c5e3307-493c-4612-99fd-1904942288c1" providerId="ADAL" clId="{B7AB84A6-A0AB-4D8F-BBEF-3F5E08C556CC}"/>
    <pc:docChg chg="undo custSel addSld delSld modSld sldOrd">
      <pc:chgData name="DEMPO HIROSHI(傳寳　浩史)" userId="2c5e3307-493c-4612-99fd-1904942288c1" providerId="ADAL" clId="{B7AB84A6-A0AB-4D8F-BBEF-3F5E08C556CC}" dt="2024-07-11T05:53:21.921" v="1110" actId="20577"/>
      <pc:docMkLst>
        <pc:docMk/>
      </pc:docMkLst>
      <pc:sldChg chg="addSp delSp modSp mod">
        <pc:chgData name="DEMPO HIROSHI(傳寳　浩史)" userId="2c5e3307-493c-4612-99fd-1904942288c1" providerId="ADAL" clId="{B7AB84A6-A0AB-4D8F-BBEF-3F5E08C556CC}" dt="2024-07-11T05:53:21.921" v="1110" actId="20577"/>
        <pc:sldMkLst>
          <pc:docMk/>
          <pc:sldMk cId="1424111588" sldId="368"/>
        </pc:sldMkLst>
        <pc:spChg chg="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2" creationId="{994A0938-0365-401E-1989-139EA1F189F3}"/>
          </ac:spMkLst>
        </pc:spChg>
        <pc:spChg chg="del mod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3" creationId="{F425FB34-AE9B-E991-6C5F-8C89839A2E39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4" creationId="{311CCF37-745D-826D-7F7E-8960643F6CAA}"/>
          </ac:spMkLst>
        </pc:spChg>
        <pc:spChg chg="del">
          <ac:chgData name="DEMPO HIROSHI(傳寳　浩史)" userId="2c5e3307-493c-4612-99fd-1904942288c1" providerId="ADAL" clId="{B7AB84A6-A0AB-4D8F-BBEF-3F5E08C556CC}" dt="2024-07-11T05:02:59.021" v="372" actId="478"/>
          <ac:spMkLst>
            <pc:docMk/>
            <pc:sldMk cId="1424111588" sldId="368"/>
            <ac:spMk id="5" creationId="{17DB440A-FC94-FEB9-DE9D-91905123FD54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6" creationId="{AE9B974D-9F3A-18B1-5AA8-313FCC3BF65C}"/>
          </ac:spMkLst>
        </pc:spChg>
        <pc:spChg chg="del">
          <ac:chgData name="DEMPO HIROSHI(傳寳　浩史)" userId="2c5e3307-493c-4612-99fd-1904942288c1" providerId="ADAL" clId="{B7AB84A6-A0AB-4D8F-BBEF-3F5E08C556CC}" dt="2024-07-11T05:38:25.582" v="1009" actId="478"/>
          <ac:spMkLst>
            <pc:docMk/>
            <pc:sldMk cId="1424111588" sldId="368"/>
            <ac:spMk id="7" creationId="{6873ADFD-61CA-32AF-4D5C-779036BDDB68}"/>
          </ac:spMkLst>
        </pc:spChg>
        <pc:spChg chg="mod">
          <ac:chgData name="DEMPO HIROSHI(傳寳　浩史)" userId="2c5e3307-493c-4612-99fd-1904942288c1" providerId="ADAL" clId="{B7AB84A6-A0AB-4D8F-BBEF-3F5E08C556CC}" dt="2024-07-11T05:53:21.921" v="1110" actId="20577"/>
          <ac:spMkLst>
            <pc:docMk/>
            <pc:sldMk cId="1424111588" sldId="368"/>
            <ac:spMk id="8" creationId="{BCD63335-8E94-1B83-D9D6-D6606C270660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9" creationId="{27B0B8C0-0C47-C18B-8841-7AA28FA21631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10" creationId="{2BD684B8-41A0-D4F4-0FD5-0A6A25104894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11" creationId="{9606AADB-4245-8B83-3EAB-71FC78218EB6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12" creationId="{53F052D7-F299-1D2B-3808-71F4BC757680}"/>
          </ac:spMkLst>
        </pc:spChg>
        <pc:spChg chg="add del mod">
          <ac:chgData name="DEMPO HIROSHI(傳寳　浩史)" userId="2c5e3307-493c-4612-99fd-1904942288c1" providerId="ADAL" clId="{B7AB84A6-A0AB-4D8F-BBEF-3F5E08C556CC}" dt="2024-07-11T05:12:40.567" v="402" actId="478"/>
          <ac:spMkLst>
            <pc:docMk/>
            <pc:sldMk cId="1424111588" sldId="368"/>
            <ac:spMk id="13" creationId="{0283F517-6069-5CC6-7551-95045FB14A5E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14" creationId="{9057349D-7CB3-7587-B4DA-B6F4061DBDF3}"/>
          </ac:spMkLst>
        </pc:spChg>
        <pc:spChg chg="del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5" creationId="{098C772A-961F-BEF4-66A5-A02DF24D1580}"/>
          </ac:spMkLst>
        </pc:spChg>
        <pc:spChg chg="del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6" creationId="{9C668C1F-1DF8-E26B-36C4-F6D210EA03A6}"/>
          </ac:spMkLst>
        </pc:spChg>
        <pc:spChg chg="del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7" creationId="{56EF4D7F-8678-4D1F-D91A-D82BC54953E6}"/>
          </ac:spMkLst>
        </pc:spChg>
        <pc:spChg chg="del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8" creationId="{5B27B61C-1A48-0526-9217-4E2F7281E31F}"/>
          </ac:spMkLst>
        </pc:spChg>
        <pc:spChg chg="del mod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9" creationId="{14620BE6-BB76-F620-6DD5-F12058DCBDBC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20" creationId="{65750FBD-5323-5A57-9234-C33C749DBE77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21" creationId="{24ADD0A2-2ADB-062D-CB31-64F6C979BC8F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22" creationId="{80AB4445-4CEE-2125-5772-828EB5083738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25" creationId="{EA870062-1CA8-CE05-0F8A-AFD4A4BB477E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28" creationId="{409B5505-B70A-BC58-8874-2C542764BA84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31" creationId="{C0BAF621-A9A9-DCFB-113B-DBB0437688E1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34" creationId="{D8307823-A4C0-9F9E-03B1-BD1953FF0A83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37" creationId="{8550501D-6783-9870-B23A-5107E4E1C405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40" creationId="{D7E909DE-B610-E548-45D6-4659F265CC02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43" creationId="{E521BEC4-09D0-6A93-FDBF-0AD04FCC93B8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46" creationId="{719041BD-FB99-1B14-8525-52ED29B5DF75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49" creationId="{4076C07B-87CC-19F3-C76F-3DC918C17526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53" creationId="{E2F70A49-EE47-090E-9FF7-B7C4715C2564}"/>
          </ac:spMkLst>
        </pc:spChg>
        <pc:spChg chg="add del">
          <ac:chgData name="DEMPO HIROSHI(傳寳　浩史)" userId="2c5e3307-493c-4612-99fd-1904942288c1" providerId="ADAL" clId="{B7AB84A6-A0AB-4D8F-BBEF-3F5E08C556CC}" dt="2024-07-11T05:36:31.366" v="885" actId="478"/>
          <ac:spMkLst>
            <pc:docMk/>
            <pc:sldMk cId="1424111588" sldId="368"/>
            <ac:spMk id="54" creationId="{430D2CB6-F10E-6F88-BD8E-95017AC6DC32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55" creationId="{8E5E0357-5606-1EC1-4998-468C63E6E6A9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56" creationId="{E20ACEEB-E5EA-9204-51C5-D2EDFC9CA456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57" creationId="{D4C2263F-D105-4053-5A74-9E89BA57FFA5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60" creationId="{F269AF65-E6AB-4A1D-BCFA-1179374E3620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62" creationId="{FBBFEC8B-537A-EB01-C8C6-A8B12FDD0E1A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63" creationId="{1FB5EAC7-7E70-A4D9-2263-313FEFD22F02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7168" creationId="{00080EA5-A4BB-0C74-7CB5-8EBA827B106D}"/>
          </ac:spMkLst>
        </pc:spChg>
        <pc:spChg chg="add del mod">
          <ac:chgData name="DEMPO HIROSHI(傳寳　浩史)" userId="2c5e3307-493c-4612-99fd-1904942288c1" providerId="ADAL" clId="{B7AB84A6-A0AB-4D8F-BBEF-3F5E08C556CC}" dt="2024-07-11T05:43:42.858" v="1100" actId="478"/>
          <ac:spMkLst>
            <pc:docMk/>
            <pc:sldMk cId="1424111588" sldId="368"/>
            <ac:spMk id="7169" creationId="{530D9798-7BCE-693E-0944-1E1A39EE770B}"/>
          </ac:spMkLst>
        </pc:spChg>
        <pc:spChg chg="add del mod">
          <ac:chgData name="DEMPO HIROSHI(傳寳　浩史)" userId="2c5e3307-493c-4612-99fd-1904942288c1" providerId="ADAL" clId="{B7AB84A6-A0AB-4D8F-BBEF-3F5E08C556CC}" dt="2024-07-11T05:43:43.826" v="1101" actId="478"/>
          <ac:spMkLst>
            <pc:docMk/>
            <pc:sldMk cId="1424111588" sldId="368"/>
            <ac:spMk id="7171" creationId="{ADD5F6DA-D9C2-477E-691F-AF705D5DD456}"/>
          </ac:spMkLst>
        </pc:s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23" creationId="{8385D45A-2CF2-D71F-6C07-2C27BDE185E9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26" creationId="{FE8EBE0A-C9BA-0A7B-8BA9-D79C9EC30BB2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29" creationId="{7CFFB615-C1D8-8441-12DC-D10AA13A775F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32" creationId="{B6FDA70B-453F-FBAC-DB6A-798424472CD2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35" creationId="{5BA3D56A-799F-4445-3170-1FAA37F69186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38" creationId="{77BD6A8A-0DCD-D884-2D97-AB50B51E97CA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41" creationId="{218FA01E-DDA6-6E63-146C-1C966B6BC29F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44" creationId="{F5041F12-487E-F605-B633-1727388F6AEE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47" creationId="{12A2914E-8B69-0C47-9CE0-E26BF494E69F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51" creationId="{81DAABCD-A6A4-4392-E6F4-2673C1EADC60}"/>
          </ac:grpSpMkLst>
        </pc:grpChg>
        <pc:grpChg chg="add mod">
          <ac:chgData name="DEMPO HIROSHI(傳寳　浩史)" userId="2c5e3307-493c-4612-99fd-1904942288c1" providerId="ADAL" clId="{B7AB84A6-A0AB-4D8F-BBEF-3F5E08C556CC}" dt="2024-07-11T05:38:06.070" v="1005" actId="164"/>
          <ac:grpSpMkLst>
            <pc:docMk/>
            <pc:sldMk cId="1424111588" sldId="368"/>
            <ac:grpSpMk id="58" creationId="{07855AF8-7ACE-0439-15D2-47BDF6E1115C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59" creationId="{2E526FAD-606E-C64E-8686-5ABB679DC34C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61" creationId="{19C39DAE-0A60-4C24-5C3D-5038EF765464}"/>
          </ac:grpSpMkLst>
        </pc:grp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24" creationId="{4F8251AC-9272-99BF-F8C4-76D85D825DB0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27" creationId="{2ED2F7D8-DA1E-2800-3956-5D987066A980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30" creationId="{30C6B2B1-E62C-FCA9-91C8-39EC6FA18119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33" creationId="{E66D6F81-3C6D-014D-E382-3F6D44AB6D84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36" creationId="{6A95A5D5-3D8C-BD9F-8FC3-A9A98EDF85B9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39" creationId="{D979741E-C54D-4C69-0029-EEC986DB0537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42" creationId="{06D9AE9F-6B78-FB91-BA04-DB90BC9B5648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45" creationId="{4801F281-6986-50D7-C229-CC45D9B77567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48" creationId="{D022FE83-EA4A-C02D-D594-ED42A495E4DC}"/>
          </ac:picMkLst>
        </pc:picChg>
        <pc:picChg chg="add del mod">
          <ac:chgData name="DEMPO HIROSHI(傳寳　浩史)" userId="2c5e3307-493c-4612-99fd-1904942288c1" providerId="ADAL" clId="{B7AB84A6-A0AB-4D8F-BBEF-3F5E08C556CC}" dt="2024-07-11T05:31:36.043" v="769"/>
          <ac:picMkLst>
            <pc:docMk/>
            <pc:sldMk cId="1424111588" sldId="368"/>
            <ac:picMk id="50" creationId="{9AE5121F-17CE-D031-F561-AA393F17442F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52" creationId="{E007DD6E-7DA7-BD30-8BF5-F8E9EE05A0D2}"/>
          </ac:picMkLst>
        </pc:picChg>
      </pc:sldChg>
      <pc:sldChg chg="addSp delSp modSp new mod">
        <pc:chgData name="DEMPO HIROSHI(傳寳　浩史)" userId="2c5e3307-493c-4612-99fd-1904942288c1" providerId="ADAL" clId="{B7AB84A6-A0AB-4D8F-BBEF-3F5E08C556CC}" dt="2024-07-11T01:42:40.987" v="9"/>
        <pc:sldMkLst>
          <pc:docMk/>
          <pc:sldMk cId="1870776844" sldId="372"/>
        </pc:sldMkLst>
        <pc:spChg chg="del">
          <ac:chgData name="DEMPO HIROSHI(傳寳　浩史)" userId="2c5e3307-493c-4612-99fd-1904942288c1" providerId="ADAL" clId="{B7AB84A6-A0AB-4D8F-BBEF-3F5E08C556CC}" dt="2024-07-11T01:39:10.494" v="1" actId="478"/>
          <ac:spMkLst>
            <pc:docMk/>
            <pc:sldMk cId="1870776844" sldId="372"/>
            <ac:spMk id="3" creationId="{9C3D87A7-FEBF-C616-DD10-3DAE2607A725}"/>
          </ac:spMkLst>
        </pc:spChg>
        <pc:spChg chg="add mod">
          <ac:chgData name="DEMPO HIROSHI(傳寳　浩史)" userId="2c5e3307-493c-4612-99fd-1904942288c1" providerId="ADAL" clId="{B7AB84A6-A0AB-4D8F-BBEF-3F5E08C556CC}" dt="2024-07-11T01:42:40.987" v="9"/>
          <ac:spMkLst>
            <pc:docMk/>
            <pc:sldMk cId="1870776844" sldId="372"/>
            <ac:spMk id="4" creationId="{479B8417-58E0-B714-66F8-3E3D5D3C3585}"/>
          </ac:spMkLst>
        </pc:spChg>
      </pc:sldChg>
      <pc:sldChg chg="addSp delSp modSp new mod">
        <pc:chgData name="DEMPO HIROSHI(傳寳　浩史)" userId="2c5e3307-493c-4612-99fd-1904942288c1" providerId="ADAL" clId="{B7AB84A6-A0AB-4D8F-BBEF-3F5E08C556CC}" dt="2024-07-11T01:40:12.139" v="7"/>
        <pc:sldMkLst>
          <pc:docMk/>
          <pc:sldMk cId="550212494" sldId="373"/>
        </pc:sldMkLst>
        <pc:spChg chg="del">
          <ac:chgData name="DEMPO HIROSHI(傳寳　浩史)" userId="2c5e3307-493c-4612-99fd-1904942288c1" providerId="ADAL" clId="{B7AB84A6-A0AB-4D8F-BBEF-3F5E08C556CC}" dt="2024-07-11T01:40:09.452" v="5" actId="478"/>
          <ac:spMkLst>
            <pc:docMk/>
            <pc:sldMk cId="550212494" sldId="373"/>
            <ac:spMk id="3" creationId="{C87AB827-13C1-09C0-51C7-BD099B0B2043}"/>
          </ac:spMkLst>
        </pc:spChg>
        <pc:spChg chg="add mod">
          <ac:chgData name="DEMPO HIROSHI(傳寳　浩史)" userId="2c5e3307-493c-4612-99fd-1904942288c1" providerId="ADAL" clId="{B7AB84A6-A0AB-4D8F-BBEF-3F5E08C556CC}" dt="2024-07-11T01:40:12.139" v="7"/>
          <ac:spMkLst>
            <pc:docMk/>
            <pc:sldMk cId="550212494" sldId="373"/>
            <ac:spMk id="4" creationId="{6D86A69B-6A83-D586-2A55-3D019EAF6669}"/>
          </ac:spMkLst>
        </pc:spChg>
      </pc:sldChg>
      <pc:sldChg chg="addSp delSp modSp new del mod ord">
        <pc:chgData name="DEMPO HIROSHI(傳寳　浩史)" userId="2c5e3307-493c-4612-99fd-1904942288c1" providerId="ADAL" clId="{B7AB84A6-A0AB-4D8F-BBEF-3F5E08C556CC}" dt="2024-07-11T05:34:24.467" v="883" actId="47"/>
        <pc:sldMkLst>
          <pc:docMk/>
          <pc:sldMk cId="1059148658" sldId="374"/>
        </pc:sldMkLst>
        <pc:spChg chg="del">
          <ac:chgData name="DEMPO HIROSHI(傳寳　浩史)" userId="2c5e3307-493c-4612-99fd-1904942288c1" providerId="ADAL" clId="{B7AB84A6-A0AB-4D8F-BBEF-3F5E08C556CC}" dt="2024-07-11T05:11:18.106" v="396" actId="478"/>
          <ac:spMkLst>
            <pc:docMk/>
            <pc:sldMk cId="1059148658" sldId="374"/>
            <ac:spMk id="3" creationId="{AC24EF6F-B8FD-343A-DEEE-08E72164AAF3}"/>
          </ac:spMkLst>
        </pc:spChg>
        <pc:spChg chg="add mod">
          <ac:chgData name="DEMPO HIROSHI(傳寳　浩史)" userId="2c5e3307-493c-4612-99fd-1904942288c1" providerId="ADAL" clId="{B7AB84A6-A0AB-4D8F-BBEF-3F5E08C556CC}" dt="2024-07-11T05:18:38.496" v="421" actId="1076"/>
          <ac:spMkLst>
            <pc:docMk/>
            <pc:sldMk cId="1059148658" sldId="374"/>
            <ac:spMk id="17" creationId="{7BEBB5C0-E16A-89BC-CBEC-2A5E220210BD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18" creationId="{DE8DDC64-613D-2149-BCF3-F89CB56F21EC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19" creationId="{3A472E83-664E-C5E6-C8E9-0E300E05237B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0" creationId="{F83438CD-962B-B3C2-79EB-F5FD7DBEB6E6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1" creationId="{CB509696-D5C3-7515-B1CD-1FFB71B9FFD3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2" creationId="{878A3F4C-77D7-0EA7-0EB8-F9B0383F69E8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3" creationId="{32A88D1E-207A-0C1D-624B-623140239F9B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4" creationId="{2F9C947B-7168-DD3C-A8C2-E77A90BB9255}"/>
          </ac:spMkLst>
        </pc:spChg>
        <pc:spChg chg="add del mod">
          <ac:chgData name="DEMPO HIROSHI(傳寳　浩史)" userId="2c5e3307-493c-4612-99fd-1904942288c1" providerId="ADAL" clId="{B7AB84A6-A0AB-4D8F-BBEF-3F5E08C556CC}" dt="2024-07-11T05:20:38.345" v="470"/>
          <ac:spMkLst>
            <pc:docMk/>
            <pc:sldMk cId="1059148658" sldId="374"/>
            <ac:spMk id="25" creationId="{A9B4A109-5EBE-4DBE-9E27-5938C90FEA9E}"/>
          </ac:spMkLst>
        </pc:spChg>
        <pc:spChg chg="add mod">
          <ac:chgData name="DEMPO HIROSHI(傳寳　浩史)" userId="2c5e3307-493c-4612-99fd-1904942288c1" providerId="ADAL" clId="{B7AB84A6-A0AB-4D8F-BBEF-3F5E08C556CC}" dt="2024-07-11T05:28:06.759" v="716" actId="164"/>
          <ac:spMkLst>
            <pc:docMk/>
            <pc:sldMk cId="1059148658" sldId="374"/>
            <ac:spMk id="26" creationId="{93CE74FF-141D-AECD-7E1D-4E9520C20FFE}"/>
          </ac:spMkLst>
        </pc:spChg>
        <pc:spChg chg="add mod">
          <ac:chgData name="DEMPO HIROSHI(傳寳　浩史)" userId="2c5e3307-493c-4612-99fd-1904942288c1" providerId="ADAL" clId="{B7AB84A6-A0AB-4D8F-BBEF-3F5E08C556CC}" dt="2024-07-11T05:28:16.659" v="718" actId="164"/>
          <ac:spMkLst>
            <pc:docMk/>
            <pc:sldMk cId="1059148658" sldId="374"/>
            <ac:spMk id="27" creationId="{927C1EFF-BF83-BB17-84C6-8C8626DF8269}"/>
          </ac:spMkLst>
        </pc:spChg>
        <pc:spChg chg="add mod">
          <ac:chgData name="DEMPO HIROSHI(傳寳　浩史)" userId="2c5e3307-493c-4612-99fd-1904942288c1" providerId="ADAL" clId="{B7AB84A6-A0AB-4D8F-BBEF-3F5E08C556CC}" dt="2024-07-11T05:28:12.185" v="717" actId="164"/>
          <ac:spMkLst>
            <pc:docMk/>
            <pc:sldMk cId="1059148658" sldId="374"/>
            <ac:spMk id="28" creationId="{6FB8E936-EACD-9B13-67A9-5E99EDCF7A2E}"/>
          </ac:spMkLst>
        </pc:spChg>
        <pc:spChg chg="add mod">
          <ac:chgData name="DEMPO HIROSHI(傳寳　浩史)" userId="2c5e3307-493c-4612-99fd-1904942288c1" providerId="ADAL" clId="{B7AB84A6-A0AB-4D8F-BBEF-3F5E08C556CC}" dt="2024-07-11T05:28:41.202" v="724" actId="164"/>
          <ac:spMkLst>
            <pc:docMk/>
            <pc:sldMk cId="1059148658" sldId="374"/>
            <ac:spMk id="29" creationId="{CC851391-6A74-C5A3-4F08-3CD6E7B0586C}"/>
          </ac:spMkLst>
        </pc:spChg>
        <pc:spChg chg="add mod">
          <ac:chgData name="DEMPO HIROSHI(傳寳　浩史)" userId="2c5e3307-493c-4612-99fd-1904942288c1" providerId="ADAL" clId="{B7AB84A6-A0AB-4D8F-BBEF-3F5E08C556CC}" dt="2024-07-11T05:28:36.672" v="723" actId="164"/>
          <ac:spMkLst>
            <pc:docMk/>
            <pc:sldMk cId="1059148658" sldId="374"/>
            <ac:spMk id="30" creationId="{25286788-5E5D-2BF7-2E33-102BC3F08DDA}"/>
          </ac:spMkLst>
        </pc:spChg>
        <pc:spChg chg="add mod">
          <ac:chgData name="DEMPO HIROSHI(傳寳　浩史)" userId="2c5e3307-493c-4612-99fd-1904942288c1" providerId="ADAL" clId="{B7AB84A6-A0AB-4D8F-BBEF-3F5E08C556CC}" dt="2024-07-11T05:28:32.417" v="722" actId="164"/>
          <ac:spMkLst>
            <pc:docMk/>
            <pc:sldMk cId="1059148658" sldId="374"/>
            <ac:spMk id="31" creationId="{D64B0C1B-DE04-EAE0-6A0D-64E605A85D66}"/>
          </ac:spMkLst>
        </pc:spChg>
        <pc:spChg chg="add mod">
          <ac:chgData name="DEMPO HIROSHI(傳寳　浩史)" userId="2c5e3307-493c-4612-99fd-1904942288c1" providerId="ADAL" clId="{B7AB84A6-A0AB-4D8F-BBEF-3F5E08C556CC}" dt="2024-07-11T05:28:28.438" v="721" actId="164"/>
          <ac:spMkLst>
            <pc:docMk/>
            <pc:sldMk cId="1059148658" sldId="374"/>
            <ac:spMk id="32" creationId="{4BDEBC57-3122-5C46-7E68-E226DD969DD2}"/>
          </ac:spMkLst>
        </pc:spChg>
        <pc:spChg chg="add mod">
          <ac:chgData name="DEMPO HIROSHI(傳寳　浩史)" userId="2c5e3307-493c-4612-99fd-1904942288c1" providerId="ADAL" clId="{B7AB84A6-A0AB-4D8F-BBEF-3F5E08C556CC}" dt="2024-07-11T05:28:20.439" v="719" actId="164"/>
          <ac:spMkLst>
            <pc:docMk/>
            <pc:sldMk cId="1059148658" sldId="374"/>
            <ac:spMk id="33" creationId="{260443BF-D730-AF67-16C9-1F318EE66A95}"/>
          </ac:spMkLst>
        </pc:spChg>
        <pc:spChg chg="add mod">
          <ac:chgData name="DEMPO HIROSHI(傳寳　浩史)" userId="2c5e3307-493c-4612-99fd-1904942288c1" providerId="ADAL" clId="{B7AB84A6-A0AB-4D8F-BBEF-3F5E08C556CC}" dt="2024-07-11T05:28:24.177" v="720" actId="164"/>
          <ac:spMkLst>
            <pc:docMk/>
            <pc:sldMk cId="1059148658" sldId="374"/>
            <ac:spMk id="34" creationId="{A679BFD7-B9A3-B836-9B2D-7E90EC39407D}"/>
          </ac:spMkLst>
        </pc:spChg>
        <pc:spChg chg="add del mod">
          <ac:chgData name="DEMPO HIROSHI(傳寳　浩史)" userId="2c5e3307-493c-4612-99fd-1904942288c1" providerId="ADAL" clId="{B7AB84A6-A0AB-4D8F-BBEF-3F5E08C556CC}" dt="2024-07-11T05:31:02.463" v="751"/>
          <ac:spMkLst>
            <pc:docMk/>
            <pc:sldMk cId="1059148658" sldId="374"/>
            <ac:spMk id="48" creationId="{A63CCE57-EC48-8A34-6AB6-B37728D50BBB}"/>
          </ac:spMkLst>
        </pc:spChg>
        <pc:spChg chg="mod topLvl">
          <ac:chgData name="DEMPO HIROSHI(傳寳　浩史)" userId="2c5e3307-493c-4612-99fd-1904942288c1" providerId="ADAL" clId="{B7AB84A6-A0AB-4D8F-BBEF-3F5E08C556CC}" dt="2024-07-11T05:31:30.528" v="767" actId="164"/>
          <ac:spMkLst>
            <pc:docMk/>
            <pc:sldMk cId="1059148658" sldId="374"/>
            <ac:spMk id="51" creationId="{2B12FC67-109F-EB19-DE08-FEA3572D419B}"/>
          </ac:spMkLst>
        </pc:spChg>
        <pc:grpChg chg="add mod">
          <ac:chgData name="DEMPO HIROSHI(傳寳　浩史)" userId="2c5e3307-493c-4612-99fd-1904942288c1" providerId="ADAL" clId="{B7AB84A6-A0AB-4D8F-BBEF-3F5E08C556CC}" dt="2024-07-11T05:27:14.868" v="707" actId="164"/>
          <ac:grpSpMkLst>
            <pc:docMk/>
            <pc:sldMk cId="1059148658" sldId="374"/>
            <ac:grpSpMk id="35" creationId="{EF6F1B4F-1861-7452-2C4E-0C90E782CE90}"/>
          </ac:grpSpMkLst>
        </pc:grpChg>
        <pc:grpChg chg="add mod">
          <ac:chgData name="DEMPO HIROSHI(傳寳　浩史)" userId="2c5e3307-493c-4612-99fd-1904942288c1" providerId="ADAL" clId="{B7AB84A6-A0AB-4D8F-BBEF-3F5E08C556CC}" dt="2024-07-11T05:27:14.418" v="706" actId="164"/>
          <ac:grpSpMkLst>
            <pc:docMk/>
            <pc:sldMk cId="1059148658" sldId="374"/>
            <ac:grpSpMk id="36" creationId="{D1EED4A9-31DF-B66E-1F21-AD7D7F80F2B0}"/>
          </ac:grpSpMkLst>
        </pc:grpChg>
        <pc:grpChg chg="add mod">
          <ac:chgData name="DEMPO HIROSHI(傳寳　浩史)" userId="2c5e3307-493c-4612-99fd-1904942288c1" providerId="ADAL" clId="{B7AB84A6-A0AB-4D8F-BBEF-3F5E08C556CC}" dt="2024-07-11T05:29:12.981" v="728" actId="1076"/>
          <ac:grpSpMkLst>
            <pc:docMk/>
            <pc:sldMk cId="1059148658" sldId="374"/>
            <ac:grpSpMk id="37" creationId="{1D1E5C78-DF91-6C06-83BF-C56A24F576AF}"/>
          </ac:grpSpMkLst>
        </pc:grpChg>
        <pc:grpChg chg="add mod">
          <ac:chgData name="DEMPO HIROSHI(傳寳　浩史)" userId="2c5e3307-493c-4612-99fd-1904942288c1" providerId="ADAL" clId="{B7AB84A6-A0AB-4D8F-BBEF-3F5E08C556CC}" dt="2024-07-11T05:29:12.981" v="728" actId="1076"/>
          <ac:grpSpMkLst>
            <pc:docMk/>
            <pc:sldMk cId="1059148658" sldId="374"/>
            <ac:grpSpMk id="38" creationId="{C0E2534D-94C1-029C-05F2-707843E6B21A}"/>
          </ac:grpSpMkLst>
        </pc:grpChg>
        <pc:grpChg chg="add mod">
          <ac:chgData name="DEMPO HIROSHI(傳寳　浩史)" userId="2c5e3307-493c-4612-99fd-1904942288c1" providerId="ADAL" clId="{B7AB84A6-A0AB-4D8F-BBEF-3F5E08C556CC}" dt="2024-07-11T05:29:12.981" v="728" actId="1076"/>
          <ac:grpSpMkLst>
            <pc:docMk/>
            <pc:sldMk cId="1059148658" sldId="374"/>
            <ac:grpSpMk id="39" creationId="{21BF8E62-EE42-D473-2E4C-134A4A262216}"/>
          </ac:grpSpMkLst>
        </pc:grpChg>
        <pc:grpChg chg="add mod">
          <ac:chgData name="DEMPO HIROSHI(傳寳　浩史)" userId="2c5e3307-493c-4612-99fd-1904942288c1" providerId="ADAL" clId="{B7AB84A6-A0AB-4D8F-BBEF-3F5E08C556CC}" dt="2024-07-11T05:29:12.981" v="728" actId="1076"/>
          <ac:grpSpMkLst>
            <pc:docMk/>
            <pc:sldMk cId="1059148658" sldId="374"/>
            <ac:grpSpMk id="40" creationId="{50DD069B-BC26-6D2A-9031-1654F39D89EE}"/>
          </ac:grpSpMkLst>
        </pc:grpChg>
        <pc:grpChg chg="add mod">
          <ac:chgData name="DEMPO HIROSHI(傳寳　浩史)" userId="2c5e3307-493c-4612-99fd-1904942288c1" providerId="ADAL" clId="{B7AB84A6-A0AB-4D8F-BBEF-3F5E08C556CC}" dt="2024-07-11T05:29:18.446" v="729" actId="1076"/>
          <ac:grpSpMkLst>
            <pc:docMk/>
            <pc:sldMk cId="1059148658" sldId="374"/>
            <ac:grpSpMk id="41" creationId="{1DC9B323-A3D5-B12B-6F71-F9318527D6F1}"/>
          </ac:grpSpMkLst>
        </pc:grpChg>
        <pc:grpChg chg="add mod">
          <ac:chgData name="DEMPO HIROSHI(傳寳　浩史)" userId="2c5e3307-493c-4612-99fd-1904942288c1" providerId="ADAL" clId="{B7AB84A6-A0AB-4D8F-BBEF-3F5E08C556CC}" dt="2024-07-11T05:29:18.446" v="729" actId="1076"/>
          <ac:grpSpMkLst>
            <pc:docMk/>
            <pc:sldMk cId="1059148658" sldId="374"/>
            <ac:grpSpMk id="42" creationId="{D3218832-2E47-8A2C-1086-8F02028CF6EE}"/>
          </ac:grpSpMkLst>
        </pc:grpChg>
        <pc:grpChg chg="add mod">
          <ac:chgData name="DEMPO HIROSHI(傳寳　浩史)" userId="2c5e3307-493c-4612-99fd-1904942288c1" providerId="ADAL" clId="{B7AB84A6-A0AB-4D8F-BBEF-3F5E08C556CC}" dt="2024-07-11T05:29:18.446" v="729" actId="1076"/>
          <ac:grpSpMkLst>
            <pc:docMk/>
            <pc:sldMk cId="1059148658" sldId="374"/>
            <ac:grpSpMk id="43" creationId="{D0FE8B37-BD13-927A-B94E-E784C0003B44}"/>
          </ac:grpSpMkLst>
        </pc:grpChg>
        <pc:grpChg chg="add mod">
          <ac:chgData name="DEMPO HIROSHI(傳寳　浩史)" userId="2c5e3307-493c-4612-99fd-1904942288c1" providerId="ADAL" clId="{B7AB84A6-A0AB-4D8F-BBEF-3F5E08C556CC}" dt="2024-07-11T05:29:18.446" v="729" actId="1076"/>
          <ac:grpSpMkLst>
            <pc:docMk/>
            <pc:sldMk cId="1059148658" sldId="374"/>
            <ac:grpSpMk id="44" creationId="{4BE57F44-CAC1-39A9-70C9-E7681DF71D83}"/>
          </ac:grpSpMkLst>
        </pc:grpChg>
        <pc:grpChg chg="add mod">
          <ac:chgData name="DEMPO HIROSHI(傳寳　浩史)" userId="2c5e3307-493c-4612-99fd-1904942288c1" providerId="ADAL" clId="{B7AB84A6-A0AB-4D8F-BBEF-3F5E08C556CC}" dt="2024-07-11T05:29:22.148" v="730" actId="1076"/>
          <ac:grpSpMkLst>
            <pc:docMk/>
            <pc:sldMk cId="1059148658" sldId="374"/>
            <ac:grpSpMk id="45" creationId="{89E99D46-F1D3-C01C-417B-1A77810C2A2E}"/>
          </ac:grpSpMkLst>
        </pc:grpChg>
        <pc:grpChg chg="add del mod">
          <ac:chgData name="DEMPO HIROSHI(傳寳　浩史)" userId="2c5e3307-493c-4612-99fd-1904942288c1" providerId="ADAL" clId="{B7AB84A6-A0AB-4D8F-BBEF-3F5E08C556CC}" dt="2024-07-11T05:31:12.560" v="754" actId="165"/>
          <ac:grpSpMkLst>
            <pc:docMk/>
            <pc:sldMk cId="1059148658" sldId="374"/>
            <ac:grpSpMk id="49" creationId="{82FFC284-895F-4361-F972-C9F9DA4F5F93}"/>
          </ac:grpSpMkLst>
        </pc:grpChg>
        <pc:grpChg chg="add mod">
          <ac:chgData name="DEMPO HIROSHI(傳寳　浩史)" userId="2c5e3307-493c-4612-99fd-1904942288c1" providerId="ADAL" clId="{B7AB84A6-A0AB-4D8F-BBEF-3F5E08C556CC}" dt="2024-07-11T05:31:30.528" v="767" actId="164"/>
          <ac:grpSpMkLst>
            <pc:docMk/>
            <pc:sldMk cId="1059148658" sldId="374"/>
            <ac:grpSpMk id="52" creationId="{11A845E9-C303-F185-DCB4-E8A7EF662C53}"/>
          </ac:grpSpMkLst>
        </pc:grpChg>
        <pc:graphicFrameChg chg="add del modGraphic">
          <ac:chgData name="DEMPO HIROSHI(傳寳　浩史)" userId="2c5e3307-493c-4612-99fd-1904942288c1" providerId="ADAL" clId="{B7AB84A6-A0AB-4D8F-BBEF-3F5E08C556CC}" dt="2024-07-11T05:29:47.750" v="735" actId="478"/>
          <ac:graphicFrameMkLst>
            <pc:docMk/>
            <pc:sldMk cId="1059148658" sldId="374"/>
            <ac:graphicFrameMk id="47" creationId="{3381D91C-A23F-C3A7-F29E-49B1EE1103D9}"/>
          </ac:graphicFrameMkLst>
        </pc:graphicFrameChg>
        <pc:picChg chg="add mod">
          <ac:chgData name="DEMPO HIROSHI(傳寳　浩史)" userId="2c5e3307-493c-4612-99fd-1904942288c1" providerId="ADAL" clId="{B7AB84A6-A0AB-4D8F-BBEF-3F5E08C556CC}" dt="2024-07-11T05:28:28.438" v="721" actId="164"/>
          <ac:picMkLst>
            <pc:docMk/>
            <pc:sldMk cId="1059148658" sldId="374"/>
            <ac:picMk id="4" creationId="{385DA072-023F-C25B-6974-26283EB50BDE}"/>
          </ac:picMkLst>
        </pc:picChg>
        <pc:picChg chg="add mod">
          <ac:chgData name="DEMPO HIROSHI(傳寳　浩史)" userId="2c5e3307-493c-4612-99fd-1904942288c1" providerId="ADAL" clId="{B7AB84A6-A0AB-4D8F-BBEF-3F5E08C556CC}" dt="2024-07-11T05:28:32.417" v="722" actId="164"/>
          <ac:picMkLst>
            <pc:docMk/>
            <pc:sldMk cId="1059148658" sldId="374"/>
            <ac:picMk id="5" creationId="{C56D7909-726B-9695-17D4-486DA691940B}"/>
          </ac:picMkLst>
        </pc:picChg>
        <pc:picChg chg="add mod">
          <ac:chgData name="DEMPO HIROSHI(傳寳　浩史)" userId="2c5e3307-493c-4612-99fd-1904942288c1" providerId="ADAL" clId="{B7AB84A6-A0AB-4D8F-BBEF-3F5E08C556CC}" dt="2024-07-11T05:28:36.672" v="723" actId="164"/>
          <ac:picMkLst>
            <pc:docMk/>
            <pc:sldMk cId="1059148658" sldId="374"/>
            <ac:picMk id="6" creationId="{2BD83186-7E6E-CBD1-2998-051210207B3A}"/>
          </ac:picMkLst>
        </pc:picChg>
        <pc:picChg chg="add mod">
          <ac:chgData name="DEMPO HIROSHI(傳寳　浩史)" userId="2c5e3307-493c-4612-99fd-1904942288c1" providerId="ADAL" clId="{B7AB84A6-A0AB-4D8F-BBEF-3F5E08C556CC}" dt="2024-07-11T05:28:24.177" v="720" actId="164"/>
          <ac:picMkLst>
            <pc:docMk/>
            <pc:sldMk cId="1059148658" sldId="374"/>
            <ac:picMk id="7" creationId="{8EFE8860-DFBA-4280-7693-D72CAB397A0F}"/>
          </ac:picMkLst>
        </pc:picChg>
        <pc:picChg chg="add del mod">
          <ac:chgData name="DEMPO HIROSHI(傳寳　浩史)" userId="2c5e3307-493c-4612-99fd-1904942288c1" providerId="ADAL" clId="{B7AB84A6-A0AB-4D8F-BBEF-3F5E08C556CC}" dt="2024-07-11T05:15:24.638" v="406" actId="478"/>
          <ac:picMkLst>
            <pc:docMk/>
            <pc:sldMk cId="1059148658" sldId="374"/>
            <ac:picMk id="8" creationId="{E1CD6481-B14C-0D52-F7A1-2FC9F6CA719F}"/>
          </ac:picMkLst>
        </pc:picChg>
        <pc:picChg chg="add del mod">
          <ac:chgData name="DEMPO HIROSHI(傳寳　浩史)" userId="2c5e3307-493c-4612-99fd-1904942288c1" providerId="ADAL" clId="{B7AB84A6-A0AB-4D8F-BBEF-3F5E08C556CC}" dt="2024-07-11T05:17:53.645" v="416" actId="478"/>
          <ac:picMkLst>
            <pc:docMk/>
            <pc:sldMk cId="1059148658" sldId="374"/>
            <ac:picMk id="9" creationId="{7EFBA257-D8F7-523B-9508-D62166ADC9D4}"/>
          </ac:picMkLst>
        </pc:picChg>
        <pc:picChg chg="add mod">
          <ac:chgData name="DEMPO HIROSHI(傳寳　浩史)" userId="2c5e3307-493c-4612-99fd-1904942288c1" providerId="ADAL" clId="{B7AB84A6-A0AB-4D8F-BBEF-3F5E08C556CC}" dt="2024-07-11T05:28:12.185" v="717" actId="164"/>
          <ac:picMkLst>
            <pc:docMk/>
            <pc:sldMk cId="1059148658" sldId="374"/>
            <ac:picMk id="10" creationId="{AF56B813-7B7F-969A-55DB-1769009B0CC2}"/>
          </ac:picMkLst>
        </pc:picChg>
        <pc:picChg chg="add del mod">
          <ac:chgData name="DEMPO HIROSHI(傳寳　浩史)" userId="2c5e3307-493c-4612-99fd-1904942288c1" providerId="ADAL" clId="{B7AB84A6-A0AB-4D8F-BBEF-3F5E08C556CC}" dt="2024-07-11T05:19:53.535" v="453" actId="478"/>
          <ac:picMkLst>
            <pc:docMk/>
            <pc:sldMk cId="1059148658" sldId="374"/>
            <ac:picMk id="11" creationId="{7720C1CD-0C6C-8B49-DFCD-404BA1C61FE7}"/>
          </ac:picMkLst>
        </pc:picChg>
        <pc:picChg chg="add mod">
          <ac:chgData name="DEMPO HIROSHI(傳寳　浩史)" userId="2c5e3307-493c-4612-99fd-1904942288c1" providerId="ADAL" clId="{B7AB84A6-A0AB-4D8F-BBEF-3F5E08C556CC}" dt="2024-07-11T05:28:41.202" v="724" actId="164"/>
          <ac:picMkLst>
            <pc:docMk/>
            <pc:sldMk cId="1059148658" sldId="374"/>
            <ac:picMk id="12" creationId="{B9243399-6D82-2072-8B87-7D3C5A5D4ED4}"/>
          </ac:picMkLst>
        </pc:picChg>
        <pc:picChg chg="add mod">
          <ac:chgData name="DEMPO HIROSHI(傳寳　浩史)" userId="2c5e3307-493c-4612-99fd-1904942288c1" providerId="ADAL" clId="{B7AB84A6-A0AB-4D8F-BBEF-3F5E08C556CC}" dt="2024-07-11T05:28:06.759" v="716" actId="164"/>
          <ac:picMkLst>
            <pc:docMk/>
            <pc:sldMk cId="1059148658" sldId="374"/>
            <ac:picMk id="13" creationId="{6C316372-D60A-1CC9-12BF-62B6286B7D23}"/>
          </ac:picMkLst>
        </pc:picChg>
        <pc:picChg chg="add mod">
          <ac:chgData name="DEMPO HIROSHI(傳寳　浩史)" userId="2c5e3307-493c-4612-99fd-1904942288c1" providerId="ADAL" clId="{B7AB84A6-A0AB-4D8F-BBEF-3F5E08C556CC}" dt="2024-07-11T05:28:16.659" v="718" actId="164"/>
          <ac:picMkLst>
            <pc:docMk/>
            <pc:sldMk cId="1059148658" sldId="374"/>
            <ac:picMk id="14" creationId="{9EDFCB75-6BFF-1A72-C094-A9853A38F8CB}"/>
          </ac:picMkLst>
        </pc:picChg>
        <pc:picChg chg="add mod">
          <ac:chgData name="DEMPO HIROSHI(傳寳　浩史)" userId="2c5e3307-493c-4612-99fd-1904942288c1" providerId="ADAL" clId="{B7AB84A6-A0AB-4D8F-BBEF-3F5E08C556CC}" dt="2024-07-11T05:28:20.439" v="719" actId="164"/>
          <ac:picMkLst>
            <pc:docMk/>
            <pc:sldMk cId="1059148658" sldId="374"/>
            <ac:picMk id="15" creationId="{D408B20B-5FE8-B43D-AF11-8C2739418B2B}"/>
          </ac:picMkLst>
        </pc:picChg>
        <pc:picChg chg="add mod">
          <ac:chgData name="DEMPO HIROSHI(傳寳　浩史)" userId="2c5e3307-493c-4612-99fd-1904942288c1" providerId="ADAL" clId="{B7AB84A6-A0AB-4D8F-BBEF-3F5E08C556CC}" dt="2024-07-11T05:31:30.528" v="767" actId="164"/>
          <ac:picMkLst>
            <pc:docMk/>
            <pc:sldMk cId="1059148658" sldId="374"/>
            <ac:picMk id="16" creationId="{20F8560A-4B2D-1C6E-80B6-5C8AAAEE44B0}"/>
          </ac:picMkLst>
        </pc:picChg>
        <pc:picChg chg="mod topLvl">
          <ac:chgData name="DEMPO HIROSHI(傳寳　浩史)" userId="2c5e3307-493c-4612-99fd-1904942288c1" providerId="ADAL" clId="{B7AB84A6-A0AB-4D8F-BBEF-3F5E08C556CC}" dt="2024-07-11T05:31:12.560" v="754" actId="165"/>
          <ac:picMkLst>
            <pc:docMk/>
            <pc:sldMk cId="1059148658" sldId="374"/>
            <ac:picMk id="50" creationId="{FE0BFFCA-4BA3-333D-777A-A5166495E3E1}"/>
          </ac:picMkLst>
        </pc:picChg>
      </pc:sldChg>
      <pc:sldChg chg="addSp delSp modSp new del mod">
        <pc:chgData name="DEMPO HIROSHI(傳寳　浩史)" userId="2c5e3307-493c-4612-99fd-1904942288c1" providerId="ADAL" clId="{B7AB84A6-A0AB-4D8F-BBEF-3F5E08C556CC}" dt="2024-07-11T05:05:18.177" v="394" actId="47"/>
        <pc:sldMkLst>
          <pc:docMk/>
          <pc:sldMk cId="2283244203" sldId="374"/>
        </pc:sldMkLst>
        <pc:spChg chg="del">
          <ac:chgData name="DEMPO HIROSHI(傳寳　浩史)" userId="2c5e3307-493c-4612-99fd-1904942288c1" providerId="ADAL" clId="{B7AB84A6-A0AB-4D8F-BBEF-3F5E08C556CC}" dt="2024-07-11T04:57:54.332" v="173" actId="478"/>
          <ac:spMkLst>
            <pc:docMk/>
            <pc:sldMk cId="2283244203" sldId="374"/>
            <ac:spMk id="3" creationId="{A4473552-9D98-E1BF-BF39-6DBE7C7EA161}"/>
          </ac:spMkLst>
        </pc:spChg>
        <pc:spChg chg="add mod">
          <ac:chgData name="DEMPO HIROSHI(傳寳　浩史)" userId="2c5e3307-493c-4612-99fd-1904942288c1" providerId="ADAL" clId="{B7AB84A6-A0AB-4D8F-BBEF-3F5E08C556CC}" dt="2024-07-11T05:02:44.392" v="369" actId="1076"/>
          <ac:spMkLst>
            <pc:docMk/>
            <pc:sldMk cId="2283244203" sldId="374"/>
            <ac:spMk id="4" creationId="{919BF90A-9924-1EDA-A76B-EB36FAC8680F}"/>
          </ac:spMkLst>
        </pc:spChg>
        <pc:spChg chg="add mod">
          <ac:chgData name="DEMPO HIROSHI(傳寳　浩史)" userId="2c5e3307-493c-4612-99fd-1904942288c1" providerId="ADAL" clId="{B7AB84A6-A0AB-4D8F-BBEF-3F5E08C556CC}" dt="2024-07-11T05:01:16.608" v="270" actId="20577"/>
          <ac:spMkLst>
            <pc:docMk/>
            <pc:sldMk cId="2283244203" sldId="374"/>
            <ac:spMk id="5" creationId="{7CB70682-5ACB-5C06-518B-CDE32A19265A}"/>
          </ac:spMkLst>
        </pc:spChg>
        <pc:spChg chg="add mod">
          <ac:chgData name="DEMPO HIROSHI(傳寳　浩史)" userId="2c5e3307-493c-4612-99fd-1904942288c1" providerId="ADAL" clId="{B7AB84A6-A0AB-4D8F-BBEF-3F5E08C556CC}" dt="2024-07-11T05:02:30.143" v="364" actId="1076"/>
          <ac:spMkLst>
            <pc:docMk/>
            <pc:sldMk cId="2283244203" sldId="374"/>
            <ac:spMk id="6" creationId="{FA689526-F4E5-F727-AB76-C36985A390BE}"/>
          </ac:spMkLst>
        </pc:spChg>
        <pc:spChg chg="add mod">
          <ac:chgData name="DEMPO HIROSHI(傳寳　浩史)" userId="2c5e3307-493c-4612-99fd-1904942288c1" providerId="ADAL" clId="{B7AB84A6-A0AB-4D8F-BBEF-3F5E08C556CC}" dt="2024-07-11T05:02:42.952" v="368" actId="1076"/>
          <ac:spMkLst>
            <pc:docMk/>
            <pc:sldMk cId="2283244203" sldId="374"/>
            <ac:spMk id="7" creationId="{7FE79851-6CB3-DDE8-86B7-A93D59C4BFA1}"/>
          </ac:spMkLst>
        </pc:spChg>
        <pc:spChg chg="add mod">
          <ac:chgData name="DEMPO HIROSHI(傳寳　浩史)" userId="2c5e3307-493c-4612-99fd-1904942288c1" providerId="ADAL" clId="{B7AB84A6-A0AB-4D8F-BBEF-3F5E08C556CC}" dt="2024-07-11T05:02:32.973" v="365" actId="1076"/>
          <ac:spMkLst>
            <pc:docMk/>
            <pc:sldMk cId="2283244203" sldId="374"/>
            <ac:spMk id="8" creationId="{1871DD19-A2C4-FAFE-4169-CDB30EA7A17B}"/>
          </ac:spMkLst>
        </pc:spChg>
        <pc:spChg chg="add mod">
          <ac:chgData name="DEMPO HIROSHI(傳寳　浩史)" userId="2c5e3307-493c-4612-99fd-1904942288c1" providerId="ADAL" clId="{B7AB84A6-A0AB-4D8F-BBEF-3F5E08C556CC}" dt="2024-07-11T05:02:46.710" v="370" actId="1076"/>
          <ac:spMkLst>
            <pc:docMk/>
            <pc:sldMk cId="2283244203" sldId="374"/>
            <ac:spMk id="9" creationId="{8753ECC7-31FD-56AE-7C6D-F8A032D69235}"/>
          </ac:spMkLst>
        </pc:spChg>
        <pc:spChg chg="add mod">
          <ac:chgData name="DEMPO HIROSHI(傳寳　浩史)" userId="2c5e3307-493c-4612-99fd-1904942288c1" providerId="ADAL" clId="{B7AB84A6-A0AB-4D8F-BBEF-3F5E08C556CC}" dt="2024-07-11T05:02:36.057" v="366" actId="1076"/>
          <ac:spMkLst>
            <pc:docMk/>
            <pc:sldMk cId="2283244203" sldId="374"/>
            <ac:spMk id="10" creationId="{0DC23868-BA94-C366-3F4A-32186AE36150}"/>
          </ac:spMkLst>
        </pc:spChg>
        <pc:spChg chg="add mod">
          <ac:chgData name="DEMPO HIROSHI(傳寳　浩史)" userId="2c5e3307-493c-4612-99fd-1904942288c1" providerId="ADAL" clId="{B7AB84A6-A0AB-4D8F-BBEF-3F5E08C556CC}" dt="2024-07-11T05:02:49.177" v="371" actId="1076"/>
          <ac:spMkLst>
            <pc:docMk/>
            <pc:sldMk cId="2283244203" sldId="374"/>
            <ac:spMk id="11" creationId="{8151144C-5F08-722B-6FA0-845560D4DDBA}"/>
          </ac:spMkLst>
        </pc:spChg>
      </pc:sldChg>
    </pc:docChg>
  </pc:docChgLst>
  <pc:docChgLst>
    <pc:chgData name="DEMPO HIROSHI(傳寳　浩史)" userId="2c5e3307-493c-4612-99fd-1904942288c1" providerId="ADAL" clId="{EC1E2A06-2C6D-4986-99F8-4350D95B5DC2}"/>
    <pc:docChg chg="undo custSel addSld delSld modSld">
      <pc:chgData name="DEMPO HIROSHI(傳寳　浩史)" userId="2c5e3307-493c-4612-99fd-1904942288c1" providerId="ADAL" clId="{EC1E2A06-2C6D-4986-99F8-4350D95B5DC2}" dt="2024-07-29T07:48:45.194" v="1246" actId="207"/>
      <pc:docMkLst>
        <pc:docMk/>
      </pc:docMkLst>
      <pc:sldChg chg="modSp mod">
        <pc:chgData name="DEMPO HIROSHI(傳寳　浩史)" userId="2c5e3307-493c-4612-99fd-1904942288c1" providerId="ADAL" clId="{EC1E2A06-2C6D-4986-99F8-4350D95B5DC2}" dt="2024-07-29T06:48:01.141" v="657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EC1E2A06-2C6D-4986-99F8-4350D95B5DC2}" dt="2024-07-29T06:48:01.141" v="657" actId="20577"/>
          <ac:spMkLst>
            <pc:docMk/>
            <pc:sldMk cId="0" sldId="365"/>
            <ac:spMk id="8195" creationId="{A955EC6E-B2A1-4AA5-9F6A-E317D7FE324C}"/>
          </ac:spMkLst>
        </pc:spChg>
      </pc:sldChg>
      <pc:sldChg chg="addSp modSp new mod">
        <pc:chgData name="DEMPO HIROSHI(傳寳　浩史)" userId="2c5e3307-493c-4612-99fd-1904942288c1" providerId="ADAL" clId="{EC1E2A06-2C6D-4986-99F8-4350D95B5DC2}" dt="2024-07-29T07:32:04.048" v="672" actId="1076"/>
        <pc:sldMkLst>
          <pc:docMk/>
          <pc:sldMk cId="3413085919" sldId="369"/>
        </pc:sldMkLst>
        <pc:spChg chg="mod">
          <ac:chgData name="DEMPO HIROSHI(傳寳　浩史)" userId="2c5e3307-493c-4612-99fd-1904942288c1" providerId="ADAL" clId="{EC1E2A06-2C6D-4986-99F8-4350D95B5DC2}" dt="2024-07-29T05:58:41.076" v="18" actId="20577"/>
          <ac:spMkLst>
            <pc:docMk/>
            <pc:sldMk cId="3413085919" sldId="369"/>
            <ac:spMk id="2" creationId="{A50B3F44-628A-D5AD-C104-A827C921528D}"/>
          </ac:spMkLst>
        </pc:spChg>
        <pc:spChg chg="mod">
          <ac:chgData name="DEMPO HIROSHI(傳寳　浩史)" userId="2c5e3307-493c-4612-99fd-1904942288c1" providerId="ADAL" clId="{EC1E2A06-2C6D-4986-99F8-4350D95B5DC2}" dt="2024-07-29T07:31:59.962" v="670" actId="14100"/>
          <ac:spMkLst>
            <pc:docMk/>
            <pc:sldMk cId="3413085919" sldId="369"/>
            <ac:spMk id="3" creationId="{094DEAAF-EF8A-3644-FD48-B34F764EA8DD}"/>
          </ac:spMkLst>
        </pc:spChg>
        <pc:picChg chg="add mod">
          <ac:chgData name="DEMPO HIROSHI(傳寳　浩史)" userId="2c5e3307-493c-4612-99fd-1904942288c1" providerId="ADAL" clId="{EC1E2A06-2C6D-4986-99F8-4350D95B5DC2}" dt="2024-07-29T07:32:04.048" v="672" actId="1076"/>
          <ac:picMkLst>
            <pc:docMk/>
            <pc:sldMk cId="3413085919" sldId="369"/>
            <ac:picMk id="4" creationId="{4AE84496-31EF-62D9-6D62-B5649A1897DF}"/>
          </ac:picMkLst>
        </pc:picChg>
      </pc:sldChg>
      <pc:sldChg chg="modSp add mod">
        <pc:chgData name="DEMPO HIROSHI(傳寳　浩史)" userId="2c5e3307-493c-4612-99fd-1904942288c1" providerId="ADAL" clId="{EC1E2A06-2C6D-4986-99F8-4350D95B5DC2}" dt="2024-07-29T05:58:52.716" v="36" actId="20577"/>
        <pc:sldMkLst>
          <pc:docMk/>
          <pc:sldMk cId="3336444981" sldId="370"/>
        </pc:sldMkLst>
        <pc:spChg chg="mod">
          <ac:chgData name="DEMPO HIROSHI(傳寳　浩史)" userId="2c5e3307-493c-4612-99fd-1904942288c1" providerId="ADAL" clId="{EC1E2A06-2C6D-4986-99F8-4350D95B5DC2}" dt="2024-07-29T05:58:52.716" v="36" actId="20577"/>
          <ac:spMkLst>
            <pc:docMk/>
            <pc:sldMk cId="3336444981" sldId="370"/>
            <ac:spMk id="5122" creationId="{6BFCA172-672F-4297-B767-9F7EDE373FA1}"/>
          </ac:spMkLst>
        </pc:spChg>
      </pc:sldChg>
      <pc:sldChg chg="addSp delSp modSp new del mod modClrScheme chgLayout">
        <pc:chgData name="DEMPO HIROSHI(傳寳　浩史)" userId="2c5e3307-493c-4612-99fd-1904942288c1" providerId="ADAL" clId="{EC1E2A06-2C6D-4986-99F8-4350D95B5DC2}" dt="2024-07-29T07:32:22.970" v="675" actId="47"/>
        <pc:sldMkLst>
          <pc:docMk/>
          <pc:sldMk cId="951428402" sldId="371"/>
        </pc:sldMkLst>
        <pc:spChg chg="del mod ord">
          <ac:chgData name="DEMPO HIROSHI(傳寳　浩史)" userId="2c5e3307-493c-4612-99fd-1904942288c1" providerId="ADAL" clId="{EC1E2A06-2C6D-4986-99F8-4350D95B5DC2}" dt="2024-07-29T06:46:48.500" v="654" actId="700"/>
          <ac:spMkLst>
            <pc:docMk/>
            <pc:sldMk cId="951428402" sldId="371"/>
            <ac:spMk id="2" creationId="{840EFBDE-FA54-6CE4-E956-5A789F570BBA}"/>
          </ac:spMkLst>
        </pc:spChg>
        <pc:spChg chg="add mod ord">
          <ac:chgData name="DEMPO HIROSHI(傳寳　浩史)" userId="2c5e3307-493c-4612-99fd-1904942288c1" providerId="ADAL" clId="{EC1E2A06-2C6D-4986-99F8-4350D95B5DC2}" dt="2024-07-29T06:46:48.500" v="654" actId="700"/>
          <ac:spMkLst>
            <pc:docMk/>
            <pc:sldMk cId="951428402" sldId="371"/>
            <ac:spMk id="3" creationId="{C26505F8-BEF6-A8DB-D797-0816D3BBCFED}"/>
          </ac:spMkLst>
        </pc:spChg>
        <pc:spChg chg="add del mod ord">
          <ac:chgData name="DEMPO HIROSHI(傳寳　浩史)" userId="2c5e3307-493c-4612-99fd-1904942288c1" providerId="ADAL" clId="{EC1E2A06-2C6D-4986-99F8-4350D95B5DC2}" dt="2024-07-29T06:46:52.563" v="655"/>
          <ac:spMkLst>
            <pc:docMk/>
            <pc:sldMk cId="951428402" sldId="371"/>
            <ac:spMk id="4" creationId="{55D76FD0-04D7-40D1-27DD-5996A0199A57}"/>
          </ac:spMkLst>
        </pc:spChg>
        <pc:picChg chg="add mod">
          <ac:chgData name="DEMPO HIROSHI(傳寳　浩史)" userId="2c5e3307-493c-4612-99fd-1904942288c1" providerId="ADAL" clId="{EC1E2A06-2C6D-4986-99F8-4350D95B5DC2}" dt="2024-07-29T06:46:52.563" v="655"/>
          <ac:picMkLst>
            <pc:docMk/>
            <pc:sldMk cId="951428402" sldId="371"/>
            <ac:picMk id="6" creationId="{17000492-3348-FCBA-EC00-26AEF1FF6285}"/>
          </ac:picMkLst>
        </pc:picChg>
      </pc:sldChg>
      <pc:sldChg chg="modSp new mod">
        <pc:chgData name="DEMPO HIROSHI(傳寳　浩史)" userId="2c5e3307-493c-4612-99fd-1904942288c1" providerId="ADAL" clId="{EC1E2A06-2C6D-4986-99F8-4350D95B5DC2}" dt="2024-07-29T07:48:45.194" v="1246" actId="20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EC1E2A06-2C6D-4986-99F8-4350D95B5DC2}" dt="2024-07-29T07:32:20.782" v="674"/>
          <ac:spMkLst>
            <pc:docMk/>
            <pc:sldMk cId="3641617573" sldId="372"/>
            <ac:spMk id="2" creationId="{0B8F948D-2D09-CD0F-45FD-424CCFC39C9E}"/>
          </ac:spMkLst>
        </pc:spChg>
        <pc:spChg chg="mod">
          <ac:chgData name="DEMPO HIROSHI(傳寳　浩史)" userId="2c5e3307-493c-4612-99fd-1904942288c1" providerId="ADAL" clId="{EC1E2A06-2C6D-4986-99F8-4350D95B5DC2}" dt="2024-07-29T07:48:45.194" v="1246" actId="207"/>
          <ac:spMkLst>
            <pc:docMk/>
            <pc:sldMk cId="3641617573" sldId="372"/>
            <ac:spMk id="3" creationId="{78010CBD-B96A-C765-5383-BCAB987FAB0B}"/>
          </ac:spMkLst>
        </pc:spChg>
      </pc:sldChg>
    </pc:docChg>
  </pc:docChgLst>
  <pc:docChgLst>
    <pc:chgData name="DEMPO HIROSHI(傳寳　浩史)" userId="2c5e3307-493c-4612-99fd-1904942288c1" providerId="ADAL" clId="{03150F9B-EF4D-4F74-B183-5058229C02D2}"/>
    <pc:docChg chg="undo custSel addSld delSld modSld">
      <pc:chgData name="DEMPO HIROSHI(傳寳　浩史)" userId="2c5e3307-493c-4612-99fd-1904942288c1" providerId="ADAL" clId="{03150F9B-EF4D-4F74-B183-5058229C02D2}" dt="2024-07-17T06:10:48.199" v="1727" actId="14100"/>
      <pc:docMkLst>
        <pc:docMk/>
      </pc:docMkLst>
      <pc:sldChg chg="modNotes">
        <pc:chgData name="DEMPO HIROSHI(傳寳　浩史)" userId="2c5e3307-493c-4612-99fd-1904942288c1" providerId="ADAL" clId="{03150F9B-EF4D-4F74-B183-5058229C02D2}" dt="2024-07-17T06:10:48.199" v="1727" actId="14100"/>
        <pc:sldMkLst>
          <pc:docMk/>
          <pc:sldMk cId="0" sldId="363"/>
        </pc:sldMkLst>
      </pc:sldChg>
      <pc:sldChg chg="modSp mod modNotes">
        <pc:chgData name="DEMPO HIROSHI(傳寳　浩史)" userId="2c5e3307-493c-4612-99fd-1904942288c1" providerId="ADAL" clId="{03150F9B-EF4D-4F74-B183-5058229C02D2}" dt="2024-07-17T06:10:13.402" v="1723" actId="14100"/>
        <pc:sldMkLst>
          <pc:docMk/>
          <pc:sldMk cId="0" sldId="365"/>
        </pc:sldMkLst>
        <pc:spChg chg="mod">
          <ac:chgData name="DEMPO HIROSHI(傳寳　浩史)" userId="2c5e3307-493c-4612-99fd-1904942288c1" providerId="ADAL" clId="{03150F9B-EF4D-4F74-B183-5058229C02D2}" dt="2024-07-17T00:56:27.358" v="886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DEMPO HIROSHI(傳寳　浩史)" userId="2c5e3307-493c-4612-99fd-1904942288c1" providerId="ADAL" clId="{03150F9B-EF4D-4F74-B183-5058229C02D2}" dt="2024-07-17T02:15:08.386" v="1697" actId="20577"/>
          <ac:spMkLst>
            <pc:docMk/>
            <pc:sldMk cId="0" sldId="365"/>
            <ac:spMk id="8195" creationId="{A955EC6E-B2A1-4AA5-9F6A-E317D7FE324C}"/>
          </ac:spMkLst>
        </pc:spChg>
      </pc:sldChg>
      <pc:sldChg chg="addSp delSp modSp mod modNotes">
        <pc:chgData name="DEMPO HIROSHI(傳寳　浩史)" userId="2c5e3307-493c-4612-99fd-1904942288c1" providerId="ADAL" clId="{03150F9B-EF4D-4F74-B183-5058229C02D2}" dt="2024-07-17T06:10:30.027" v="1725" actId="14100"/>
        <pc:sldMkLst>
          <pc:docMk/>
          <pc:sldMk cId="1424111588" sldId="368"/>
        </pc:sldMkLst>
        <pc:spChg chg="add del">
          <ac:chgData name="DEMPO HIROSHI(傳寳　浩史)" userId="2c5e3307-493c-4612-99fd-1904942288c1" providerId="ADAL" clId="{03150F9B-EF4D-4F74-B183-5058229C02D2}" dt="2024-07-17T00:15:39.626" v="264" actId="478"/>
          <ac:spMkLst>
            <pc:docMk/>
            <pc:sldMk cId="1424111588" sldId="368"/>
            <ac:spMk id="5" creationId="{ABE35E64-BB3B-17E7-F4C0-4F479E85688D}"/>
          </ac:spMkLst>
        </pc:spChg>
        <pc:spChg chg="add mod">
          <ac:chgData name="DEMPO HIROSHI(傳寳　浩史)" userId="2c5e3307-493c-4612-99fd-1904942288c1" providerId="ADAL" clId="{03150F9B-EF4D-4F74-B183-5058229C02D2}" dt="2024-07-17T01:12:30.379" v="1069" actId="1076"/>
          <ac:spMkLst>
            <pc:docMk/>
            <pc:sldMk cId="1424111588" sldId="368"/>
            <ac:spMk id="6" creationId="{75A5A332-9F9B-0949-BC03-A8340EDCF3AC}"/>
          </ac:spMkLst>
        </pc:spChg>
        <pc:spChg chg="add del mod">
          <ac:chgData name="DEMPO HIROSHI(傳寳　浩史)" userId="2c5e3307-493c-4612-99fd-1904942288c1" providerId="ADAL" clId="{03150F9B-EF4D-4F74-B183-5058229C02D2}" dt="2024-07-17T01:12:18.043" v="1064" actId="478"/>
          <ac:spMkLst>
            <pc:docMk/>
            <pc:sldMk cId="1424111588" sldId="368"/>
            <ac:spMk id="7" creationId="{8B1D0477-6E9D-8733-FAF9-287F4EC3BF22}"/>
          </ac:spMkLst>
        </pc:spChg>
        <pc:spChg chg="mod ord">
          <ac:chgData name="DEMPO HIROSHI(傳寳　浩史)" userId="2c5e3307-493c-4612-99fd-1904942288c1" providerId="ADAL" clId="{03150F9B-EF4D-4F74-B183-5058229C02D2}" dt="2024-07-17T02:32:45.552" v="1706" actId="20577"/>
          <ac:spMkLst>
            <pc:docMk/>
            <pc:sldMk cId="1424111588" sldId="368"/>
            <ac:spMk id="8" creationId="{BCD63335-8E94-1B83-D9D6-D6606C270660}"/>
          </ac:spMkLst>
        </pc:spChg>
        <pc:spChg chg="mod">
          <ac:chgData name="DEMPO HIROSHI(傳寳　浩史)" userId="2c5e3307-493c-4612-99fd-1904942288c1" providerId="ADAL" clId="{03150F9B-EF4D-4F74-B183-5058229C02D2}" dt="2024-07-17T01:11:41.363" v="1056" actId="692"/>
          <ac:spMkLst>
            <pc:docMk/>
            <pc:sldMk cId="1424111588" sldId="368"/>
            <ac:spMk id="10" creationId="{2BD684B8-41A0-D4F4-0FD5-0A6A25104894}"/>
          </ac:spMkLst>
        </pc:spChg>
        <pc:spChg chg="mod">
          <ac:chgData name="DEMPO HIROSHI(傳寳　浩史)" userId="2c5e3307-493c-4612-99fd-1904942288c1" providerId="ADAL" clId="{03150F9B-EF4D-4F74-B183-5058229C02D2}" dt="2024-07-17T00:16:24.766" v="270" actId="12788"/>
          <ac:spMkLst>
            <pc:docMk/>
            <pc:sldMk cId="1424111588" sldId="368"/>
            <ac:spMk id="11" creationId="{9606AADB-4245-8B83-3EAB-71FC78218EB6}"/>
          </ac:spMkLst>
        </pc:spChg>
        <pc:spChg chg="add del mod">
          <ac:chgData name="DEMPO HIROSHI(傳寳　浩史)" userId="2c5e3307-493c-4612-99fd-1904942288c1" providerId="ADAL" clId="{03150F9B-EF4D-4F74-B183-5058229C02D2}" dt="2024-07-17T00:54:20.888" v="851"/>
          <ac:spMkLst>
            <pc:docMk/>
            <pc:sldMk cId="1424111588" sldId="368"/>
            <ac:spMk id="12" creationId="{14CD32A2-FFB7-5984-18BA-80DC70D345E0}"/>
          </ac:spMkLst>
        </pc:spChg>
        <pc:spChg chg="add del mod">
          <ac:chgData name="DEMPO HIROSHI(傳寳　浩史)" userId="2c5e3307-493c-4612-99fd-1904942288c1" providerId="ADAL" clId="{03150F9B-EF4D-4F74-B183-5058229C02D2}" dt="2024-07-17T00:56:17.014" v="867" actId="478"/>
          <ac:spMkLst>
            <pc:docMk/>
            <pc:sldMk cId="1424111588" sldId="368"/>
            <ac:spMk id="13" creationId="{F2DA901D-0C22-7236-583C-E3C7E7F525E5}"/>
          </ac:spMkLst>
        </pc:spChg>
        <pc:spChg chg="mod">
          <ac:chgData name="DEMPO HIROSHI(傳寳　浩史)" userId="2c5e3307-493c-4612-99fd-1904942288c1" providerId="ADAL" clId="{03150F9B-EF4D-4F74-B183-5058229C02D2}" dt="2024-07-17T01:09:29.034" v="1041" actId="207"/>
          <ac:spMkLst>
            <pc:docMk/>
            <pc:sldMk cId="1424111588" sldId="368"/>
            <ac:spMk id="16" creationId="{AD30783D-5808-DF6A-2E26-7B82085F1D73}"/>
          </ac:spMkLst>
        </pc:spChg>
        <pc:spChg chg="mod">
          <ac:chgData name="DEMPO HIROSHI(傳寳　浩史)" userId="2c5e3307-493c-4612-99fd-1904942288c1" providerId="ADAL" clId="{03150F9B-EF4D-4F74-B183-5058229C02D2}" dt="2024-07-17T01:10:55.426" v="1050" actId="20577"/>
          <ac:spMkLst>
            <pc:docMk/>
            <pc:sldMk cId="1424111588" sldId="368"/>
            <ac:spMk id="17" creationId="{C03F2A3D-C558-23F4-ADC2-BFA80E9C8D57}"/>
          </ac:spMkLst>
        </pc:spChg>
        <pc:spChg chg="mod">
          <ac:chgData name="DEMPO HIROSHI(傳寳　浩史)" userId="2c5e3307-493c-4612-99fd-1904942288c1" providerId="ADAL" clId="{03150F9B-EF4D-4F74-B183-5058229C02D2}" dt="2024-07-17T01:09:29.034" v="1041" actId="207"/>
          <ac:spMkLst>
            <pc:docMk/>
            <pc:sldMk cId="1424111588" sldId="368"/>
            <ac:spMk id="18" creationId="{71771E1C-38E6-7AB9-F111-2EE407C7038A}"/>
          </ac:spMkLst>
        </pc:spChg>
        <pc:spChg chg="add mod">
          <ac:chgData name="DEMPO HIROSHI(傳寳　浩史)" userId="2c5e3307-493c-4612-99fd-1904942288c1" providerId="ADAL" clId="{03150F9B-EF4D-4F74-B183-5058229C02D2}" dt="2024-07-17T01:12:50.754" v="1073" actId="197"/>
          <ac:spMkLst>
            <pc:docMk/>
            <pc:sldMk cId="1424111588" sldId="368"/>
            <ac:spMk id="19" creationId="{80046F35-8B62-DA41-01E8-C4111C759915}"/>
          </ac:spMkLst>
        </pc:spChg>
        <pc:spChg chg="mod">
          <ac:chgData name="DEMPO HIROSHI(傳寳　浩史)" userId="2c5e3307-493c-4612-99fd-1904942288c1" providerId="ADAL" clId="{03150F9B-EF4D-4F74-B183-5058229C02D2}" dt="2024-07-17T02:31:29.863" v="1702" actId="122"/>
          <ac:spMkLst>
            <pc:docMk/>
            <pc:sldMk cId="1424111588" sldId="368"/>
            <ac:spMk id="22" creationId="{80AB4445-4CEE-2125-5772-828EB5083738}"/>
          </ac:spMkLst>
        </pc:spChg>
        <pc:spChg chg="mod topLvl">
          <ac:chgData name="DEMPO HIROSHI(傳寳　浩史)" userId="2c5e3307-493c-4612-99fd-1904942288c1" providerId="ADAL" clId="{03150F9B-EF4D-4F74-B183-5058229C02D2}" dt="2024-07-16T23:49:42.275" v="149" actId="164"/>
          <ac:spMkLst>
            <pc:docMk/>
            <pc:sldMk cId="1424111588" sldId="368"/>
            <ac:spMk id="49" creationId="{4076C07B-87CC-19F3-C76F-3DC918C17526}"/>
          </ac:spMkLst>
        </pc:spChg>
        <pc:spChg chg="mod topLvl">
          <ac:chgData name="DEMPO HIROSHI(傳寳　浩史)" userId="2c5e3307-493c-4612-99fd-1904942288c1" providerId="ADAL" clId="{03150F9B-EF4D-4F74-B183-5058229C02D2}" dt="2024-07-17T01:08:27.987" v="1035" actId="207"/>
          <ac:spMkLst>
            <pc:docMk/>
            <pc:sldMk cId="1424111588" sldId="368"/>
            <ac:spMk id="55" creationId="{8E5E0357-5606-1EC1-4998-468C63E6E6A9}"/>
          </ac:spMkLst>
        </pc:spChg>
        <pc:spChg chg="mod topLvl">
          <ac:chgData name="DEMPO HIROSHI(傳寳　浩史)" userId="2c5e3307-493c-4612-99fd-1904942288c1" providerId="ADAL" clId="{03150F9B-EF4D-4F74-B183-5058229C02D2}" dt="2024-07-17T01:08:27.987" v="1035" actId="207"/>
          <ac:spMkLst>
            <pc:docMk/>
            <pc:sldMk cId="1424111588" sldId="368"/>
            <ac:spMk id="56" creationId="{E20ACEEB-E5EA-9204-51C5-D2EDFC9CA456}"/>
          </ac:spMkLst>
        </pc:spChg>
        <pc:spChg chg="mod topLvl">
          <ac:chgData name="DEMPO HIROSHI(傳寳　浩史)" userId="2c5e3307-493c-4612-99fd-1904942288c1" providerId="ADAL" clId="{03150F9B-EF4D-4F74-B183-5058229C02D2}" dt="2024-07-17T01:08:27.987" v="1035" actId="207"/>
          <ac:spMkLst>
            <pc:docMk/>
            <pc:sldMk cId="1424111588" sldId="368"/>
            <ac:spMk id="57" creationId="{D4C2263F-D105-4053-5A74-9E89BA57FFA5}"/>
          </ac:spMkLst>
        </pc:spChg>
        <pc:spChg chg="mod">
          <ac:chgData name="DEMPO HIROSHI(傳寳　浩史)" userId="2c5e3307-493c-4612-99fd-1904942288c1" providerId="ADAL" clId="{03150F9B-EF4D-4F74-B183-5058229C02D2}" dt="2024-07-17T01:07:50.284" v="1031" actId="692"/>
          <ac:spMkLst>
            <pc:docMk/>
            <pc:sldMk cId="1424111588" sldId="368"/>
            <ac:spMk id="60" creationId="{F269AF65-E6AB-4A1D-BCFA-1179374E3620}"/>
          </ac:spMkLst>
        </pc:spChg>
        <pc:spChg chg="mod topLvl">
          <ac:chgData name="DEMPO HIROSHI(傳寳　浩史)" userId="2c5e3307-493c-4612-99fd-1904942288c1" providerId="ADAL" clId="{03150F9B-EF4D-4F74-B183-5058229C02D2}" dt="2024-07-17T01:08:13.393" v="1033" actId="207"/>
          <ac:spMkLst>
            <pc:docMk/>
            <pc:sldMk cId="1424111588" sldId="368"/>
            <ac:spMk id="62" creationId="{FBBFEC8B-537A-EB01-C8C6-A8B12FDD0E1A}"/>
          </ac:spMkLst>
        </pc:spChg>
        <pc:spChg chg="mod topLvl">
          <ac:chgData name="DEMPO HIROSHI(傳寳　浩史)" userId="2c5e3307-493c-4612-99fd-1904942288c1" providerId="ADAL" clId="{03150F9B-EF4D-4F74-B183-5058229C02D2}" dt="2024-07-17T01:08:13.393" v="1033" actId="207"/>
          <ac:spMkLst>
            <pc:docMk/>
            <pc:sldMk cId="1424111588" sldId="368"/>
            <ac:spMk id="63" creationId="{1FB5EAC7-7E70-A4D9-2263-313FEFD22F02}"/>
          </ac:spMkLst>
        </pc:spChg>
        <pc:spChg chg="mod topLvl">
          <ac:chgData name="DEMPO HIROSHI(傳寳　浩史)" userId="2c5e3307-493c-4612-99fd-1904942288c1" providerId="ADAL" clId="{03150F9B-EF4D-4F74-B183-5058229C02D2}" dt="2024-07-17T01:08:13.393" v="1033" actId="207"/>
          <ac:spMkLst>
            <pc:docMk/>
            <pc:sldMk cId="1424111588" sldId="368"/>
            <ac:spMk id="7168" creationId="{00080EA5-A4BB-0C74-7CB5-8EBA827B106D}"/>
          </ac:spMkLst>
        </pc:spChg>
        <pc:grpChg chg="add 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2" creationId="{3AEC74DC-C153-B0A8-1E6D-C76DE93B7D6C}"/>
          </ac:grpSpMkLst>
        </pc:grpChg>
        <pc:grpChg chg="add mod">
          <ac:chgData name="DEMPO HIROSHI(傳寳　浩史)" userId="2c5e3307-493c-4612-99fd-1904942288c1" providerId="ADAL" clId="{03150F9B-EF4D-4F74-B183-5058229C02D2}" dt="2024-07-17T01:08:27.987" v="1035" actId="207"/>
          <ac:grpSpMkLst>
            <pc:docMk/>
            <pc:sldMk cId="1424111588" sldId="368"/>
            <ac:grpSpMk id="3" creationId="{326619C5-D911-2456-F61F-F3498449DF59}"/>
          </ac:grpSpMkLst>
        </pc:grpChg>
        <pc:grpChg chg="add mod">
          <ac:chgData name="DEMPO HIROSHI(傳寳　浩史)" userId="2c5e3307-493c-4612-99fd-1904942288c1" providerId="ADAL" clId="{03150F9B-EF4D-4F74-B183-5058229C02D2}" dt="2024-07-17T01:08:13.393" v="1033" actId="207"/>
          <ac:grpSpMkLst>
            <pc:docMk/>
            <pc:sldMk cId="1424111588" sldId="368"/>
            <ac:grpSpMk id="4" creationId="{A5294794-B6E6-719B-6CF3-A2BB079AED34}"/>
          </ac:grpSpMkLst>
        </pc:grpChg>
        <pc:grpChg chg="add mod">
          <ac:chgData name="DEMPO HIROSHI(傳寳　浩史)" userId="2c5e3307-493c-4612-99fd-1904942288c1" providerId="ADAL" clId="{03150F9B-EF4D-4F74-B183-5058229C02D2}" dt="2024-07-17T00:16:50.860" v="274" actId="12788"/>
          <ac:grpSpMkLst>
            <pc:docMk/>
            <pc:sldMk cId="1424111588" sldId="368"/>
            <ac:grpSpMk id="9" creationId="{296C9950-5493-B44A-7F01-93BC696B71DB}"/>
          </ac:grpSpMkLst>
        </pc:grpChg>
        <pc:grpChg chg="add mod">
          <ac:chgData name="DEMPO HIROSHI(傳寳　浩史)" userId="2c5e3307-493c-4612-99fd-1904942288c1" providerId="ADAL" clId="{03150F9B-EF4D-4F74-B183-5058229C02D2}" dt="2024-07-17T01:09:29.034" v="1041" actId="207"/>
          <ac:grpSpMkLst>
            <pc:docMk/>
            <pc:sldMk cId="1424111588" sldId="368"/>
            <ac:grpSpMk id="15" creationId="{1E951B3F-F2FA-16DF-B974-FBE1DA47CA9D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23" creationId="{8385D45A-2CF2-D71F-6C07-2C27BDE185E9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26" creationId="{FE8EBE0A-C9BA-0A7B-8BA9-D79C9EC30BB2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29" creationId="{7CFFB615-C1D8-8441-12DC-D10AA13A775F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32" creationId="{B6FDA70B-453F-FBAC-DB6A-798424472CD2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35" creationId="{5BA3D56A-799F-4445-3170-1FAA37F69186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38" creationId="{77BD6A8A-0DCD-D884-2D97-AB50B51E97CA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41" creationId="{218FA01E-DDA6-6E63-146C-1C966B6BC29F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44" creationId="{F5041F12-487E-F605-B633-1727388F6AEE}"/>
          </ac:grpSpMkLst>
        </pc:grpChg>
        <pc:grpChg chg="del mod">
          <ac:chgData name="DEMPO HIROSHI(傳寳　浩史)" userId="2c5e3307-493c-4612-99fd-1904942288c1" providerId="ADAL" clId="{03150F9B-EF4D-4F74-B183-5058229C02D2}" dt="2024-07-16T23:49:21.978" v="147" actId="165"/>
          <ac:grpSpMkLst>
            <pc:docMk/>
            <pc:sldMk cId="1424111588" sldId="368"/>
            <ac:grpSpMk id="47" creationId="{12A2914E-8B69-0C47-9CE0-E26BF494E69F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51" creationId="{81DAABCD-A6A4-4392-E6F4-2673C1EADC60}"/>
          </ac:grpSpMkLst>
        </pc:grpChg>
        <pc:grpChg chg="del">
          <ac:chgData name="DEMPO HIROSHI(傳寳　浩史)" userId="2c5e3307-493c-4612-99fd-1904942288c1" providerId="ADAL" clId="{03150F9B-EF4D-4F74-B183-5058229C02D2}" dt="2024-07-16T23:47:24.399" v="111" actId="165"/>
          <ac:grpSpMkLst>
            <pc:docMk/>
            <pc:sldMk cId="1424111588" sldId="368"/>
            <ac:grpSpMk id="59" creationId="{2E526FAD-606E-C64E-8686-5ABB679DC34C}"/>
          </ac:grpSpMkLst>
        </pc:grpChg>
        <pc:grpChg chg="del">
          <ac:chgData name="DEMPO HIROSHI(傳寳　浩史)" userId="2c5e3307-493c-4612-99fd-1904942288c1" providerId="ADAL" clId="{03150F9B-EF4D-4F74-B183-5058229C02D2}" dt="2024-07-16T23:48:04.290" v="132" actId="165"/>
          <ac:grpSpMkLst>
            <pc:docMk/>
            <pc:sldMk cId="1424111588" sldId="368"/>
            <ac:grpSpMk id="61" creationId="{19C39DAE-0A60-4C24-5C3D-5038EF765464}"/>
          </ac:grpSpMkLst>
        </pc:grpChg>
        <pc:picChg chg="add del mod">
          <ac:chgData name="DEMPO HIROSHI(傳寳　浩史)" userId="2c5e3307-493c-4612-99fd-1904942288c1" providerId="ADAL" clId="{03150F9B-EF4D-4F74-B183-5058229C02D2}" dt="2024-07-17T01:12:06.801" v="1062" actId="478"/>
          <ac:picMkLst>
            <pc:docMk/>
            <pc:sldMk cId="1424111588" sldId="368"/>
            <ac:picMk id="14" creationId="{39BEFAFE-A7DC-DD69-DE29-4A7F9775CB88}"/>
          </ac:picMkLst>
        </pc:picChg>
        <pc:picChg chg="mod topLvl">
          <ac:chgData name="DEMPO HIROSHI(傳寳　浩史)" userId="2c5e3307-493c-4612-99fd-1904942288c1" providerId="ADAL" clId="{03150F9B-EF4D-4F74-B183-5058229C02D2}" dt="2024-07-16T23:49:42.275" v="149" actId="164"/>
          <ac:picMkLst>
            <pc:docMk/>
            <pc:sldMk cId="1424111588" sldId="368"/>
            <ac:picMk id="48" creationId="{D022FE83-EA4A-C02D-D594-ED42A495E4DC}"/>
          </ac:picMkLst>
        </pc:picChg>
      </pc:sldChg>
      <pc:sldChg chg="addSp delSp modSp new mod modClrScheme chgLayout">
        <pc:chgData name="DEMPO HIROSHI(傳寳　浩史)" userId="2c5e3307-493c-4612-99fd-1904942288c1" providerId="ADAL" clId="{03150F9B-EF4D-4F74-B183-5058229C02D2}" dt="2024-07-17T00:56:44.342" v="891" actId="20577"/>
        <pc:sldMkLst>
          <pc:docMk/>
          <pc:sldMk cId="69591476" sldId="374"/>
        </pc:sldMkLst>
        <pc:spChg chg="del mod ord">
          <ac:chgData name="DEMPO HIROSHI(傳寳　浩史)" userId="2c5e3307-493c-4612-99fd-1904942288c1" providerId="ADAL" clId="{03150F9B-EF4D-4F74-B183-5058229C02D2}" dt="2024-07-17T00:56:41.405" v="888" actId="700"/>
          <ac:spMkLst>
            <pc:docMk/>
            <pc:sldMk cId="69591476" sldId="374"/>
            <ac:spMk id="2" creationId="{93D700F8-E1AD-D54D-8BD9-7DA6699F9DD0}"/>
          </ac:spMkLst>
        </pc:spChg>
        <pc:spChg chg="del mod ord">
          <ac:chgData name="DEMPO HIROSHI(傳寳　浩史)" userId="2c5e3307-493c-4612-99fd-1904942288c1" providerId="ADAL" clId="{03150F9B-EF4D-4F74-B183-5058229C02D2}" dt="2024-07-17T00:56:41.405" v="888" actId="700"/>
          <ac:spMkLst>
            <pc:docMk/>
            <pc:sldMk cId="69591476" sldId="374"/>
            <ac:spMk id="3" creationId="{E87994FC-45F1-EE0D-798E-5C7F0849D42E}"/>
          </ac:spMkLst>
        </pc:spChg>
        <pc:spChg chg="add mod ord">
          <ac:chgData name="DEMPO HIROSHI(傳寳　浩史)" userId="2c5e3307-493c-4612-99fd-1904942288c1" providerId="ADAL" clId="{03150F9B-EF4D-4F74-B183-5058229C02D2}" dt="2024-07-17T00:56:44.342" v="891" actId="20577"/>
          <ac:spMkLst>
            <pc:docMk/>
            <pc:sldMk cId="69591476" sldId="374"/>
            <ac:spMk id="4" creationId="{66EE74B6-E18C-763A-6887-C580C3E0CEA2}"/>
          </ac:spMkLst>
        </pc:spChg>
        <pc:spChg chg="add mod ord">
          <ac:chgData name="DEMPO HIROSHI(傳寳　浩史)" userId="2c5e3307-493c-4612-99fd-1904942288c1" providerId="ADAL" clId="{03150F9B-EF4D-4F74-B183-5058229C02D2}" dt="2024-07-17T00:56:41.405" v="888" actId="700"/>
          <ac:spMkLst>
            <pc:docMk/>
            <pc:sldMk cId="69591476" sldId="374"/>
            <ac:spMk id="5" creationId="{C6B24B90-AF70-9FC3-75F0-68AE4931D262}"/>
          </ac:spMkLst>
        </pc:spChg>
      </pc:sldChg>
      <pc:sldChg chg="addSp delSp modSp new add del mod">
        <pc:chgData name="DEMPO HIROSHI(傳寳　浩史)" userId="2c5e3307-493c-4612-99fd-1904942288c1" providerId="ADAL" clId="{03150F9B-EF4D-4F74-B183-5058229C02D2}" dt="2024-07-17T01:17:14.881" v="1082" actId="47"/>
        <pc:sldMkLst>
          <pc:docMk/>
          <pc:sldMk cId="3594900958" sldId="375"/>
        </pc:sldMkLst>
        <pc:spChg chg="del">
          <ac:chgData name="DEMPO HIROSHI(傳寳　浩史)" userId="2c5e3307-493c-4612-99fd-1904942288c1" providerId="ADAL" clId="{03150F9B-EF4D-4F74-B183-5058229C02D2}" dt="2024-07-17T01:06:28.459" v="1026" actId="22"/>
          <ac:spMkLst>
            <pc:docMk/>
            <pc:sldMk cId="3594900958" sldId="375"/>
            <ac:spMk id="3" creationId="{DE3AE049-2A5F-AE0A-C3DA-208C970C63F6}"/>
          </ac:spMkLst>
        </pc:spChg>
        <pc:picChg chg="add mod ord">
          <ac:chgData name="DEMPO HIROSHI(傳寳　浩史)" userId="2c5e3307-493c-4612-99fd-1904942288c1" providerId="ADAL" clId="{03150F9B-EF4D-4F74-B183-5058229C02D2}" dt="2024-07-17T01:06:28.459" v="1026" actId="22"/>
          <ac:picMkLst>
            <pc:docMk/>
            <pc:sldMk cId="3594900958" sldId="375"/>
            <ac:picMk id="5" creationId="{2C0B084C-4F8B-2E77-5ACF-67976D7CDCF7}"/>
          </ac:picMkLst>
        </pc:picChg>
      </pc:sldChg>
    </pc:docChg>
  </pc:docChgLst>
  <pc:docChgLst>
    <pc:chgData name="DEMPO HIROSHI(傳寳　浩史)" userId="2c5e3307-493c-4612-99fd-1904942288c1" providerId="ADAL" clId="{8596F416-C9FC-4E66-B395-383FBF49B4A6}"/>
    <pc:docChg chg="delSld modSld modMainMaster">
      <pc:chgData name="DEMPO HIROSHI(傳寳　浩史)" userId="2c5e3307-493c-4612-99fd-1904942288c1" providerId="ADAL" clId="{8596F416-C9FC-4E66-B395-383FBF49B4A6}" dt="2024-08-09T06:05:33.171" v="35" actId="20577"/>
      <pc:docMkLst>
        <pc:docMk/>
      </pc:docMkLst>
      <pc:sldChg chg="del">
        <pc:chgData name="DEMPO HIROSHI(傳寳　浩史)" userId="2c5e3307-493c-4612-99fd-1904942288c1" providerId="ADAL" clId="{8596F416-C9FC-4E66-B395-383FBF49B4A6}" dt="2024-08-09T00:43:35.187" v="0" actId="47"/>
        <pc:sldMkLst>
          <pc:docMk/>
          <pc:sldMk cId="0" sldId="341"/>
        </pc:sldMkLst>
      </pc:sldChg>
      <pc:sldChg chg="del">
        <pc:chgData name="DEMPO HIROSHI(傳寳　浩史)" userId="2c5e3307-493c-4612-99fd-1904942288c1" providerId="ADAL" clId="{8596F416-C9FC-4E66-B395-383FBF49B4A6}" dt="2024-08-09T00:43:35.187" v="0" actId="47"/>
        <pc:sldMkLst>
          <pc:docMk/>
          <pc:sldMk cId="0" sldId="363"/>
        </pc:sldMkLst>
      </pc:sldChg>
      <pc:sldChg chg="del">
        <pc:chgData name="DEMPO HIROSHI(傳寳　浩史)" userId="2c5e3307-493c-4612-99fd-1904942288c1" providerId="ADAL" clId="{8596F416-C9FC-4E66-B395-383FBF49B4A6}" dt="2024-08-09T00:43:35.187" v="0" actId="47"/>
        <pc:sldMkLst>
          <pc:docMk/>
          <pc:sldMk cId="0" sldId="365"/>
        </pc:sldMkLst>
      </pc:sldChg>
      <pc:sldChg chg="del">
        <pc:chgData name="DEMPO HIROSHI(傳寳　浩史)" userId="2c5e3307-493c-4612-99fd-1904942288c1" providerId="ADAL" clId="{8596F416-C9FC-4E66-B395-383FBF49B4A6}" dt="2024-08-09T00:43:39.602" v="1" actId="47"/>
        <pc:sldMkLst>
          <pc:docMk/>
          <pc:sldMk cId="1424111588" sldId="368"/>
        </pc:sldMkLst>
      </pc:sldChg>
      <pc:sldChg chg="del">
        <pc:chgData name="DEMPO HIROSHI(傳寳　浩史)" userId="2c5e3307-493c-4612-99fd-1904942288c1" providerId="ADAL" clId="{8596F416-C9FC-4E66-B395-383FBF49B4A6}" dt="2024-08-09T00:43:39.602" v="1" actId="47"/>
        <pc:sldMkLst>
          <pc:docMk/>
          <pc:sldMk cId="3413085919" sldId="369"/>
        </pc:sldMkLst>
      </pc:sldChg>
      <pc:sldChg chg="modSp mod">
        <pc:chgData name="DEMPO HIROSHI(傳寳　浩史)" userId="2c5e3307-493c-4612-99fd-1904942288c1" providerId="ADAL" clId="{8596F416-C9FC-4E66-B395-383FBF49B4A6}" dt="2024-08-09T06:05:33.171" v="35" actId="20577"/>
        <pc:sldMkLst>
          <pc:docMk/>
          <pc:sldMk cId="3336444981" sldId="370"/>
        </pc:sldMkLst>
        <pc:spChg chg="mod">
          <ac:chgData name="DEMPO HIROSHI(傳寳　浩史)" userId="2c5e3307-493c-4612-99fd-1904942288c1" providerId="ADAL" clId="{8596F416-C9FC-4E66-B395-383FBF49B4A6}" dt="2024-08-09T06:05:33.171" v="35" actId="20577"/>
          <ac:spMkLst>
            <pc:docMk/>
            <pc:sldMk cId="3336444981" sldId="370"/>
            <ac:spMk id="5122" creationId="{6BFCA172-672F-4297-B767-9F7EDE373FA1}"/>
          </ac:spMkLst>
        </pc:spChg>
        <pc:spChg chg="mod">
          <ac:chgData name="DEMPO HIROSHI(傳寳　浩史)" userId="2c5e3307-493c-4612-99fd-1904942288c1" providerId="ADAL" clId="{8596F416-C9FC-4E66-B395-383FBF49B4A6}" dt="2024-08-09T01:45:46.662" v="3" actId="20577"/>
          <ac:spMkLst>
            <pc:docMk/>
            <pc:sldMk cId="3336444981" sldId="370"/>
            <ac:spMk id="5123" creationId="{9FAD3684-801E-4E1E-85EB-F5F3E5D37277}"/>
          </ac:spMkLst>
        </pc:spChg>
      </pc:sldChg>
      <pc:sldChg chg="del">
        <pc:chgData name="DEMPO HIROSHI(傳寳　浩史)" userId="2c5e3307-493c-4612-99fd-1904942288c1" providerId="ADAL" clId="{8596F416-C9FC-4E66-B395-383FBF49B4A6}" dt="2024-08-09T00:43:39.602" v="1" actId="47"/>
        <pc:sldMkLst>
          <pc:docMk/>
          <pc:sldMk cId="3489120818" sldId="374"/>
        </pc:sldMkLst>
      </pc:sldChg>
      <pc:sldChg chg="del">
        <pc:chgData name="DEMPO HIROSHI(傳寳　浩史)" userId="2c5e3307-493c-4612-99fd-1904942288c1" providerId="ADAL" clId="{8596F416-C9FC-4E66-B395-383FBF49B4A6}" dt="2024-08-09T00:43:35.187" v="0" actId="47"/>
        <pc:sldMkLst>
          <pc:docMk/>
          <pc:sldMk cId="4134936934" sldId="375"/>
        </pc:sldMkLst>
      </pc:sldChg>
      <pc:sldMasterChg chg="modSp mod">
        <pc:chgData name="DEMPO HIROSHI(傳寳　浩史)" userId="2c5e3307-493c-4612-99fd-1904942288c1" providerId="ADAL" clId="{8596F416-C9FC-4E66-B395-383FBF49B4A6}" dt="2024-08-09T02:46:52.255" v="27"/>
        <pc:sldMasterMkLst>
          <pc:docMk/>
          <pc:sldMasterMk cId="0" sldId="2147485146"/>
        </pc:sldMasterMkLst>
        <pc:spChg chg="mod">
          <ac:chgData name="DEMPO HIROSHI(傳寳　浩史)" userId="2c5e3307-493c-4612-99fd-1904942288c1" providerId="ADAL" clId="{8596F416-C9FC-4E66-B395-383FBF49B4A6}" dt="2024-08-09T01:45:35.898" v="2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EMPO HIROSHI(傳寳　浩史)" userId="2c5e3307-493c-4612-99fd-1904942288c1" providerId="ADAL" clId="{8596F416-C9FC-4E66-B395-383FBF49B4A6}" dt="2024-08-09T02:46:52.255" v="2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EMPO HIROSHI(傳寳　浩史)" userId="2c5e3307-493c-4612-99fd-1904942288c1" providerId="ADAL" clId="{8536FAE5-B841-4714-92C6-0F2A12E18404}"/>
    <pc:docChg chg="undo custSel modSld sldOrd">
      <pc:chgData name="DEMPO HIROSHI(傳寳　浩史)" userId="2c5e3307-493c-4612-99fd-1904942288c1" providerId="ADAL" clId="{8536FAE5-B841-4714-92C6-0F2A12E18404}" dt="2024-07-30T04:36:45.632" v="323" actId="6549"/>
      <pc:docMkLst>
        <pc:docMk/>
      </pc:docMkLst>
      <pc:sldChg chg="modSp mod">
        <pc:chgData name="DEMPO HIROSHI(傳寳　浩史)" userId="2c5e3307-493c-4612-99fd-1904942288c1" providerId="ADAL" clId="{8536FAE5-B841-4714-92C6-0F2A12E18404}" dt="2024-07-30T04:36:45.632" v="323" actId="6549"/>
        <pc:sldMkLst>
          <pc:docMk/>
          <pc:sldMk cId="0" sldId="363"/>
        </pc:sldMkLst>
        <pc:spChg chg="mod">
          <ac:chgData name="DEMPO HIROSHI(傳寳　浩史)" userId="2c5e3307-493c-4612-99fd-1904942288c1" providerId="ADAL" clId="{8536FAE5-B841-4714-92C6-0F2A12E18404}" dt="2024-07-30T04:36:45.632" v="323" actId="6549"/>
          <ac:spMkLst>
            <pc:docMk/>
            <pc:sldMk cId="0" sldId="363"/>
            <ac:spMk id="2" creationId="{785E8020-52AB-F714-AC67-2BB1153C3369}"/>
          </ac:spMkLst>
        </pc:spChg>
      </pc:sldChg>
      <pc:sldChg chg="ord">
        <pc:chgData name="DEMPO HIROSHI(傳寳　浩史)" userId="2c5e3307-493c-4612-99fd-1904942288c1" providerId="ADAL" clId="{8536FAE5-B841-4714-92C6-0F2A12E18404}" dt="2024-07-30T04:36:02.934" v="322"/>
        <pc:sldMkLst>
          <pc:docMk/>
          <pc:sldMk cId="0" sldId="365"/>
        </pc:sldMkLst>
      </pc:sldChg>
      <pc:sldChg chg="addSp delSp modSp mod">
        <pc:chgData name="DEMPO HIROSHI(傳寳　浩史)" userId="2c5e3307-493c-4612-99fd-1904942288c1" providerId="ADAL" clId="{8536FAE5-B841-4714-92C6-0F2A12E18404}" dt="2024-07-30T04:33:05.821" v="276" actId="1076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8536FAE5-B841-4714-92C6-0F2A12E18404}" dt="2024-07-29T05:43:54.426" v="129" actId="20577"/>
          <ac:spMkLst>
            <pc:docMk/>
            <pc:sldMk cId="1424111588" sldId="368"/>
            <ac:spMk id="8" creationId="{BCD63335-8E94-1B83-D9D6-D6606C270660}"/>
          </ac:spMkLst>
        </pc:spChg>
        <pc:spChg chg="mod">
          <ac:chgData name="DEMPO HIROSHI(傳寳　浩史)" userId="2c5e3307-493c-4612-99fd-1904942288c1" providerId="ADAL" clId="{8536FAE5-B841-4714-92C6-0F2A12E18404}" dt="2024-07-30T04:33:05.821" v="276" actId="1076"/>
          <ac:spMkLst>
            <pc:docMk/>
            <pc:sldMk cId="1424111588" sldId="368"/>
            <ac:spMk id="11" creationId="{9606AADB-4245-8B83-3EAB-71FC78218EB6}"/>
          </ac:spMkLst>
        </pc:spChg>
        <pc:spChg chg="mod">
          <ac:chgData name="DEMPO HIROSHI(傳寳　浩史)" userId="2c5e3307-493c-4612-99fd-1904942288c1" providerId="ADAL" clId="{8536FAE5-B841-4714-92C6-0F2A12E18404}" dt="2024-07-29T05:44:11.452" v="134" actId="20577"/>
          <ac:spMkLst>
            <pc:docMk/>
            <pc:sldMk cId="1424111588" sldId="368"/>
            <ac:spMk id="22" creationId="{80AB4445-4CEE-2125-5772-828EB5083738}"/>
          </ac:spMkLst>
        </pc:spChg>
        <pc:spChg chg="mod topLvl">
          <ac:chgData name="DEMPO HIROSHI(傳寳　浩史)" userId="2c5e3307-493c-4612-99fd-1904942288c1" providerId="ADAL" clId="{8536FAE5-B841-4714-92C6-0F2A12E18404}" dt="2024-07-29T05:46:12.739" v="237" actId="164"/>
          <ac:spMkLst>
            <pc:docMk/>
            <pc:sldMk cId="1424111588" sldId="368"/>
            <ac:spMk id="62" creationId="{FBBFEC8B-537A-EB01-C8C6-A8B12FDD0E1A}"/>
          </ac:spMkLst>
        </pc:spChg>
        <pc:spChg chg="mod topLvl">
          <ac:chgData name="DEMPO HIROSHI(傳寳　浩史)" userId="2c5e3307-493c-4612-99fd-1904942288c1" providerId="ADAL" clId="{8536FAE5-B841-4714-92C6-0F2A12E18404}" dt="2024-07-29T05:46:25.744" v="239" actId="20577"/>
          <ac:spMkLst>
            <pc:docMk/>
            <pc:sldMk cId="1424111588" sldId="368"/>
            <ac:spMk id="63" creationId="{1FB5EAC7-7E70-A4D9-2263-313FEFD22F02}"/>
          </ac:spMkLst>
        </pc:spChg>
        <pc:spChg chg="mod topLvl">
          <ac:chgData name="DEMPO HIROSHI(傳寳　浩史)" userId="2c5e3307-493c-4612-99fd-1904942288c1" providerId="ADAL" clId="{8536FAE5-B841-4714-92C6-0F2A12E18404}" dt="2024-07-29T05:46:12.739" v="237" actId="164"/>
          <ac:spMkLst>
            <pc:docMk/>
            <pc:sldMk cId="1424111588" sldId="368"/>
            <ac:spMk id="7168" creationId="{00080EA5-A4BB-0C74-7CB5-8EBA827B106D}"/>
          </ac:spMkLst>
        </pc:spChg>
        <pc:grpChg chg="mod">
          <ac:chgData name="DEMPO HIROSHI(傳寳　浩史)" userId="2c5e3307-493c-4612-99fd-1904942288c1" providerId="ADAL" clId="{8536FAE5-B841-4714-92C6-0F2A12E18404}" dt="2024-07-29T05:46:45.578" v="275" actId="1036"/>
          <ac:grpSpMkLst>
            <pc:docMk/>
            <pc:sldMk cId="1424111588" sldId="368"/>
            <ac:grpSpMk id="3" creationId="{326619C5-D911-2456-F61F-F3498449DF59}"/>
          </ac:grpSpMkLst>
        </pc:grpChg>
        <pc:grpChg chg="del">
          <ac:chgData name="DEMPO HIROSHI(傳寳　浩史)" userId="2c5e3307-493c-4612-99fd-1904942288c1" providerId="ADAL" clId="{8536FAE5-B841-4714-92C6-0F2A12E18404}" dt="2024-07-29T05:44:49.515" v="174" actId="165"/>
          <ac:grpSpMkLst>
            <pc:docMk/>
            <pc:sldMk cId="1424111588" sldId="368"/>
            <ac:grpSpMk id="4" creationId="{A5294794-B6E6-719B-6CF3-A2BB079AED34}"/>
          </ac:grpSpMkLst>
        </pc:grpChg>
        <pc:grpChg chg="add mod">
          <ac:chgData name="DEMPO HIROSHI(傳寳　浩史)" userId="2c5e3307-493c-4612-99fd-1904942288c1" providerId="ADAL" clId="{8536FAE5-B841-4714-92C6-0F2A12E18404}" dt="2024-07-29T05:46:45.578" v="275" actId="1036"/>
          <ac:grpSpMkLst>
            <pc:docMk/>
            <pc:sldMk cId="1424111588" sldId="368"/>
            <ac:grpSpMk id="5" creationId="{EA1305B0-4B4E-F2EC-4D99-B1F5B063E76F}"/>
          </ac:grpSpMkLst>
        </pc:grpChg>
      </pc:sldChg>
      <pc:sldChg chg="modSp mod">
        <pc:chgData name="DEMPO HIROSHI(傳寳　浩史)" userId="2c5e3307-493c-4612-99fd-1904942288c1" providerId="ADAL" clId="{8536FAE5-B841-4714-92C6-0F2A12E18404}" dt="2024-07-30T04:35:23.313" v="318" actId="2057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8536FAE5-B841-4714-92C6-0F2A12E18404}" dt="2024-07-30T04:35:23.313" v="318" actId="20577"/>
          <ac:spMkLst>
            <pc:docMk/>
            <pc:sldMk cId="3641617573" sldId="372"/>
            <ac:spMk id="3" creationId="{78010CBD-B96A-C765-5383-BCAB987FAB0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7955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altLang="en-US" sz="1200" b="1">
                <a:latin typeface="Arial "/>
              </a:rPr>
              <a:t>3GPP SA1#107</a:t>
            </a:r>
          </a:p>
          <a:p>
            <a:pPr eaLnBrk="1" hangingPunct="1">
              <a:defRPr/>
            </a:pPr>
            <a:r>
              <a:rPr lang="de-DE" altLang="en-US" sz="1200" b="1">
                <a:latin typeface="Arial "/>
              </a:rPr>
              <a:t>Maastricht, NL, 19-23 Aug, 2024</a:t>
            </a:r>
            <a:endParaRPr lang="sv-SE" altLang="en-US" sz="1200" b="1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S1-242147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/>
              <a:t>6G area of interests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NEC</a:t>
            </a:r>
          </a:p>
        </p:txBody>
      </p:sp>
    </p:spTree>
    <p:extLst>
      <p:ext uri="{BB962C8B-B14F-4D97-AF65-F5344CB8AC3E}">
        <p14:creationId xmlns:p14="http://schemas.microsoft.com/office/powerpoint/2010/main" val="333644498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8F948D-2D09-CD0F-45FD-424CCFC3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000"/>
              <a:t>Area of interest in AI and Communications</a:t>
            </a:r>
            <a:endParaRPr kumimoji="1" lang="ja-JP" altLang="en-US" sz="400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010CBD-B96A-C765-5383-BCAB987FA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400"/>
              <a:t>Computation and networking service in</a:t>
            </a:r>
            <a:r>
              <a:rPr kumimoji="1" lang="ja-JP" altLang="en-US" sz="2400"/>
              <a:t> </a:t>
            </a:r>
            <a:r>
              <a:rPr kumimoji="1" lang="en-US" altLang="ja-JP" sz="2400"/>
              <a:t>the</a:t>
            </a:r>
            <a:r>
              <a:rPr kumimoji="1" lang="ja-JP" altLang="en-US" sz="2400"/>
              <a:t> </a:t>
            </a:r>
            <a:r>
              <a:rPr kumimoji="1" lang="en-US" altLang="ja-JP" sz="2400"/>
              <a:t>6G network</a:t>
            </a:r>
          </a:p>
          <a:p>
            <a:pPr lvl="1"/>
            <a:r>
              <a:rPr lang="en-US" altLang="ja-JP" sz="1800">
                <a:effectLst/>
                <a:ea typeface="ＭＳ 明朝" panose="02020609040205080304" pitchFamily="17" charset="-128"/>
              </a:rPr>
              <a:t>Efficient utilization of resources and optimal placement of workloads, as well as scales and manages the infrastructure to run the </a:t>
            </a:r>
            <a:r>
              <a:rPr lang="en-US" altLang="ja-JP" sz="1800">
                <a:solidFill>
                  <a:srgbClr val="000000"/>
                </a:solidFill>
                <a:ea typeface="ＭＳ 明朝" panose="02020609040205080304" pitchFamily="17" charset="-128"/>
              </a:rPr>
              <a:t>computations/ data processing</a:t>
            </a:r>
            <a:endParaRPr lang="en-US" altLang="ja-JP" sz="1800">
              <a:effectLst/>
              <a:ea typeface="ＭＳ 明朝" panose="02020609040205080304" pitchFamily="17" charset="-128"/>
            </a:endParaRPr>
          </a:p>
          <a:p>
            <a:pPr lvl="1"/>
            <a:r>
              <a:rPr lang="en-US" altLang="ja-JP" sz="1800">
                <a:solidFill>
                  <a:srgbClr val="000000"/>
                </a:solidFill>
                <a:ea typeface="ＭＳ 明朝" panose="02020609040205080304" pitchFamily="17" charset="-128"/>
              </a:rPr>
              <a:t>Communications for the distributed computations/ data processing</a:t>
            </a:r>
            <a:endParaRPr lang="en-US" altLang="ja-JP" sz="1400">
              <a:effectLst/>
              <a:ea typeface="ＭＳ 明朝" panose="02020609040205080304" pitchFamily="17" charset="-128"/>
            </a:endParaRPr>
          </a:p>
          <a:p>
            <a:pPr lvl="1"/>
            <a:r>
              <a:rPr lang="en-US" altLang="ja-JP" sz="1800">
                <a:ea typeface="ＭＳ 明朝" panose="02020609040205080304" pitchFamily="17" charset="-128"/>
              </a:rPr>
              <a:t>Relevant use cases: </a:t>
            </a:r>
          </a:p>
          <a:p>
            <a:pPr lvl="2"/>
            <a:r>
              <a:rPr lang="en-US" altLang="ja-JP" sz="1400">
                <a:ea typeface="ＭＳ 明朝" panose="02020609040205080304" pitchFamily="17" charset="-128"/>
              </a:rPr>
              <a:t>automated driving, autonomous collaboration, offloading of heavy computation operations across devices and networks, creation of and prediction with digital twins,</a:t>
            </a:r>
            <a:r>
              <a:rPr lang="ja-JP" altLang="en-US" sz="1400">
                <a:ea typeface="ＭＳ 明朝" panose="02020609040205080304" pitchFamily="17" charset="-128"/>
              </a:rPr>
              <a:t> </a:t>
            </a:r>
            <a:r>
              <a:rPr lang="en-US" altLang="ja-JP" sz="1400">
                <a:ea typeface="ＭＳ 明朝" panose="02020609040205080304" pitchFamily="17" charset="-128"/>
              </a:rPr>
              <a:t>healthcare</a:t>
            </a:r>
            <a:endParaRPr kumimoji="1" lang="en-GB" altLang="ja-JP" sz="1400">
              <a:ea typeface="ＭＳ 明朝" panose="02020609040205080304" pitchFamily="17" charset="-128"/>
            </a:endParaRPr>
          </a:p>
          <a:p>
            <a:pPr lvl="1"/>
            <a:endParaRPr lang="en-US" altLang="en-US" sz="1800"/>
          </a:p>
          <a:p>
            <a:r>
              <a:rPr lang="en-US" altLang="en-US" sz="2400"/>
              <a:t>Energy efficiency and Saving</a:t>
            </a:r>
          </a:p>
          <a:p>
            <a:pPr lvl="1"/>
            <a:r>
              <a:rPr lang="en-US" altLang="en-US" sz="1800"/>
              <a:t>To be improved appropriately with the capacity increase in order to minimize overall power consumption.</a:t>
            </a:r>
          </a:p>
          <a:p>
            <a:pPr lvl="1"/>
            <a:r>
              <a:rPr lang="en-US" altLang="en-US" sz="1800"/>
              <a:t>Energy efficiency and saving with the new features for distributed computing/ data processing</a:t>
            </a:r>
          </a:p>
          <a:p>
            <a:pPr marL="0" indent="0">
              <a:buNone/>
            </a:pPr>
            <a:endParaRPr lang="en-US" altLang="en-US" sz="2400"/>
          </a:p>
          <a:p>
            <a:pPr lvl="1"/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64161757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117</Words>
  <Application>Microsoft Office PowerPoint</Application>
  <PresentationFormat>Widescreen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</vt:lpstr>
      <vt:lpstr>Arial</vt:lpstr>
      <vt:lpstr>Calibri</vt:lpstr>
      <vt:lpstr>Calibri Light</vt:lpstr>
      <vt:lpstr>Times New Roman</vt:lpstr>
      <vt:lpstr>Office Theme</vt:lpstr>
      <vt:lpstr>6G area of interests</vt:lpstr>
      <vt:lpstr>Area of interest in AI and Communications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Hiroshi Dempo</cp:lastModifiedBy>
  <cp:revision>1</cp:revision>
  <dcterms:created xsi:type="dcterms:W3CDTF">2010-02-05T13:52:04Z</dcterms:created>
  <dcterms:modified xsi:type="dcterms:W3CDTF">2024-08-09T06:05:38Z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