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9"/>
  </p:notesMasterIdLst>
  <p:handoutMasterIdLst>
    <p:handoutMasterId r:id="rId10"/>
  </p:handoutMasterIdLst>
  <p:sldIdLst>
    <p:sldId id="1163" r:id="rId6"/>
    <p:sldId id="1231" r:id="rId7"/>
    <p:sldId id="1232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339933"/>
    <a:srgbClr val="FFC000"/>
    <a:srgbClr val="B6BEC8"/>
    <a:srgbClr val="BFBFBF"/>
    <a:srgbClr val="00CC00"/>
    <a:srgbClr val="00B0F0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3" autoAdjust="0"/>
    <p:restoredTop sz="93557" autoAdjust="0"/>
  </p:normalViewPr>
  <p:slideViewPr>
    <p:cSldViewPr snapToGrid="0">
      <p:cViewPr varScale="1">
        <p:scale>
          <a:sx n="129" d="100"/>
          <a:sy n="129" d="100"/>
        </p:scale>
        <p:origin x="144" y="1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8/8/2024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8/8/2024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08/08/2024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08/08/2024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08/08/2024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08/08/2024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08/08/2024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08/08/2024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08/08/2024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08/08/2024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08/08/2024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08/08/2024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08/08/2024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08/08/2024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key area </a:t>
            </a: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consideration for SA1 release-20 6G study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Futurewei</a:t>
            </a: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SP-241010 3GPP SA1#106,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7-31 May 2024 - Korea, Jeju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26335-33EB-AF04-50D1-B8FF02E78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350" y="19958"/>
            <a:ext cx="6827838" cy="857250"/>
          </a:xfrm>
        </p:spPr>
        <p:txBody>
          <a:bodyPr/>
          <a:lstStyle/>
          <a:p>
            <a:pPr algn="l"/>
            <a:r>
              <a:rPr lang="en-US" sz="2400" dirty="0"/>
              <a:t>Potential Key areas for 6G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DE854-3AFA-C539-2867-07705960D7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73" y="1012380"/>
            <a:ext cx="9005453" cy="3948792"/>
          </a:xfrm>
        </p:spPr>
        <p:txBody>
          <a:bodyPr/>
          <a:lstStyle/>
          <a:p>
            <a:r>
              <a:rPr lang="en-US" sz="2400" dirty="0"/>
              <a:t>Potential key areas for 6G study:</a:t>
            </a:r>
          </a:p>
          <a:p>
            <a:pPr lvl="1"/>
            <a:r>
              <a:rPr lang="en-US" dirty="0"/>
              <a:t>5G to 6G migration </a:t>
            </a:r>
          </a:p>
          <a:p>
            <a:pPr lvl="1"/>
            <a:r>
              <a:rPr lang="en-US" dirty="0"/>
              <a:t>Support Integrated Sensing and Communication ( ISAC ) </a:t>
            </a:r>
          </a:p>
          <a:p>
            <a:pPr lvl="1"/>
            <a:r>
              <a:rPr lang="en-US" dirty="0"/>
              <a:t>Support new 6G consumer and business applications</a:t>
            </a:r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US" dirty="0"/>
              <a:t>Support Artificial Intelligence in 6G</a:t>
            </a:r>
          </a:p>
          <a:p>
            <a:pPr lvl="1"/>
            <a:r>
              <a:rPr lang="en-US" dirty="0"/>
              <a:t>Ubiquitous connectivity </a:t>
            </a:r>
          </a:p>
          <a:p>
            <a:pPr lvl="1"/>
            <a:r>
              <a:rPr lang="en-US" dirty="0"/>
              <a:t>Sustainability of E2E Eco-system </a:t>
            </a:r>
          </a:p>
          <a:p>
            <a:pPr lvl="1"/>
            <a:r>
              <a:rPr lang="en-US" dirty="0"/>
              <a:t>Security and privacy protections in 6G  </a:t>
            </a:r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864399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FB1E7-5D01-40D9-3318-DD9C29174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475" y="0"/>
            <a:ext cx="6827838" cy="645514"/>
          </a:xfrm>
        </p:spPr>
        <p:txBody>
          <a:bodyPr/>
          <a:lstStyle/>
          <a:p>
            <a:pPr algn="l"/>
            <a:r>
              <a:rPr lang="en-US" dirty="0"/>
              <a:t>Potential directions for each key area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FCDD3D8-48E5-A4B6-434B-DE6F97DD42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4267058"/>
              </p:ext>
            </p:extLst>
          </p:nvPr>
        </p:nvGraphicFramePr>
        <p:xfrm>
          <a:off x="119920" y="716557"/>
          <a:ext cx="8904810" cy="39171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2761">
                  <a:extLst>
                    <a:ext uri="{9D8B030D-6E8A-4147-A177-3AD203B41FA5}">
                      <a16:colId xmlns:a16="http://schemas.microsoft.com/office/drawing/2014/main" val="3412321247"/>
                    </a:ext>
                  </a:extLst>
                </a:gridCol>
                <a:gridCol w="6272049">
                  <a:extLst>
                    <a:ext uri="{9D8B030D-6E8A-4147-A177-3AD203B41FA5}">
                      <a16:colId xmlns:a16="http://schemas.microsoft.com/office/drawing/2014/main" val="1655777147"/>
                    </a:ext>
                  </a:extLst>
                </a:gridCol>
              </a:tblGrid>
              <a:tr h="35449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Key areas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Examples of potential directions for study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113963"/>
                  </a:ext>
                </a:extLst>
              </a:tr>
              <a:tr h="502195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5G to 6G migration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Co-exist with 5G network and the evolution of 5G network and features to 6G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67582"/>
                  </a:ext>
                </a:extLst>
              </a:tr>
              <a:tr h="502195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Integrated Sensing and Communication ( ISAC ) in 6G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New 6G ISAC use cases and requirements.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9589931"/>
                  </a:ext>
                </a:extLst>
              </a:tr>
              <a:tr h="502195">
                <a:tc>
                  <a:txBody>
                    <a:bodyPr/>
                    <a:lstStyle/>
                    <a:p>
                      <a:r>
                        <a:rPr lang="en-US" sz="1400" dirty="0"/>
                        <a:t>Support new 6G consumer and business applications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/>
                        <a:t>eMBB</a:t>
                      </a:r>
                      <a:r>
                        <a:rPr lang="en-US" sz="1400" dirty="0"/>
                        <a:t>, New immersive applications, voice, IoT, Industry IoT, including Support devices with the variety of form-factors, bandwidths and capabilities to meet the needs of new services.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2608687"/>
                  </a:ext>
                </a:extLst>
              </a:tr>
              <a:tr h="374565">
                <a:tc>
                  <a:txBody>
                    <a:bodyPr/>
                    <a:lstStyle/>
                    <a:p>
                      <a:r>
                        <a:rPr lang="en-US" sz="1400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Artificial intelligence </a:t>
                      </a:r>
                      <a:r>
                        <a:rPr lang="en-US" sz="1400" dirty="0"/>
                        <a:t>in 6G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Network4AI, AI4Network (includes supporting 6G Network Digital-Twin)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936732"/>
                  </a:ext>
                </a:extLst>
              </a:tr>
              <a:tr h="372712">
                <a:tc>
                  <a:txBody>
                    <a:bodyPr/>
                    <a:lstStyle/>
                    <a:p>
                      <a:r>
                        <a:rPr lang="en-US" sz="1400" dirty="0"/>
                        <a:t>Ubiquitous connectivity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To enhance coverage of communication services via, e.g.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 FWA</a:t>
                      </a:r>
                      <a:r>
                        <a:rPr lang="en-US" sz="1400" dirty="0"/>
                        <a:t>, 6G NTN includes 6G Satellite and UAS access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559522"/>
                  </a:ext>
                </a:extLst>
              </a:tr>
              <a:tr h="372712">
                <a:tc>
                  <a:txBody>
                    <a:bodyPr/>
                    <a:lstStyle/>
                    <a:p>
                      <a:r>
                        <a:rPr lang="en-US" sz="1400" dirty="0"/>
                        <a:t>Sustainability of E2E Eco-system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6G E2E system Energy efficiency for supporting new 6G services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7212723"/>
                  </a:ext>
                </a:extLst>
              </a:tr>
              <a:tr h="372712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Security and privacy protections in 6G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E2E security and privacy protection for new 6G services and new types of 6G deployments.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9138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78423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199dcaf0-96ce-4e65-9ae8-79a6ae4aa63e"/>
    <ds:schemaRef ds:uri="2ca8e41a-b3d0-462f-857c-48a93d48cc9b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66905</TotalTime>
  <Words>236</Words>
  <Application>Microsoft Office PowerPoint</Application>
  <PresentationFormat>On-screen Show (16:9)</PresentationFormat>
  <Paragraphs>31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Custom Design</vt:lpstr>
      <vt:lpstr>PowerPoint Presentation</vt:lpstr>
      <vt:lpstr>Potential Key areas for 6G study</vt:lpstr>
      <vt:lpstr>Potential directions for each key area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Amanda r2</cp:lastModifiedBy>
  <cp:revision>2233</cp:revision>
  <cp:lastPrinted>2017-02-24T12:37:51Z</cp:lastPrinted>
  <dcterms:created xsi:type="dcterms:W3CDTF">2008-08-30T09:32:10Z</dcterms:created>
  <dcterms:modified xsi:type="dcterms:W3CDTF">2024-08-08T22:50:36Z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