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1"/>
    <p:sldMasterId id="2147483655" r:id="rId2"/>
    <p:sldMasterId id="2147483681" r:id="rId3"/>
  </p:sldMasterIdLst>
  <p:notesMasterIdLst>
    <p:notesMasterId r:id="rId20"/>
  </p:notesMasterIdLst>
  <p:sldIdLst>
    <p:sldId id="2147479456" r:id="rId4"/>
    <p:sldId id="2147378036" r:id="rId5"/>
    <p:sldId id="2147378028" r:id="rId6"/>
    <p:sldId id="2147378039" r:id="rId7"/>
    <p:sldId id="2147378033" r:id="rId8"/>
    <p:sldId id="2147479458" r:id="rId9"/>
    <p:sldId id="2147378035" r:id="rId10"/>
    <p:sldId id="2147378040" r:id="rId11"/>
    <p:sldId id="2147378038" r:id="rId12"/>
    <p:sldId id="2147378047" r:id="rId13"/>
    <p:sldId id="2147378044" r:id="rId14"/>
    <p:sldId id="2147378048" r:id="rId15"/>
    <p:sldId id="2147378049" r:id="rId16"/>
    <p:sldId id="2147378051" r:id="rId17"/>
    <p:sldId id="369" r:id="rId18"/>
    <p:sldId id="2147378042" r:id="rId19"/>
  </p:sldIdLst>
  <p:sldSz cx="9144000" cy="5143500" type="screen16x9"/>
  <p:notesSz cx="6797675" cy="9928225"/>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defaultTextStyle>
  <p:extLst>
    <p:ext uri="{EFAFB233-063F-42B5-8137-9DF3F51BA10A}">
      <p15:sldGuideLst xmlns:p15="http://schemas.microsoft.com/office/powerpoint/2012/main">
        <p15:guide id="1" orient="horz" pos="1606">
          <p15:clr>
            <a:srgbClr val="A4A3A4"/>
          </p15:clr>
        </p15:guide>
        <p15:guide id="2" pos="2880">
          <p15:clr>
            <a:srgbClr val="A4A3A4"/>
          </p15:clr>
        </p15:guide>
      </p15:sldGuideLst>
    </p:ext>
    <p:ext uri="{2D200454-40CA-4A62-9FC3-DE9A4176ACB9}">
      <p15:notesGuideLst xmlns:p15="http://schemas.microsoft.com/office/powerpoint/2012/main">
        <p15:guide id="1" orient="horz" pos="3099">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王思源" initials="M.C" lastIdx="1" clrIdx="0"/>
  <p:cmAuthor id="307" name="未知用户93" initials="" lastIdx="1" clrIdx="0"/>
  <p:cmAuthor id="1" name="liuchaoyjy" initials="liuchao" lastIdx="5" clrIdx="0"/>
  <p:cmAuthor id="308" name="未知用户90" initials="" lastIdx="5" clrIdx="1"/>
  <p:cmAuthor id="2" name="左敏" initials="左" lastIdx="2" clrIdx="0"/>
  <p:cmAuthor id="309" name="未知用户91" initials="" lastIdx="0" clrIdx="1"/>
  <p:cmAuthor id="3" name="作者" initials="作" lastIdx="0" clrIdx="1"/>
  <p:cmAuthor id="310" name="未知用户92" initials="" lastIdx="1" clrIdx="0"/>
  <p:cmAuthor id="4" name="周丹媛" initials="周" lastIdx="2" clrIdx="3"/>
  <p:cmAuthor id="311" name="未知用户74" initials="" lastIdx="5" clrIdx="1"/>
  <p:cmAuthor id="5" name="yangfeng@hq.cmcc" initials="y" lastIdx="1" clrIdx="4"/>
  <p:cmAuthor id="312" name="未知用户75" initials="" lastIdx="8" clrIdx="0"/>
  <p:cmAuthor id="6" name="CMCC" initials="C" lastIdx="3" clrIdx="4"/>
  <p:cmAuthor id="313" name="未知用户76" initials="" lastIdx="1" clrIdx="0"/>
  <p:cmAuthor id="7" name="Nancy Chang" initials="N" lastIdx="2" clrIdx="5"/>
  <p:cmAuthor id="314" name="未知用户77" initials="" lastIdx="8" clrIdx="0"/>
  <p:cmAuthor id="8" name="lk" initials="l" lastIdx="4" clrIdx="6"/>
  <p:cmAuthor id="315" name="未知用户78" initials="" lastIdx="8" clrIdx="0"/>
  <p:cmAuthor id="9" name="00006891" initials="0" lastIdx="15" clrIdx="8"/>
  <p:cmAuthor id="316" name="未知用户79" initials="" lastIdx="1" clrIdx="0"/>
  <p:cmAuthor id="10" name="熊先奎10009191" initials="熊" lastIdx="1" clrIdx="9"/>
  <p:cmAuthor id="317" name="未知用户80" initials="" lastIdx="1" clrIdx="0"/>
  <p:cmAuthor id="11" name="10107538" initials="1" lastIdx="1" clrIdx="9"/>
  <p:cmAuthor id="318" name="Harry xu" initials="" lastIdx="1" clrIdx="0"/>
  <p:cmAuthor id="12" name="10118178" initials="1" lastIdx="11" clrIdx="10"/>
  <p:cmAuthor id="319" name="未知用户27" initials="未" lastIdx="1" clrIdx="0"/>
  <p:cmAuthor id="13" name="zhouwd" initials="z" lastIdx="1" clrIdx="11"/>
  <p:cmAuthor id="14" name="马云飞10014438" initials="马" lastIdx="4" clrIdx="0"/>
  <p:cmAuthor id="321" name="未知用户111" initials="未" lastIdx="1" clrIdx="1"/>
  <p:cmAuthor id="15" name="John" initials="J" lastIdx="36" clrIdx="13"/>
  <p:cmAuthor id="322" name="le" initials="l" lastIdx="2" clrIdx="321"/>
  <p:cmAuthor id="16" name="10025093" initials="1" lastIdx="51" clrIdx="14"/>
  <p:cmAuthor id="323" name="renyina" initials="r" lastIdx="1" clrIdx="322"/>
  <p:cmAuthor id="17" name="10078380" initials="1" lastIdx="1" clrIdx="15"/>
  <p:cmAuthor id="324" name="User" initials="U" lastIdx="1" clrIdx="323"/>
  <p:cmAuthor id="18" name="00035181" initials="0" lastIdx="1" clrIdx="16"/>
  <p:cmAuthor id="325" name="lingc" initials="l" lastIdx="1" clrIdx="324"/>
  <p:cmAuthor id="19" name="张燕" initials="张" lastIdx="1" clrIdx="17"/>
  <p:cmAuthor id="326" name="Kaiyuan" initials="K" lastIdx="1" clrIdx="325"/>
  <p:cmAuthor id="20" name="Saku Uchikawa" initials="S" lastIdx="11" clrIdx="0"/>
  <p:cmAuthor id="327" name="Cecilia" initials="C" lastIdx="1" clrIdx="326"/>
  <p:cmAuthor id="21" name="00065088" initials="0" lastIdx="2" clrIdx="19"/>
  <p:cmAuthor id="328" name="xueyan" initials="x" lastIdx="1" clrIdx="327"/>
  <p:cmAuthor id="22" name="10066351" initials="1" lastIdx="2" clrIdx="0"/>
  <p:cmAuthor id="329" name="mashan@cmhi.cmcc" initials="mashan@cmhi.cmcc" lastIdx="1" clrIdx="328"/>
  <p:cmAuthor id="23" name="蔡建楠" initials="蔡" lastIdx="15" clrIdx="17"/>
  <p:cmAuthor id="330" name="13910" initials="1" lastIdx="8" clrIdx="329"/>
  <p:cmAuthor id="24" name="10009110" initials="1" lastIdx="23" clrIdx="22"/>
  <p:cmAuthor id="331" name="liyite" initials="l" lastIdx="1" clrIdx="330"/>
  <p:cmAuthor id="25" name="李蕾00009994" initials="李" lastIdx="6" clrIdx="17"/>
  <p:cmAuthor id="332" name="wangxinran" initials="w" lastIdx="1" clrIdx="331"/>
  <p:cmAuthor id="26" name="wyz" initials="w" lastIdx="1" clrIdx="24"/>
  <p:cmAuthor id="333" name="于书丹" initials="C" lastIdx="1" clrIdx="332"/>
  <p:cmAuthor id="27" name="10270945" initials="1" lastIdx="2" clrIdx="25"/>
  <p:cmAuthor id="28" name="zrf" initials="z" lastIdx="3" clrIdx="26"/>
  <p:cmAuthor id="29" name="Hou Yingfeng" initials="H" lastIdx="10" clrIdx="23"/>
  <p:cmAuthor id="30" name="赵诚荣10027092" initials="赵" lastIdx="2" clrIdx="25"/>
  <p:cmAuthor id="31" name="10056791" initials="1" lastIdx="1" clrIdx="29"/>
  <p:cmAuthor id="287643681" name="殷格非" initials="殷" lastIdx="2" clrIdx="0"/>
  <p:cmAuthor id="32" name="Author" initials="A" lastIdx="0" clrIdx="30"/>
  <p:cmAuthor id="287643682" name="z r" initials="zr" lastIdx="5" clrIdx="12"/>
  <p:cmAuthor id="33" name="李楠10047711" initials="李" lastIdx="2" clrIdx="31"/>
  <p:cmAuthor id="287643683" name="lc xue" initials="lx" lastIdx="1" clrIdx="22"/>
  <p:cmAuthor id="340" name="zhoupeng" initials="z" lastIdx="5" clrIdx="339"/>
  <p:cmAuthor id="34" name="10045953" initials="1" lastIdx="1" clrIdx="32"/>
  <p:cmAuthor id="287643684" name="ma yanru" initials="my" lastIdx="1" clrIdx="25"/>
  <p:cmAuthor id="341" name="Randolph" initials="R" lastIdx="1" clrIdx="340"/>
  <p:cmAuthor id="35" name="Administrator" initials="A" lastIdx="1" clrIdx="35"/>
  <p:cmAuthor id="287643685" name="安 启飞" initials="安" lastIdx="2" clrIdx="37"/>
  <p:cmAuthor id="36" name="Microsoft 帐户" initials="M" lastIdx="6" clrIdx="36"/>
  <p:cmAuthor id="37" name="安 宝来" initials="安" lastIdx="2" clrIdx="19"/>
  <p:cmAuthor id="38" name="feng xingbo" initials="fx" lastIdx="1" clrIdx="24"/>
  <p:cmAuthor id="39" name="fei Ren" initials="fR" lastIdx="1" clrIdx="25"/>
  <p:cmAuthor id="40" name="未知用户34" initials="未" lastIdx="1" clrIdx="37"/>
  <p:cmAuthor id="41" name="未知用户35" initials="未" lastIdx="1" clrIdx="38"/>
  <p:cmAuthor id="42" name="hm" initials="h" lastIdx="10" clrIdx="41"/>
  <p:cmAuthor id="43" name="ZJK" initials="Z" lastIdx="5" clrIdx="42"/>
  <p:cmAuthor id="350" name="Hao Yue" initials="HY" lastIdx="2" clrIdx="349"/>
  <p:cmAuthor id="44" name="00075816" initials="0" lastIdx="1" clrIdx="43"/>
  <p:cmAuthor id="45" name="陈燕燕" initials="陈" lastIdx="1" clrIdx="44"/>
  <p:cmAuthor id="352" name="suxin" initials="s" lastIdx="1" clrIdx="351"/>
  <p:cmAuthor id="46" name="未知的使用者79" initials="" lastIdx="0" clrIdx="1"/>
  <p:cmAuthor id="47" name="clj" initials="c" lastIdx="1" clrIdx="46"/>
  <p:cmAuthor id="48" name="尹瑶瑶" initials="YYY" lastIdx="1" clrIdx="47"/>
  <p:cmAuthor id="49" name="曹丽芳" initials="曹" lastIdx="1" clrIdx="48"/>
  <p:cmAuthor id="50" name="liyayjy@hq.cmcc" initials="liyayjy@hq.cmcc" lastIdx="1" clrIdx="49"/>
  <p:cmAuthor id="51" name="未知用户20" initials="未" lastIdx="1" clrIdx="23"/>
  <p:cmAuthor id="191251535" name="沈霄雷" initials="沈" lastIdx="833089" clrIdx="0"/>
  <p:cmAuthor id="52" name="rev2" initials="r" lastIdx="1" clrIdx="36"/>
  <p:cmAuthor id="53" name="施旻" initials="施" lastIdx="1" clrIdx="52"/>
  <p:cmAuthor id="54" name="zhangyuexin@hq.cmcc" initials="zhangyuexin@hq.cmcc" lastIdx="1" clrIdx="53"/>
  <p:cmAuthor id="47245819" name="群智集" initials="群" lastIdx="0" clrIdx="0"/>
  <p:cmAuthor id="55" name="黎丹" initials="黎" lastIdx="2" clrIdx="0"/>
  <p:cmAuthor id="47245820" name="郏 鹏" initials="郏" lastIdx="1" clrIdx="16"/>
  <p:cmAuthor id="56" name="Chengli" initials="C" lastIdx="6" clrIdx="0"/>
  <p:cmAuthor id="47245821" name="郏鹏" initials="M" lastIdx="1" clrIdx="17"/>
  <p:cmAuthor id="57" name="wangqixing@hq.cmcc" initials="wangqixing@hq.cmcc" lastIdx="1" clrIdx="56"/>
  <p:cmAuthor id="58" name="未知的使用者87" initials="" lastIdx="1" clrIdx="0"/>
  <p:cmAuthor id="59" name="cmcc" initials="c" lastIdx="1" clrIdx="58"/>
  <p:cmAuthor id="60" name="未知的使用者90" initials="" lastIdx="8" clrIdx="0"/>
  <p:cmAuthor id="61" name="未知的使用者29" initials="" lastIdx="1" clrIdx="0"/>
  <p:cmAuthor id="62" name="未知的使用者91" initials="" lastIdx="1" clrIdx="0"/>
  <p:cmAuthor id="63" name="未知的使用者98" initials="" lastIdx="1" clrIdx="0"/>
  <p:cmAuthor id="64" name="CHRISYU" initials="" lastIdx="1" clrIdx="0"/>
  <p:cmAuthor id="65" name="未知的使用者113" initials="" lastIdx="1" clrIdx="2"/>
  <p:cmAuthor id="66" name="liucunri" initials="" lastIdx="1" clrIdx="0"/>
  <p:cmAuthor id="67" name="未知用户9" initials="" lastIdx="1" clrIdx="0"/>
  <p:cmAuthor id="68" name="Unknown User48" initials="" lastIdx="8" clrIdx="0"/>
  <p:cmAuthor id="69" name="未知用户103" initials="" lastIdx="1" clrIdx="0"/>
  <p:cmAuthor id="70" name="Unknown User52" initials="" lastIdx="1" clrIdx="0"/>
  <p:cmAuthor id="71" name="未知的使用者42" initials="" lastIdx="1" clrIdx="0"/>
  <p:cmAuthor id="72" name="Unknown User50" initials="" lastIdx="1" clrIdx="0"/>
  <p:cmAuthor id="73" name="未知的使用者120" initials="" lastIdx="1" clrIdx="0"/>
  <p:cmAuthor id="74" name="px" initials="" lastIdx="3" clrIdx="1"/>
  <p:cmAuthor id="75" name="Sky123.Org" initials="" lastIdx="1" clrIdx="0"/>
  <p:cmAuthor id="76" name="xinping liu" initials="xl" lastIdx="5" clrIdx="25"/>
  <p:cmAuthor id="77" name="elfinhsu" initials="" lastIdx="1" clrIdx="0"/>
  <p:cmAuthor id="78" name="何 静" initials="何" lastIdx="1" clrIdx="4"/>
  <p:cmAuthor id="79" name="微软用户" initials="" lastIdx="1" clrIdx="0"/>
  <p:cmAuthor id="80" name="未知的使用者73" initials="" lastIdx="1" clrIdx="0"/>
  <p:cmAuthor id="81" name="未知的使用者24" initials="" lastIdx="8" clrIdx="0"/>
  <p:cmAuthor id="82" name="未知用户16" initials="" lastIdx="1" clrIdx="0"/>
  <p:cmAuthor id="83" name="Mary Feil-Jacobs" initials="" lastIdx="43" clrIdx="1"/>
  <p:cmAuthor id="84" name="LiuHui" initials="" lastIdx="1" clrIdx="0"/>
  <p:cmAuthor id="85" name="未知的使用者45" initials="" lastIdx="1" clrIdx="0"/>
  <p:cmAuthor id="86" name="王鹏凯" initials="" lastIdx="1" clrIdx="0"/>
  <p:cmAuthor id="87" name="未知用户104" initials="" lastIdx="1" clrIdx="0"/>
  <p:cmAuthor id="88" name="未知用户5" initials="" lastIdx="1" clrIdx="0"/>
  <p:cmAuthor id="89" name="未知的使用者10" initials="" lastIdx="3" clrIdx="1"/>
  <p:cmAuthor id="90" name="未知的使用者93" initials="" lastIdx="1" clrIdx="1"/>
  <p:cmAuthor id="91" name="Zhanwei Xiao(CUC SRD2-HZ-FZ)" initials="Z" lastIdx="0" clrIdx="0"/>
  <p:cmAuthor id="92" name="LeeElva" initials="" lastIdx="1" clrIdx="0"/>
  <p:cmAuthor id="93" name="未知用户99" initials="" lastIdx="1" clrIdx="2"/>
  <p:cmAuthor id="94" name="未知的使用者34" initials="" lastIdx="1" clrIdx="0"/>
  <p:cmAuthor id="95" name="未知的使用者115" initials="" lastIdx="1" clrIdx="1"/>
  <p:cmAuthor id="96" name="未知用户57" initials="" lastIdx="1" clrIdx="0"/>
  <p:cmAuthor id="97" name="lianghb" initials="" lastIdx="19" clrIdx="0"/>
  <p:cmAuthor id="98" name="未知用户17" initials="" lastIdx="0" clrIdx="1"/>
  <p:cmAuthor id="99" name="Deanna Schuler (Bookey Consulting)" initials="" lastIdx="2" clrIdx="0"/>
  <p:cmAuthor id="100" name="未知的使用者57" initials="" lastIdx="1" clrIdx="0"/>
  <p:cmAuthor id="101" name="未知的使用者16" initials="" lastIdx="6" clrIdx="0"/>
  <p:cmAuthor id="102" name="未知的使用者35" initials="" lastIdx="1" clrIdx="0"/>
  <p:cmAuthor id="103" name="未知用户102" initials="" lastIdx="1" clrIdx="1"/>
  <p:cmAuthor id="104" name="maxine" initials="" lastIdx="0" clrIdx="0"/>
  <p:cmAuthor id="105" name="未知的使用者121" initials="" lastIdx="1" clrIdx="1"/>
  <p:cmAuthor id="106" name="未知的使用者12" initials="" lastIdx="1" clrIdx="0"/>
  <p:cmAuthor id="107" name="周元元" initials="" lastIdx="5" clrIdx="0"/>
  <p:cmAuthor id="108" name="未知的使用者27" initials="" lastIdx="8" clrIdx="0"/>
  <p:cmAuthor id="109" name="Ms" initials="M" lastIdx="1" clrIdx="0"/>
  <p:cmAuthor id="110" name="未知的使用者30" initials="" lastIdx="8" clrIdx="0"/>
  <p:cmAuthor id="111" name="未知的使用者53" initials="" lastIdx="1" clrIdx="0"/>
  <p:cmAuthor id="112" name="未知用户58" initials="" lastIdx="5" clrIdx="1"/>
  <p:cmAuthor id="113" name="未知的使用者25" initials="" lastIdx="1" clrIdx="0"/>
  <p:cmAuthor id="114" name="liupeng" initials="" lastIdx="1" clrIdx="1"/>
  <p:cmAuthor id="115" name="未知用户24" initials="" lastIdx="1" clrIdx="0"/>
  <p:cmAuthor id="116" name="AbuSina" initials="" lastIdx="2" clrIdx="0"/>
  <p:cmAuthor id="117" name="hl sun" initials="" lastIdx="1" clrIdx="0"/>
  <p:cmAuthor id="118" name="未知的使用者94" initials="" lastIdx="1" clrIdx="2"/>
  <p:cmAuthor id="119" name="未知用户66" initials="" lastIdx="1" clrIdx="0"/>
  <p:cmAuthor id="120" name="xuqing" initials="x" lastIdx="4" clrIdx="0"/>
  <p:cmAuthor id="121" name="未知用户19" initials="" lastIdx="1" clrIdx="0"/>
  <p:cmAuthor id="122" name="周宏達JerryChou" initials="" lastIdx="6" clrIdx="2"/>
  <p:cmAuthor id="123" name="邢辰凤" initials="邢" lastIdx="45" clrIdx="7"/>
  <p:cmAuthor id="124" name="未知用户7" initials="" lastIdx="1" clrIdx="0"/>
  <p:cmAuthor id="125" name="未知的使用者56" initials="" lastIdx="1" clrIdx="0"/>
  <p:cmAuthor id="126" name="未知用户46" initials="未" lastIdx="1" clrIdx="1"/>
  <p:cmAuthor id="127" name="未知的使用者119" initials="" lastIdx="1" clrIdx="2"/>
  <p:cmAuthor id="128" name="未知用户59" initials="" lastIdx="0" clrIdx="1"/>
  <p:cmAuthor id="129" name="未知的使用者22" initials="" lastIdx="8" clrIdx="0"/>
  <p:cmAuthor id="130" name="未知的使用者103" initials="" lastIdx="8" clrIdx="0"/>
  <p:cmAuthor id="131" name="Wenwen" initials="" lastIdx="1" clrIdx="1"/>
  <p:cmAuthor id="132" name="未知的使用者117" initials="" lastIdx="1" clrIdx="0"/>
  <p:cmAuthor id="133" name="未知的使用者33" initials="" lastIdx="1" clrIdx="0"/>
  <p:cmAuthor id="134" name="未知的使用者28" initials="" lastIdx="1" clrIdx="0"/>
  <p:cmAuthor id="135" name="未知用户67" initials="" lastIdx="1" clrIdx="0"/>
  <p:cmAuthor id="136" name="未知用户114" initials="" lastIdx="1" clrIdx="0"/>
  <p:cmAuthor id="137" name="未知用户18" initials="" lastIdx="10" clrIdx="0"/>
  <p:cmAuthor id="138" name="未知的使用者67" initials="" lastIdx="1" clrIdx="0"/>
  <p:cmAuthor id="139" name="未知的使用者46" initials="" lastIdx="1" clrIdx="1"/>
  <p:cmAuthor id="140" name="未知的使用者26" initials="" lastIdx="1" clrIdx="0"/>
  <p:cmAuthor id="141" name="未知的使用者43" initials="" lastIdx="1" clrIdx="0"/>
  <p:cmAuthor id="142" name="未知的使用者9" initials="" lastIdx="1" clrIdx="0"/>
  <p:cmAuthor id="143" name="未知用户62" initials="" lastIdx="1" clrIdx="1"/>
  <p:cmAuthor id="144" name="yuanzh" initials="" lastIdx="1" clrIdx="1"/>
  <p:cmAuthor id="145" name="不明使用者57" initials="" lastIdx="1" clrIdx="0"/>
  <p:cmAuthor id="146" name="未知用户108" initials="" lastIdx="1" clrIdx="0"/>
  <p:cmAuthor id="147" name="未知的使用者110" initials="" lastIdx="1" clrIdx="0"/>
  <p:cmAuthor id="148" name="linyd" initials="" lastIdx="3" clrIdx="1"/>
  <p:cmAuthor id="149" name="未知用户8" initials="" lastIdx="1" clrIdx="0"/>
  <p:cmAuthor id="150" name="未知的使用者31" initials="" lastIdx="1" clrIdx="0"/>
  <p:cmAuthor id="151" name="未知用户81" initials="" lastIdx="1" clrIdx="0"/>
  <p:cmAuthor id="152" name="未知用户115" initials="" lastIdx="1" clrIdx="0"/>
  <p:cmAuthor id="153" name="未知用户21" initials="" lastIdx="1" clrIdx="0"/>
  <p:cmAuthor id="154" name="未知的使用者68" initials="" lastIdx="1" clrIdx="0"/>
  <p:cmAuthor id="155" name="mm" initials="" lastIdx="1" clrIdx="0"/>
  <p:cmAuthor id="156" name="未知用户15" initials="" lastIdx="1" clrIdx="0"/>
  <p:cmAuthor id="157" name="朱晓瑜" initials="" lastIdx="54" clrIdx="0"/>
  <p:cmAuthor id="158" name="不明使用者20" initials="" lastIdx="1" clrIdx="0"/>
  <p:cmAuthor id="2000" name="李婧宜_YBferYVR" initials="authorId_1217247658" lastIdx="0" clrIdx="0"/>
  <p:cmAuthor id="159" name="未知用户82" initials="" lastIdx="1" clrIdx="0"/>
  <p:cmAuthor id="2001" name="DaiZhengYuan" initials="D" lastIdx="3" clrIdx="7"/>
  <p:cmAuthor id="160" name="未知的使用者7" initials="" lastIdx="2" clrIdx="0"/>
  <p:cmAuthor id="2002" name="金宇峰_BfyebuM3" initials="authorId_1008746-10054633" lastIdx="0" clrIdx="0"/>
  <p:cmAuthor id="161" name="未知用户6" initials="" lastIdx="8" clrIdx="0"/>
  <p:cmAuthor id="162" name="未知的使用者55" initials="" lastIdx="1" clrIdx="0"/>
  <p:cmAuthor id="163" name="未知的使用者111" initials="" lastIdx="1" clrIdx="0"/>
  <p:cmAuthor id="164" name="未知的使用者50" initials="" lastIdx="1" clrIdx="0"/>
  <p:cmAuthor id="165" name="未知的使用者11" initials="" lastIdx="1" clrIdx="0"/>
  <p:cmAuthor id="166" name="未知用户47" initials="" lastIdx="6" clrIdx="0"/>
  <p:cmAuthor id="691587970" name="小延魔法师" initials="小" lastIdx="1126286" clrIdx="0"/>
  <p:cmAuthor id="167" name="未知用户106" initials="未" lastIdx="1" clrIdx="0"/>
  <p:cmAuthor id="691587971" name="da lin" initials="dl" lastIdx="1" clrIdx="48"/>
  <p:cmAuthor id="168" name="未知用户116" initials="" lastIdx="1" clrIdx="1"/>
  <p:cmAuthor id="691587972" name="子祥 韩" initials="子祥" lastIdx="1" clrIdx="54"/>
  <p:cmAuthor id="169" name="未知的使用者150" initials="未" lastIdx="1" clrIdx="0"/>
  <p:cmAuthor id="691587973" name="dell" initials="d" lastIdx="1" clrIdx="59"/>
  <p:cmAuthor id="170" name="未知的使用者69" initials="" lastIdx="1" clrIdx="1"/>
  <p:cmAuthor id="691587974" name="gedawei@hq.cmcc" initials="A" lastIdx="4" clrIdx="350"/>
  <p:cmAuthor id="171" name="未知的使用者112" initials="" lastIdx="1" clrIdx="1"/>
  <p:cmAuthor id="173" name="Kevin Hu" initials="" lastIdx="1" clrIdx="0"/>
  <p:cmAuthor id="174" name="未知的使用者38" initials="" lastIdx="1" clrIdx="0"/>
  <p:cmAuthor id="175" name="唐可欣" initials="" lastIdx="1" clrIdx="0"/>
  <p:cmAuthor id="176" name="未知的使用者8" initials="" lastIdx="1" clrIdx="0"/>
  <p:cmAuthor id="177" name="不明使用者56" initials="" lastIdx="1" clrIdx="0"/>
  <p:cmAuthor id="178" name="P00035_jeremy" initials="" lastIdx="1" clrIdx="0"/>
  <p:cmAuthor id="179" name="Unknown User7" initials="" lastIdx="1" clrIdx="0"/>
  <p:cmAuthor id="180" name="muzi wei" initials="" lastIdx="1" clrIdx="0"/>
  <p:cmAuthor id="181" name="未知的使用者41" initials="" lastIdx="1" clrIdx="0"/>
  <p:cmAuthor id="182" name="未知的使用者13" initials="" lastIdx="1" clrIdx="0"/>
  <p:cmAuthor id="183" name="djj" initials="" lastIdx="2" clrIdx="0"/>
  <p:cmAuthor id="184" name="未知用户117" initials="" lastIdx="1" clrIdx="2"/>
  <p:cmAuthor id="185" name="ztolei@163.com" initials="z" lastIdx="1" clrIdx="50"/>
  <p:cmAuthor id="186" name="未知用户13" initials="" lastIdx="1" clrIdx="0"/>
  <p:cmAuthor id="187" name="不明使用者21" initials="" lastIdx="1" clrIdx="0"/>
  <p:cmAuthor id="188" name="YUMINGNJ" initials="" lastIdx="3" clrIdx="0"/>
  <p:cmAuthor id="189" name="未知的使用者52" initials="" lastIdx="1" clrIdx="1"/>
  <p:cmAuthor id="190" name="未知用户109" initials="" lastIdx="1" clrIdx="1"/>
  <p:cmAuthor id="191" name="Unknown User117" initials="U" lastIdx="10" clrIdx="0"/>
  <p:cmAuthor id="192" name="thomas" initials="" lastIdx="1" clrIdx="49"/>
  <p:cmAuthor id="193" name="未知的使用者3" initials="" lastIdx="7" clrIdx="1"/>
  <p:cmAuthor id="194" name="未知用户14" initials="" lastIdx="1" clrIdx="0"/>
  <p:cmAuthor id="195" name="Unknown User65" initials="U" lastIdx="1" clrIdx="0"/>
  <p:cmAuthor id="196" name="未知用户98" initials="" lastIdx="1" clrIdx="2"/>
  <p:cmAuthor id="198" name="未知用户83" initials="" lastIdx="1" clrIdx="1"/>
  <p:cmAuthor id="199" name="未知用户61" initials="" lastIdx="8" clrIdx="0"/>
  <p:cmAuthor id="200" name="張秀娟" initials="" lastIdx="1" clrIdx="2"/>
  <p:cmAuthor id="201" name="Jason Wang" initials="" lastIdx="1" clrIdx="0"/>
  <p:cmAuthor id="202" name="不明使用者18" initials="" lastIdx="0" clrIdx="1"/>
  <p:cmAuthor id="203" name="未知用户28" initials="未" lastIdx="5" clrIdx="1"/>
  <p:cmAuthor id="204" name="未知的使用者72" initials="" lastIdx="1" clrIdx="0"/>
  <p:cmAuthor id="205" name="未知的使用者48" initials="" lastIdx="1" clrIdx="0"/>
  <p:cmAuthor id="206" name="未知的使用者104" initials="" lastIdx="1" clrIdx="0"/>
  <p:cmAuthor id="207" name="未知用户60" initials="" lastIdx="1" clrIdx="0"/>
  <p:cmAuthor id="208" name="未知的使用者39" initials="未" lastIdx="10" clrIdx="0"/>
  <p:cmAuthor id="209" name="Shawna Strickland" initials="" lastIdx="2" clrIdx="0"/>
  <p:cmAuthor id="210" name="未知的使用者36" initials="" lastIdx="3" clrIdx="1"/>
  <p:cmAuthor id="212" name="Daniel Wuu" initials="" lastIdx="1" clrIdx="0"/>
  <p:cmAuthor id="213" name="未知用户56" initials="" lastIdx="1" clrIdx="0"/>
  <p:cmAuthor id="214" name="未知的使用者14" initials="" lastIdx="2" clrIdx="0"/>
  <p:cmAuthor id="394525608" name="仇怿俊" initials="仇" lastIdx="0" clrIdx="0"/>
  <p:cmAuthor id="394525609" name="mei shuo" initials="mei shuo" lastIdx="1" clrIdx="24"/>
  <p:cmAuthor id="394525610" name="dengwanting" initials="d" lastIdx="1" clrIdx="50"/>
  <p:cmAuthor id="217" name="Ashley Eberenz" initials="" lastIdx="7" clrIdx="1"/>
  <p:cmAuthor id="394525611" name="mouse zz" initials="mz" lastIdx="1" clrIdx="54"/>
  <p:cmAuthor id="218" name="不明使用者19" initials="" lastIdx="1" clrIdx="0"/>
  <p:cmAuthor id="219" name="qiantong" initials="" lastIdx="3" clrIdx="1"/>
  <p:cmAuthor id="220" name="未知的使用者74" initials="" lastIdx="1" clrIdx="0"/>
  <p:cmAuthor id="221" name="未知的使用者23" initials="" lastIdx="1" clrIdx="0"/>
  <p:cmAuthor id="222" name="未知的使用者1" initials="" lastIdx="8" clrIdx="0"/>
  <p:cmAuthor id="223" name="116304" initials="" lastIdx="1" clrIdx="1"/>
  <p:cmAuthor id="224" name="未知用户31" initials="未" lastIdx="1" clrIdx="1"/>
  <p:cmAuthor id="225" name="R affer" initials="" lastIdx="1" clrIdx="0"/>
  <p:cmAuthor id="226" name="qihua-DCMS" initials="" lastIdx="0" clrIdx="0"/>
  <p:cmAuthor id="227" name="未知用户55" initials="" lastIdx="1" clrIdx="0"/>
  <p:cmAuthor id="228" name="未知的使用者95" initials="" lastIdx="1" clrIdx="0"/>
  <p:cmAuthor id="230" name="未知的使用者32" initials="" lastIdx="1" clrIdx="0"/>
  <p:cmAuthor id="231" name="未知的使用者49" initials="" lastIdx="1" clrIdx="0"/>
  <p:cmAuthor id="232" name="Unknown User26" initials="U" lastIdx="1" clrIdx="1"/>
  <p:cmAuthor id="233" name="yuexuejun" initials="" lastIdx="3" clrIdx="0"/>
  <p:cmAuthor id="234" name="未知的使用者71" initials="" lastIdx="1" clrIdx="1"/>
  <p:cmAuthor id="235" name="未知的使用者105" initials="" lastIdx="1" clrIdx="0"/>
  <p:cmAuthor id="236" name="Unknown User70" initials="" lastIdx="1" clrIdx="0"/>
  <p:cmAuthor id="237" name="clinchen" initials="" lastIdx="0" clrIdx="1"/>
  <p:cmAuthor id="238" name="未知用户23" initials="" lastIdx="1" clrIdx="0"/>
  <p:cmAuthor id="239" name="hanjuncompany" initials="" lastIdx="1" clrIdx="0"/>
  <p:cmAuthor id="240" name="kathy chen" initials="" lastIdx="3" clrIdx="0"/>
  <p:cmAuthor id="1411827" name="黄晓平" initials="黄" lastIdx="0" clrIdx="0"/>
  <p:cmAuthor id="241" name="未知的使用者63" initials="" lastIdx="1" clrIdx="0"/>
  <p:cmAuthor id="1411828" name="刘 毅松" initials="刘" lastIdx="4" clrIdx="47"/>
  <p:cmAuthor id="242" name="未知的使用者64" initials="" lastIdx="3" clrIdx="1"/>
  <p:cmAuthor id="1411829" name="张静_Anua7Nne" initials="authorId_935319063" lastIdx="0" clrIdx="0"/>
  <p:cmAuthor id="243" name="未知的使用者47" initials="" lastIdx="1" clrIdx="0"/>
  <p:cmAuthor id="244" name="未知的使用者60" initials="" lastIdx="8" clrIdx="0"/>
  <p:cmAuthor id="245" name="未知的使用者59" initials="" lastIdx="1" clrIdx="0"/>
  <p:cmAuthor id="246" name="未知的使用者54" initials="" lastIdx="1" clrIdx="0"/>
  <p:cmAuthor id="247" name="未知的使用者66" initials="" lastIdx="8" clrIdx="0"/>
  <p:cmAuthor id="248" name="未知的使用者65" initials="" lastIdx="1" clrIdx="0"/>
  <p:cmAuthor id="249" name="未知的使用者106" initials="" lastIdx="3" clrIdx="1"/>
  <p:cmAuthor id="250" name="未知的使用者107" initials="" lastIdx="1" clrIdx="1"/>
  <p:cmAuthor id="251" name="未知的使用者108" initials="" lastIdx="1" clrIdx="0"/>
  <p:cmAuthor id="252" name="未知的使用者86" initials="" lastIdx="1" clrIdx="0"/>
  <p:cmAuthor id="253" name="未知的使用者116" initials="" lastIdx="1" clrIdx="1"/>
  <p:cmAuthor id="254" name="未知的使用者44" initials="" lastIdx="1" clrIdx="0"/>
  <p:cmAuthor id="255" name="未知的使用者37" initials="" lastIdx="1" clrIdx="0"/>
  <p:cmAuthor id="256" name="未知的使用者126" initials="" lastIdx="1" clrIdx="0"/>
  <p:cmAuthor id="257" name="未知的使用者127" initials="" lastIdx="3" clrIdx="1"/>
  <p:cmAuthor id="258" name="未知的使用者128" initials="" lastIdx="1" clrIdx="1"/>
  <p:cmAuthor id="259" name="未知的使用者124" initials="" lastIdx="1" clrIdx="0"/>
  <p:cmAuthor id="260" name="未知的使用者125" initials="" lastIdx="1" clrIdx="0"/>
  <p:cmAuthor id="261" name="Sara Chen" initials="" lastIdx="1" clrIdx="0"/>
  <p:cmAuthor id="262" name="huang gerrard" initials="" lastIdx="1" clrIdx="0"/>
  <p:cmAuthor id="263" name="未知用户170" initials="" lastIdx="1" clrIdx="0"/>
  <p:cmAuthor id="264" name="未知用户171" initials="" lastIdx="5" clrIdx="1"/>
  <p:cmAuthor id="265" name="未知用户172" initials="" lastIdx="1" clrIdx="1"/>
  <p:cmAuthor id="266" name="未知用户173" initials="" lastIdx="1" clrIdx="0"/>
  <p:cmAuthor id="267" name="未知用户149" initials="" lastIdx="1" clrIdx="0"/>
  <p:cmAuthor id="268" name="未知用户150" initials="" lastIdx="1" clrIdx="0"/>
  <p:cmAuthor id="269" name="未知用户151" initials="" lastIdx="2" clrIdx="0"/>
  <p:cmAuthor id="270" name="未知用户152" initials="" lastIdx="8" clrIdx="0"/>
  <p:cmAuthor id="271" name="未知用户153" initials="" lastIdx="8" clrIdx="0"/>
  <p:cmAuthor id="272" name="未知用户154" initials="" lastIdx="1" clrIdx="0"/>
  <p:cmAuthor id="273" name="未知用户155" initials="" lastIdx="1" clrIdx="0"/>
  <p:cmAuthor id="274" name="未知用户41" initials="" lastIdx="8" clrIdx="0"/>
  <p:cmAuthor id="275" name="未知用户44" initials="" lastIdx="1" clrIdx="0"/>
  <p:cmAuthor id="276" name="未知用户45" initials="" lastIdx="1" clrIdx="0"/>
  <p:cmAuthor id="277" name="未知用户156" initials="" lastIdx="10" clrIdx="0"/>
  <p:cmAuthor id="278" name="未知用户64" initials="" lastIdx="1" clrIdx="0"/>
  <p:cmAuthor id="279" name="未知用户65" initials="" lastIdx="1" clrIdx="0"/>
  <p:cmAuthor id="280" name="未知用户68" initials="" lastIdx="1" clrIdx="0"/>
  <p:cmAuthor id="281" name="未知用户69" initials="" lastIdx="2" clrIdx="0"/>
  <p:cmAuthor id="282" name="未知用户70" initials="" lastIdx="1" clrIdx="1"/>
  <p:cmAuthor id="283" name="未知用户71" initials="" lastIdx="1" clrIdx="0"/>
  <p:cmAuthor id="284" name="未知用户72" initials="" lastIdx="1" clrIdx="0"/>
  <p:cmAuthor id="285" name="未知用户73" initials="" lastIdx="2" clrIdx="0"/>
  <p:cmAuthor id="286" name="未知用户49" initials="" lastIdx="1" clrIdx="0"/>
  <p:cmAuthor id="287" name="未知用户50" initials="" lastIdx="1" clrIdx="0"/>
  <p:cmAuthor id="288" name="未知用户52" initials="" lastIdx="1" clrIdx="0"/>
  <p:cmAuthor id="289" name="MA15" initials="" lastIdx="1" clrIdx="0"/>
  <p:cmAuthor id="290" name="未知用户53" initials="" lastIdx="10" clrIdx="0"/>
  <p:cmAuthor id="291" name="未知用户96" initials="" lastIdx="1" clrIdx="0"/>
  <p:cmAuthor id="292" name="未知用户48" initials="" lastIdx="1" clrIdx="0"/>
  <p:cmAuthor id="293" name="未知用户97" initials="" lastIdx="2" clrIdx="0"/>
  <p:cmAuthor id="294" name="未知用户40" initials="" lastIdx="5" clrIdx="1"/>
  <p:cmAuthor id="295" name="未知用户43" initials="" lastIdx="1" clrIdx="0"/>
  <p:cmAuthor id="296" name="未知用户100" initials="" lastIdx="1" clrIdx="0"/>
  <p:cmAuthor id="297" name="未知用户101" initials="" lastIdx="1" clrIdx="0"/>
  <p:cmAuthor id="353158055" name="韩雨" initials="韩" lastIdx="0" clrIdx="0"/>
  <p:cmAuthor id="298" name="未知用户26" initials="" lastIdx="1" clrIdx="0"/>
  <p:cmAuthor id="299" name="未知用户29" initials="" lastIdx="1" clrIdx="0"/>
  <p:cmAuthor id="300" name="未知用户32" initials="" lastIdx="1" clrIdx="0"/>
  <p:cmAuthor id="301" name="未知用户33" initials="" lastIdx="1" clrIdx="0"/>
  <p:cmAuthor id="303" name="未知用户42" initials="" lastIdx="1" clrIdx="0"/>
  <p:cmAuthor id="304" name="未知的使用者109" initials="" lastIdx="5" clrIdx="1"/>
  <p:cmAuthor id="305" name="未知的使用者122" initials="" lastIdx="1" clrIdx="0"/>
  <p:cmAuthor id="306" name="未知的使用者123" initials=""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EADA"/>
    <a:srgbClr val="F2DCDB"/>
    <a:srgbClr val="C6D9F1"/>
    <a:srgbClr val="E6E0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BA1019E-15C8-452F-B8D8-7591EE74D03F}" v="20" dt="2024-08-09T20:27:09.186"/>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4" d="100"/>
          <a:sy n="74" d="100"/>
        </p:scale>
        <p:origin x="988" y="36"/>
      </p:cViewPr>
      <p:guideLst>
        <p:guide orient="horz" pos="1606"/>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3099"/>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microsoft.com/office/2016/11/relationships/changesInfo" Target="changesInfos/changesInfo1.xml"/><Relationship Id="rId3" Type="http://schemas.openxmlformats.org/officeDocument/2006/relationships/slideMaster" Target="slideMasters/slideMaster3.xml"/><Relationship Id="rId21" Type="http://schemas.openxmlformats.org/officeDocument/2006/relationships/commentAuthors" Target="commentAuthor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ola Awoniyi-Oteri" userId="0d0eb367-2f54-4d8d-afa5-cfa725983699" providerId="ADAL" clId="{EBA1019E-15C8-452F-B8D8-7591EE74D03F}"/>
    <pc:docChg chg="custSel addSld delSld modSld">
      <pc:chgData name="Lola Awoniyi-Oteri" userId="0d0eb367-2f54-4d8d-afa5-cfa725983699" providerId="ADAL" clId="{EBA1019E-15C8-452F-B8D8-7591EE74D03F}" dt="2024-08-09T20:27:53.579" v="73" actId="255"/>
      <pc:docMkLst>
        <pc:docMk/>
      </pc:docMkLst>
      <pc:sldChg chg="addSp delSp modSp mod">
        <pc:chgData name="Lola Awoniyi-Oteri" userId="0d0eb367-2f54-4d8d-afa5-cfa725983699" providerId="ADAL" clId="{EBA1019E-15C8-452F-B8D8-7591EE74D03F}" dt="2024-08-09T20:27:41.830" v="72" actId="5793"/>
        <pc:sldMkLst>
          <pc:docMk/>
          <pc:sldMk cId="3741178236" sldId="2147378033"/>
        </pc:sldMkLst>
        <pc:spChg chg="mod">
          <ac:chgData name="Lola Awoniyi-Oteri" userId="0d0eb367-2f54-4d8d-afa5-cfa725983699" providerId="ADAL" clId="{EBA1019E-15C8-452F-B8D8-7591EE74D03F}" dt="2024-08-09T20:26:02.783" v="60" actId="1076"/>
          <ac:spMkLst>
            <pc:docMk/>
            <pc:sldMk cId="3741178236" sldId="2147378033"/>
            <ac:spMk id="3" creationId="{37FF61CD-14F6-57BC-4CA0-0BD7AFE3A191}"/>
          </ac:spMkLst>
        </pc:spChg>
        <pc:spChg chg="del">
          <ac:chgData name="Lola Awoniyi-Oteri" userId="0d0eb367-2f54-4d8d-afa5-cfa725983699" providerId="ADAL" clId="{EBA1019E-15C8-452F-B8D8-7591EE74D03F}" dt="2024-08-09T20:24:30.265" v="46" actId="21"/>
          <ac:spMkLst>
            <pc:docMk/>
            <pc:sldMk cId="3741178236" sldId="2147378033"/>
            <ac:spMk id="4" creationId="{7B1B3F34-6B42-C0AB-53EC-F2546128439C}"/>
          </ac:spMkLst>
        </pc:spChg>
        <pc:spChg chg="add del mod">
          <ac:chgData name="Lola Awoniyi-Oteri" userId="0d0eb367-2f54-4d8d-afa5-cfa725983699" providerId="ADAL" clId="{EBA1019E-15C8-452F-B8D8-7591EE74D03F}" dt="2024-08-09T20:24:32.902" v="47" actId="21"/>
          <ac:spMkLst>
            <pc:docMk/>
            <pc:sldMk cId="3741178236" sldId="2147378033"/>
            <ac:spMk id="104" creationId="{FF2229D4-A7ED-D31C-7726-863801322672}"/>
          </ac:spMkLst>
        </pc:spChg>
        <pc:spChg chg="add mod ord">
          <ac:chgData name="Lola Awoniyi-Oteri" userId="0d0eb367-2f54-4d8d-afa5-cfa725983699" providerId="ADAL" clId="{EBA1019E-15C8-452F-B8D8-7591EE74D03F}" dt="2024-08-09T20:27:41.830" v="72" actId="5793"/>
          <ac:spMkLst>
            <pc:docMk/>
            <pc:sldMk cId="3741178236" sldId="2147378033"/>
            <ac:spMk id="105" creationId="{07BB3241-F2EA-4541-B543-D090C05347BF}"/>
          </ac:spMkLst>
        </pc:spChg>
        <pc:spChg chg="mod">
          <ac:chgData name="Lola Awoniyi-Oteri" userId="0d0eb367-2f54-4d8d-afa5-cfa725983699" providerId="ADAL" clId="{EBA1019E-15C8-452F-B8D8-7591EE74D03F}" dt="2024-08-09T20:27:09.172" v="66" actId="1076"/>
          <ac:spMkLst>
            <pc:docMk/>
            <pc:sldMk cId="3741178236" sldId="2147378033"/>
            <ac:spMk id="107" creationId="{62794771-FFA3-3F29-9879-8563B6F963B6}"/>
          </ac:spMkLst>
        </pc:spChg>
        <pc:spChg chg="mod">
          <ac:chgData name="Lola Awoniyi-Oteri" userId="0d0eb367-2f54-4d8d-afa5-cfa725983699" providerId="ADAL" clId="{EBA1019E-15C8-452F-B8D8-7591EE74D03F}" dt="2024-08-09T20:27:09.172" v="66" actId="1076"/>
          <ac:spMkLst>
            <pc:docMk/>
            <pc:sldMk cId="3741178236" sldId="2147378033"/>
            <ac:spMk id="108" creationId="{B2BE3C9F-6AA0-4EE8-D8DC-3ACF3941D736}"/>
          </ac:spMkLst>
        </pc:spChg>
        <pc:spChg chg="mod">
          <ac:chgData name="Lola Awoniyi-Oteri" userId="0d0eb367-2f54-4d8d-afa5-cfa725983699" providerId="ADAL" clId="{EBA1019E-15C8-452F-B8D8-7591EE74D03F}" dt="2024-08-09T20:27:09.172" v="66" actId="1076"/>
          <ac:spMkLst>
            <pc:docMk/>
            <pc:sldMk cId="3741178236" sldId="2147378033"/>
            <ac:spMk id="109" creationId="{839ECB18-F527-8420-6057-0098B2D36698}"/>
          </ac:spMkLst>
        </pc:spChg>
        <pc:spChg chg="mod">
          <ac:chgData name="Lola Awoniyi-Oteri" userId="0d0eb367-2f54-4d8d-afa5-cfa725983699" providerId="ADAL" clId="{EBA1019E-15C8-452F-B8D8-7591EE74D03F}" dt="2024-08-09T20:27:09.172" v="66" actId="1076"/>
          <ac:spMkLst>
            <pc:docMk/>
            <pc:sldMk cId="3741178236" sldId="2147378033"/>
            <ac:spMk id="110" creationId="{6B4117D9-C6D7-5271-78D9-9768C0BFCC34}"/>
          </ac:spMkLst>
        </pc:spChg>
        <pc:spChg chg="mod">
          <ac:chgData name="Lola Awoniyi-Oteri" userId="0d0eb367-2f54-4d8d-afa5-cfa725983699" providerId="ADAL" clId="{EBA1019E-15C8-452F-B8D8-7591EE74D03F}" dt="2024-08-09T20:27:09.172" v="66" actId="1076"/>
          <ac:spMkLst>
            <pc:docMk/>
            <pc:sldMk cId="3741178236" sldId="2147378033"/>
            <ac:spMk id="111" creationId="{501BB5AB-6B9B-7D32-BDE7-EA904DE1AEC2}"/>
          </ac:spMkLst>
        </pc:spChg>
        <pc:spChg chg="mod">
          <ac:chgData name="Lola Awoniyi-Oteri" userId="0d0eb367-2f54-4d8d-afa5-cfa725983699" providerId="ADAL" clId="{EBA1019E-15C8-452F-B8D8-7591EE74D03F}" dt="2024-08-09T20:27:09.172" v="66" actId="1076"/>
          <ac:spMkLst>
            <pc:docMk/>
            <pc:sldMk cId="3741178236" sldId="2147378033"/>
            <ac:spMk id="118" creationId="{A00F59C2-9F40-12F4-3B01-2367CC48B522}"/>
          </ac:spMkLst>
        </pc:spChg>
        <pc:spChg chg="mod">
          <ac:chgData name="Lola Awoniyi-Oteri" userId="0d0eb367-2f54-4d8d-afa5-cfa725983699" providerId="ADAL" clId="{EBA1019E-15C8-452F-B8D8-7591EE74D03F}" dt="2024-08-09T20:27:09.172" v="66" actId="1076"/>
          <ac:spMkLst>
            <pc:docMk/>
            <pc:sldMk cId="3741178236" sldId="2147378033"/>
            <ac:spMk id="120" creationId="{69A99E88-27F2-B010-249F-2ACCA2F41218}"/>
          </ac:spMkLst>
        </pc:spChg>
        <pc:spChg chg="mod">
          <ac:chgData name="Lola Awoniyi-Oteri" userId="0d0eb367-2f54-4d8d-afa5-cfa725983699" providerId="ADAL" clId="{EBA1019E-15C8-452F-B8D8-7591EE74D03F}" dt="2024-08-09T20:27:09.172" v="66" actId="1076"/>
          <ac:spMkLst>
            <pc:docMk/>
            <pc:sldMk cId="3741178236" sldId="2147378033"/>
            <ac:spMk id="122" creationId="{629E0A08-D2FD-0F21-B540-C732A8C47AD8}"/>
          </ac:spMkLst>
        </pc:spChg>
        <pc:spChg chg="mod">
          <ac:chgData name="Lola Awoniyi-Oteri" userId="0d0eb367-2f54-4d8d-afa5-cfa725983699" providerId="ADAL" clId="{EBA1019E-15C8-452F-B8D8-7591EE74D03F}" dt="2024-08-09T20:27:09.172" v="66" actId="1076"/>
          <ac:spMkLst>
            <pc:docMk/>
            <pc:sldMk cId="3741178236" sldId="2147378033"/>
            <ac:spMk id="123" creationId="{83D9FAEC-16E4-AC12-3B5E-724F05F2A933}"/>
          </ac:spMkLst>
        </pc:spChg>
        <pc:spChg chg="mod">
          <ac:chgData name="Lola Awoniyi-Oteri" userId="0d0eb367-2f54-4d8d-afa5-cfa725983699" providerId="ADAL" clId="{EBA1019E-15C8-452F-B8D8-7591EE74D03F}" dt="2024-08-09T20:27:09.172" v="66" actId="1076"/>
          <ac:spMkLst>
            <pc:docMk/>
            <pc:sldMk cId="3741178236" sldId="2147378033"/>
            <ac:spMk id="124" creationId="{8C673FAA-BD7F-3265-7DD0-69ED7E122976}"/>
          </ac:spMkLst>
        </pc:spChg>
        <pc:spChg chg="mod">
          <ac:chgData name="Lola Awoniyi-Oteri" userId="0d0eb367-2f54-4d8d-afa5-cfa725983699" providerId="ADAL" clId="{EBA1019E-15C8-452F-B8D8-7591EE74D03F}" dt="2024-08-09T20:27:09.172" v="66" actId="1076"/>
          <ac:spMkLst>
            <pc:docMk/>
            <pc:sldMk cId="3741178236" sldId="2147378033"/>
            <ac:spMk id="125" creationId="{CEC19CA2-19AA-E45B-BFC8-1680D5E358AE}"/>
          </ac:spMkLst>
        </pc:spChg>
        <pc:spChg chg="mod">
          <ac:chgData name="Lola Awoniyi-Oteri" userId="0d0eb367-2f54-4d8d-afa5-cfa725983699" providerId="ADAL" clId="{EBA1019E-15C8-452F-B8D8-7591EE74D03F}" dt="2024-08-09T20:27:09.172" v="66" actId="1076"/>
          <ac:spMkLst>
            <pc:docMk/>
            <pc:sldMk cId="3741178236" sldId="2147378033"/>
            <ac:spMk id="126" creationId="{873A035A-D4DD-253D-6E73-A1FAE9FF660A}"/>
          </ac:spMkLst>
        </pc:spChg>
        <pc:spChg chg="mod">
          <ac:chgData name="Lola Awoniyi-Oteri" userId="0d0eb367-2f54-4d8d-afa5-cfa725983699" providerId="ADAL" clId="{EBA1019E-15C8-452F-B8D8-7591EE74D03F}" dt="2024-08-09T20:27:09.172" v="66" actId="1076"/>
          <ac:spMkLst>
            <pc:docMk/>
            <pc:sldMk cId="3741178236" sldId="2147378033"/>
            <ac:spMk id="127" creationId="{02248D34-6C43-1364-E29E-A585B6B4A9C4}"/>
          </ac:spMkLst>
        </pc:spChg>
        <pc:spChg chg="mod">
          <ac:chgData name="Lola Awoniyi-Oteri" userId="0d0eb367-2f54-4d8d-afa5-cfa725983699" providerId="ADAL" clId="{EBA1019E-15C8-452F-B8D8-7591EE74D03F}" dt="2024-08-09T20:27:09.172" v="66" actId="1076"/>
          <ac:spMkLst>
            <pc:docMk/>
            <pc:sldMk cId="3741178236" sldId="2147378033"/>
            <ac:spMk id="128" creationId="{C3052281-9E8D-F23D-0EDD-97A87601CC96}"/>
          </ac:spMkLst>
        </pc:spChg>
        <pc:spChg chg="mod">
          <ac:chgData name="Lola Awoniyi-Oteri" userId="0d0eb367-2f54-4d8d-afa5-cfa725983699" providerId="ADAL" clId="{EBA1019E-15C8-452F-B8D8-7591EE74D03F}" dt="2024-08-09T20:27:09.172" v="66" actId="1076"/>
          <ac:spMkLst>
            <pc:docMk/>
            <pc:sldMk cId="3741178236" sldId="2147378033"/>
            <ac:spMk id="129" creationId="{4BC2C473-841E-7C84-217F-2BFCC1EF9AA2}"/>
          </ac:spMkLst>
        </pc:spChg>
        <pc:spChg chg="mod">
          <ac:chgData name="Lola Awoniyi-Oteri" userId="0d0eb367-2f54-4d8d-afa5-cfa725983699" providerId="ADAL" clId="{EBA1019E-15C8-452F-B8D8-7591EE74D03F}" dt="2024-08-09T20:27:09.172" v="66" actId="1076"/>
          <ac:spMkLst>
            <pc:docMk/>
            <pc:sldMk cId="3741178236" sldId="2147378033"/>
            <ac:spMk id="130" creationId="{8FAAF392-90CB-5445-E980-12D7986D9DE4}"/>
          </ac:spMkLst>
        </pc:spChg>
        <pc:spChg chg="mod">
          <ac:chgData name="Lola Awoniyi-Oteri" userId="0d0eb367-2f54-4d8d-afa5-cfa725983699" providerId="ADAL" clId="{EBA1019E-15C8-452F-B8D8-7591EE74D03F}" dt="2024-08-09T20:27:09.172" v="66" actId="1076"/>
          <ac:spMkLst>
            <pc:docMk/>
            <pc:sldMk cId="3741178236" sldId="2147378033"/>
            <ac:spMk id="131" creationId="{7CDEE9FD-5BAE-B647-5F4B-45623B3809CD}"/>
          </ac:spMkLst>
        </pc:spChg>
        <pc:spChg chg="mod">
          <ac:chgData name="Lola Awoniyi-Oteri" userId="0d0eb367-2f54-4d8d-afa5-cfa725983699" providerId="ADAL" clId="{EBA1019E-15C8-452F-B8D8-7591EE74D03F}" dt="2024-08-09T20:27:09.172" v="66" actId="1076"/>
          <ac:spMkLst>
            <pc:docMk/>
            <pc:sldMk cId="3741178236" sldId="2147378033"/>
            <ac:spMk id="132" creationId="{01D74095-D495-9096-14B6-454062060344}"/>
          </ac:spMkLst>
        </pc:spChg>
        <pc:spChg chg="mod">
          <ac:chgData name="Lola Awoniyi-Oteri" userId="0d0eb367-2f54-4d8d-afa5-cfa725983699" providerId="ADAL" clId="{EBA1019E-15C8-452F-B8D8-7591EE74D03F}" dt="2024-08-09T20:27:09.172" v="66" actId="1076"/>
          <ac:spMkLst>
            <pc:docMk/>
            <pc:sldMk cId="3741178236" sldId="2147378033"/>
            <ac:spMk id="133" creationId="{5F49EF96-D464-99BB-01B1-DBCD9D92BB9A}"/>
          </ac:spMkLst>
        </pc:spChg>
        <pc:spChg chg="mod">
          <ac:chgData name="Lola Awoniyi-Oteri" userId="0d0eb367-2f54-4d8d-afa5-cfa725983699" providerId="ADAL" clId="{EBA1019E-15C8-452F-B8D8-7591EE74D03F}" dt="2024-08-09T20:27:09.172" v="66" actId="1076"/>
          <ac:spMkLst>
            <pc:docMk/>
            <pc:sldMk cId="3741178236" sldId="2147378033"/>
            <ac:spMk id="134" creationId="{87F4DD82-64BF-2BA6-9C1F-74ACA9819324}"/>
          </ac:spMkLst>
        </pc:spChg>
        <pc:spChg chg="mod">
          <ac:chgData name="Lola Awoniyi-Oteri" userId="0d0eb367-2f54-4d8d-afa5-cfa725983699" providerId="ADAL" clId="{EBA1019E-15C8-452F-B8D8-7591EE74D03F}" dt="2024-08-09T20:27:09.172" v="66" actId="1076"/>
          <ac:spMkLst>
            <pc:docMk/>
            <pc:sldMk cId="3741178236" sldId="2147378033"/>
            <ac:spMk id="135" creationId="{55F8C59C-0E09-5E69-5484-18BF1A58BFBE}"/>
          </ac:spMkLst>
        </pc:spChg>
        <pc:spChg chg="mod">
          <ac:chgData name="Lola Awoniyi-Oteri" userId="0d0eb367-2f54-4d8d-afa5-cfa725983699" providerId="ADAL" clId="{EBA1019E-15C8-452F-B8D8-7591EE74D03F}" dt="2024-08-09T20:27:09.172" v="66" actId="1076"/>
          <ac:spMkLst>
            <pc:docMk/>
            <pc:sldMk cId="3741178236" sldId="2147378033"/>
            <ac:spMk id="136" creationId="{9D41D256-8484-F9C3-9BB3-4FB91ABD1CAC}"/>
          </ac:spMkLst>
        </pc:spChg>
        <pc:spChg chg="mod">
          <ac:chgData name="Lola Awoniyi-Oteri" userId="0d0eb367-2f54-4d8d-afa5-cfa725983699" providerId="ADAL" clId="{EBA1019E-15C8-452F-B8D8-7591EE74D03F}" dt="2024-08-09T20:27:09.172" v="66" actId="1076"/>
          <ac:spMkLst>
            <pc:docMk/>
            <pc:sldMk cId="3741178236" sldId="2147378033"/>
            <ac:spMk id="137" creationId="{476E5418-E1FB-C2DB-CAF5-C92BDC90E35E}"/>
          </ac:spMkLst>
        </pc:spChg>
        <pc:spChg chg="mod">
          <ac:chgData name="Lola Awoniyi-Oteri" userId="0d0eb367-2f54-4d8d-afa5-cfa725983699" providerId="ADAL" clId="{EBA1019E-15C8-452F-B8D8-7591EE74D03F}" dt="2024-08-09T20:27:09.172" v="66" actId="1076"/>
          <ac:spMkLst>
            <pc:docMk/>
            <pc:sldMk cId="3741178236" sldId="2147378033"/>
            <ac:spMk id="138" creationId="{4F3AA6B6-358D-FAED-F91F-317B67F71400}"/>
          </ac:spMkLst>
        </pc:spChg>
        <pc:spChg chg="mod">
          <ac:chgData name="Lola Awoniyi-Oteri" userId="0d0eb367-2f54-4d8d-afa5-cfa725983699" providerId="ADAL" clId="{EBA1019E-15C8-452F-B8D8-7591EE74D03F}" dt="2024-08-09T20:27:09.172" v="66" actId="1076"/>
          <ac:spMkLst>
            <pc:docMk/>
            <pc:sldMk cId="3741178236" sldId="2147378033"/>
            <ac:spMk id="139" creationId="{38984EC4-256A-BCE0-DFBA-D0E97F15E1AF}"/>
          </ac:spMkLst>
        </pc:spChg>
        <pc:spChg chg="mod">
          <ac:chgData name="Lola Awoniyi-Oteri" userId="0d0eb367-2f54-4d8d-afa5-cfa725983699" providerId="ADAL" clId="{EBA1019E-15C8-452F-B8D8-7591EE74D03F}" dt="2024-08-09T20:27:09.172" v="66" actId="1076"/>
          <ac:spMkLst>
            <pc:docMk/>
            <pc:sldMk cId="3741178236" sldId="2147378033"/>
            <ac:spMk id="140" creationId="{35F1557F-FE14-77C1-E71E-03F699086897}"/>
          </ac:spMkLst>
        </pc:spChg>
        <pc:spChg chg="mod">
          <ac:chgData name="Lola Awoniyi-Oteri" userId="0d0eb367-2f54-4d8d-afa5-cfa725983699" providerId="ADAL" clId="{EBA1019E-15C8-452F-B8D8-7591EE74D03F}" dt="2024-08-09T20:27:09.172" v="66" actId="1076"/>
          <ac:spMkLst>
            <pc:docMk/>
            <pc:sldMk cId="3741178236" sldId="2147378033"/>
            <ac:spMk id="141" creationId="{0B12B768-6458-9A51-8195-D574DCD81929}"/>
          </ac:spMkLst>
        </pc:spChg>
        <pc:spChg chg="mod">
          <ac:chgData name="Lola Awoniyi-Oteri" userId="0d0eb367-2f54-4d8d-afa5-cfa725983699" providerId="ADAL" clId="{EBA1019E-15C8-452F-B8D8-7591EE74D03F}" dt="2024-08-09T20:27:09.172" v="66" actId="1076"/>
          <ac:spMkLst>
            <pc:docMk/>
            <pc:sldMk cId="3741178236" sldId="2147378033"/>
            <ac:spMk id="142" creationId="{67657887-2279-89D0-771D-08B6C5771801}"/>
          </ac:spMkLst>
        </pc:spChg>
        <pc:spChg chg="mod">
          <ac:chgData name="Lola Awoniyi-Oteri" userId="0d0eb367-2f54-4d8d-afa5-cfa725983699" providerId="ADAL" clId="{EBA1019E-15C8-452F-B8D8-7591EE74D03F}" dt="2024-08-09T20:27:09.172" v="66" actId="1076"/>
          <ac:spMkLst>
            <pc:docMk/>
            <pc:sldMk cId="3741178236" sldId="2147378033"/>
            <ac:spMk id="143" creationId="{D9370620-316D-E060-271B-ABB675E7A3F1}"/>
          </ac:spMkLst>
        </pc:spChg>
        <pc:spChg chg="mod">
          <ac:chgData name="Lola Awoniyi-Oteri" userId="0d0eb367-2f54-4d8d-afa5-cfa725983699" providerId="ADAL" clId="{EBA1019E-15C8-452F-B8D8-7591EE74D03F}" dt="2024-08-09T20:27:09.172" v="66" actId="1076"/>
          <ac:spMkLst>
            <pc:docMk/>
            <pc:sldMk cId="3741178236" sldId="2147378033"/>
            <ac:spMk id="144" creationId="{D4638658-A7BA-D4B2-E8D6-8860A2BFF47B}"/>
          </ac:spMkLst>
        </pc:spChg>
        <pc:spChg chg="mod">
          <ac:chgData name="Lola Awoniyi-Oteri" userId="0d0eb367-2f54-4d8d-afa5-cfa725983699" providerId="ADAL" clId="{EBA1019E-15C8-452F-B8D8-7591EE74D03F}" dt="2024-08-09T20:27:09.172" v="66" actId="1076"/>
          <ac:spMkLst>
            <pc:docMk/>
            <pc:sldMk cId="3741178236" sldId="2147378033"/>
            <ac:spMk id="145" creationId="{6F6A9E42-4A71-1A3C-6841-4FB296E4A408}"/>
          </ac:spMkLst>
        </pc:spChg>
        <pc:spChg chg="mod">
          <ac:chgData name="Lola Awoniyi-Oteri" userId="0d0eb367-2f54-4d8d-afa5-cfa725983699" providerId="ADAL" clId="{EBA1019E-15C8-452F-B8D8-7591EE74D03F}" dt="2024-08-09T20:27:09.172" v="66" actId="1076"/>
          <ac:spMkLst>
            <pc:docMk/>
            <pc:sldMk cId="3741178236" sldId="2147378033"/>
            <ac:spMk id="146" creationId="{378EE17D-7FE4-03F1-8292-F09E3A3E9A99}"/>
          </ac:spMkLst>
        </pc:spChg>
        <pc:spChg chg="mod">
          <ac:chgData name="Lola Awoniyi-Oteri" userId="0d0eb367-2f54-4d8d-afa5-cfa725983699" providerId="ADAL" clId="{EBA1019E-15C8-452F-B8D8-7591EE74D03F}" dt="2024-08-09T20:27:09.172" v="66" actId="1076"/>
          <ac:spMkLst>
            <pc:docMk/>
            <pc:sldMk cId="3741178236" sldId="2147378033"/>
            <ac:spMk id="148" creationId="{3D023950-728E-3007-75E6-C28B1C4AC0FA}"/>
          </ac:spMkLst>
        </pc:spChg>
        <pc:spChg chg="mod">
          <ac:chgData name="Lola Awoniyi-Oteri" userId="0d0eb367-2f54-4d8d-afa5-cfa725983699" providerId="ADAL" clId="{EBA1019E-15C8-452F-B8D8-7591EE74D03F}" dt="2024-08-09T20:27:09.172" v="66" actId="1076"/>
          <ac:spMkLst>
            <pc:docMk/>
            <pc:sldMk cId="3741178236" sldId="2147378033"/>
            <ac:spMk id="150" creationId="{863DBC26-21F9-17F9-05DB-A94D2DA26318}"/>
          </ac:spMkLst>
        </pc:spChg>
        <pc:spChg chg="mod">
          <ac:chgData name="Lola Awoniyi-Oteri" userId="0d0eb367-2f54-4d8d-afa5-cfa725983699" providerId="ADAL" clId="{EBA1019E-15C8-452F-B8D8-7591EE74D03F}" dt="2024-08-09T20:27:09.172" v="66" actId="1076"/>
          <ac:spMkLst>
            <pc:docMk/>
            <pc:sldMk cId="3741178236" sldId="2147378033"/>
            <ac:spMk id="152" creationId="{78F2D469-8A1B-EA18-1CC5-CA1438572D25}"/>
          </ac:spMkLst>
        </pc:spChg>
        <pc:spChg chg="mod">
          <ac:chgData name="Lola Awoniyi-Oteri" userId="0d0eb367-2f54-4d8d-afa5-cfa725983699" providerId="ADAL" clId="{EBA1019E-15C8-452F-B8D8-7591EE74D03F}" dt="2024-08-09T20:27:09.172" v="66" actId="1076"/>
          <ac:spMkLst>
            <pc:docMk/>
            <pc:sldMk cId="3741178236" sldId="2147378033"/>
            <ac:spMk id="153" creationId="{17ADF6C2-8F8F-0EA8-736B-6B62E8FED40F}"/>
          </ac:spMkLst>
        </pc:spChg>
        <pc:spChg chg="mod">
          <ac:chgData name="Lola Awoniyi-Oteri" userId="0d0eb367-2f54-4d8d-afa5-cfa725983699" providerId="ADAL" clId="{EBA1019E-15C8-452F-B8D8-7591EE74D03F}" dt="2024-08-09T20:27:09.172" v="66" actId="1076"/>
          <ac:spMkLst>
            <pc:docMk/>
            <pc:sldMk cId="3741178236" sldId="2147378033"/>
            <ac:spMk id="154" creationId="{5BFDF118-7A2D-5137-BCE1-BFDEB6EACE25}"/>
          </ac:spMkLst>
        </pc:spChg>
        <pc:spChg chg="mod">
          <ac:chgData name="Lola Awoniyi-Oteri" userId="0d0eb367-2f54-4d8d-afa5-cfa725983699" providerId="ADAL" clId="{EBA1019E-15C8-452F-B8D8-7591EE74D03F}" dt="2024-08-09T20:27:09.172" v="66" actId="1076"/>
          <ac:spMkLst>
            <pc:docMk/>
            <pc:sldMk cId="3741178236" sldId="2147378033"/>
            <ac:spMk id="155" creationId="{4210861E-3BB2-0616-40F8-5B28B4A1730E}"/>
          </ac:spMkLst>
        </pc:spChg>
        <pc:spChg chg="mod">
          <ac:chgData name="Lola Awoniyi-Oteri" userId="0d0eb367-2f54-4d8d-afa5-cfa725983699" providerId="ADAL" clId="{EBA1019E-15C8-452F-B8D8-7591EE74D03F}" dt="2024-08-09T20:27:09.172" v="66" actId="1076"/>
          <ac:spMkLst>
            <pc:docMk/>
            <pc:sldMk cId="3741178236" sldId="2147378033"/>
            <ac:spMk id="156" creationId="{8668AFB4-8D2B-69D8-3083-AD11AF679495}"/>
          </ac:spMkLst>
        </pc:spChg>
        <pc:spChg chg="mod">
          <ac:chgData name="Lola Awoniyi-Oteri" userId="0d0eb367-2f54-4d8d-afa5-cfa725983699" providerId="ADAL" clId="{EBA1019E-15C8-452F-B8D8-7591EE74D03F}" dt="2024-08-09T20:27:09.172" v="66" actId="1076"/>
          <ac:spMkLst>
            <pc:docMk/>
            <pc:sldMk cId="3741178236" sldId="2147378033"/>
            <ac:spMk id="157" creationId="{AE2E1191-70C1-2216-AF86-BEAB995FFBB6}"/>
          </ac:spMkLst>
        </pc:spChg>
        <pc:spChg chg="mod">
          <ac:chgData name="Lola Awoniyi-Oteri" userId="0d0eb367-2f54-4d8d-afa5-cfa725983699" providerId="ADAL" clId="{EBA1019E-15C8-452F-B8D8-7591EE74D03F}" dt="2024-08-09T20:27:09.172" v="66" actId="1076"/>
          <ac:spMkLst>
            <pc:docMk/>
            <pc:sldMk cId="3741178236" sldId="2147378033"/>
            <ac:spMk id="158" creationId="{1FD45AF9-6E9E-5AA8-0C04-29F7DD7A524B}"/>
          </ac:spMkLst>
        </pc:spChg>
        <pc:spChg chg="mod">
          <ac:chgData name="Lola Awoniyi-Oteri" userId="0d0eb367-2f54-4d8d-afa5-cfa725983699" providerId="ADAL" clId="{EBA1019E-15C8-452F-B8D8-7591EE74D03F}" dt="2024-08-09T20:27:09.172" v="66" actId="1076"/>
          <ac:spMkLst>
            <pc:docMk/>
            <pc:sldMk cId="3741178236" sldId="2147378033"/>
            <ac:spMk id="159" creationId="{6C17BD2A-1A6C-A137-E673-DFF4910210EF}"/>
          </ac:spMkLst>
        </pc:spChg>
        <pc:spChg chg="mod">
          <ac:chgData name="Lola Awoniyi-Oteri" userId="0d0eb367-2f54-4d8d-afa5-cfa725983699" providerId="ADAL" clId="{EBA1019E-15C8-452F-B8D8-7591EE74D03F}" dt="2024-08-09T20:27:09.172" v="66" actId="1076"/>
          <ac:spMkLst>
            <pc:docMk/>
            <pc:sldMk cId="3741178236" sldId="2147378033"/>
            <ac:spMk id="160" creationId="{A31863C3-F66E-E814-A4C9-DB62E46324C0}"/>
          </ac:spMkLst>
        </pc:spChg>
        <pc:spChg chg="mod">
          <ac:chgData name="Lola Awoniyi-Oteri" userId="0d0eb367-2f54-4d8d-afa5-cfa725983699" providerId="ADAL" clId="{EBA1019E-15C8-452F-B8D8-7591EE74D03F}" dt="2024-08-09T20:27:09.172" v="66" actId="1076"/>
          <ac:spMkLst>
            <pc:docMk/>
            <pc:sldMk cId="3741178236" sldId="2147378033"/>
            <ac:spMk id="163" creationId="{EEB25722-6780-693F-381E-F50C73AC2BB3}"/>
          </ac:spMkLst>
        </pc:spChg>
        <pc:spChg chg="mod">
          <ac:chgData name="Lola Awoniyi-Oteri" userId="0d0eb367-2f54-4d8d-afa5-cfa725983699" providerId="ADAL" clId="{EBA1019E-15C8-452F-B8D8-7591EE74D03F}" dt="2024-08-09T20:27:09.172" v="66" actId="1076"/>
          <ac:spMkLst>
            <pc:docMk/>
            <pc:sldMk cId="3741178236" sldId="2147378033"/>
            <ac:spMk id="165" creationId="{927628C5-45C2-BA9C-2580-8AD0E3677526}"/>
          </ac:spMkLst>
        </pc:spChg>
        <pc:spChg chg="mod">
          <ac:chgData name="Lola Awoniyi-Oteri" userId="0d0eb367-2f54-4d8d-afa5-cfa725983699" providerId="ADAL" clId="{EBA1019E-15C8-452F-B8D8-7591EE74D03F}" dt="2024-08-09T20:27:09.172" v="66" actId="1076"/>
          <ac:spMkLst>
            <pc:docMk/>
            <pc:sldMk cId="3741178236" sldId="2147378033"/>
            <ac:spMk id="166" creationId="{9C122EED-A2ED-7E31-4BEC-5EFFCFE88137}"/>
          </ac:spMkLst>
        </pc:spChg>
        <pc:spChg chg="mod">
          <ac:chgData name="Lola Awoniyi-Oteri" userId="0d0eb367-2f54-4d8d-afa5-cfa725983699" providerId="ADAL" clId="{EBA1019E-15C8-452F-B8D8-7591EE74D03F}" dt="2024-08-09T20:27:09.172" v="66" actId="1076"/>
          <ac:spMkLst>
            <pc:docMk/>
            <pc:sldMk cId="3741178236" sldId="2147378033"/>
            <ac:spMk id="167" creationId="{6D44AA5A-1E87-2160-A84B-8A225B99D826}"/>
          </ac:spMkLst>
        </pc:spChg>
        <pc:spChg chg="mod">
          <ac:chgData name="Lola Awoniyi-Oteri" userId="0d0eb367-2f54-4d8d-afa5-cfa725983699" providerId="ADAL" clId="{EBA1019E-15C8-452F-B8D8-7591EE74D03F}" dt="2024-08-09T20:27:09.172" v="66" actId="1076"/>
          <ac:spMkLst>
            <pc:docMk/>
            <pc:sldMk cId="3741178236" sldId="2147378033"/>
            <ac:spMk id="168" creationId="{26EF718A-E03F-556B-2B91-C7C78DE4BB4E}"/>
          </ac:spMkLst>
        </pc:spChg>
        <pc:spChg chg="mod">
          <ac:chgData name="Lola Awoniyi-Oteri" userId="0d0eb367-2f54-4d8d-afa5-cfa725983699" providerId="ADAL" clId="{EBA1019E-15C8-452F-B8D8-7591EE74D03F}" dt="2024-08-09T20:27:09.172" v="66" actId="1076"/>
          <ac:spMkLst>
            <pc:docMk/>
            <pc:sldMk cId="3741178236" sldId="2147378033"/>
            <ac:spMk id="169" creationId="{E8573AFC-F7EB-2263-CB92-66668313D99A}"/>
          </ac:spMkLst>
        </pc:spChg>
        <pc:spChg chg="mod">
          <ac:chgData name="Lola Awoniyi-Oteri" userId="0d0eb367-2f54-4d8d-afa5-cfa725983699" providerId="ADAL" clId="{EBA1019E-15C8-452F-B8D8-7591EE74D03F}" dt="2024-08-09T20:27:09.172" v="66" actId="1076"/>
          <ac:spMkLst>
            <pc:docMk/>
            <pc:sldMk cId="3741178236" sldId="2147378033"/>
            <ac:spMk id="170" creationId="{1AF03822-83B3-14D0-828D-0F8C046B247A}"/>
          </ac:spMkLst>
        </pc:spChg>
        <pc:spChg chg="mod">
          <ac:chgData name="Lola Awoniyi-Oteri" userId="0d0eb367-2f54-4d8d-afa5-cfa725983699" providerId="ADAL" clId="{EBA1019E-15C8-452F-B8D8-7591EE74D03F}" dt="2024-08-09T20:27:09.172" v="66" actId="1076"/>
          <ac:spMkLst>
            <pc:docMk/>
            <pc:sldMk cId="3741178236" sldId="2147378033"/>
            <ac:spMk id="174" creationId="{C8280BA3-66C5-EF33-CCFB-C4E0AE3C6EBD}"/>
          </ac:spMkLst>
        </pc:spChg>
        <pc:spChg chg="mod">
          <ac:chgData name="Lola Awoniyi-Oteri" userId="0d0eb367-2f54-4d8d-afa5-cfa725983699" providerId="ADAL" clId="{EBA1019E-15C8-452F-B8D8-7591EE74D03F}" dt="2024-08-09T20:27:09.172" v="66" actId="1076"/>
          <ac:spMkLst>
            <pc:docMk/>
            <pc:sldMk cId="3741178236" sldId="2147378033"/>
            <ac:spMk id="175" creationId="{9FC0A22D-92BF-9567-E6A8-7D3ADF170EF3}"/>
          </ac:spMkLst>
        </pc:spChg>
        <pc:spChg chg="mod">
          <ac:chgData name="Lola Awoniyi-Oteri" userId="0d0eb367-2f54-4d8d-afa5-cfa725983699" providerId="ADAL" clId="{EBA1019E-15C8-452F-B8D8-7591EE74D03F}" dt="2024-08-09T20:27:09.172" v="66" actId="1076"/>
          <ac:spMkLst>
            <pc:docMk/>
            <pc:sldMk cId="3741178236" sldId="2147378033"/>
            <ac:spMk id="176" creationId="{313F1130-6739-9236-8176-76B9DDCE1517}"/>
          </ac:spMkLst>
        </pc:spChg>
        <pc:spChg chg="mod">
          <ac:chgData name="Lola Awoniyi-Oteri" userId="0d0eb367-2f54-4d8d-afa5-cfa725983699" providerId="ADAL" clId="{EBA1019E-15C8-452F-B8D8-7591EE74D03F}" dt="2024-08-09T20:27:09.172" v="66" actId="1076"/>
          <ac:spMkLst>
            <pc:docMk/>
            <pc:sldMk cId="3741178236" sldId="2147378033"/>
            <ac:spMk id="177" creationId="{69E0F121-411D-B79B-E75C-073E8F0C39EC}"/>
          </ac:spMkLst>
        </pc:spChg>
        <pc:spChg chg="mod">
          <ac:chgData name="Lola Awoniyi-Oteri" userId="0d0eb367-2f54-4d8d-afa5-cfa725983699" providerId="ADAL" clId="{EBA1019E-15C8-452F-B8D8-7591EE74D03F}" dt="2024-08-09T20:27:09.172" v="66" actId="1076"/>
          <ac:spMkLst>
            <pc:docMk/>
            <pc:sldMk cId="3741178236" sldId="2147378033"/>
            <ac:spMk id="178" creationId="{8CF762B0-8D4D-5732-8BD2-EE6059DB6F93}"/>
          </ac:spMkLst>
        </pc:spChg>
        <pc:spChg chg="mod">
          <ac:chgData name="Lola Awoniyi-Oteri" userId="0d0eb367-2f54-4d8d-afa5-cfa725983699" providerId="ADAL" clId="{EBA1019E-15C8-452F-B8D8-7591EE74D03F}" dt="2024-08-09T20:27:09.172" v="66" actId="1076"/>
          <ac:spMkLst>
            <pc:docMk/>
            <pc:sldMk cId="3741178236" sldId="2147378033"/>
            <ac:spMk id="179" creationId="{BBFE1B73-6A00-5582-E160-60AA69AB5A4C}"/>
          </ac:spMkLst>
        </pc:spChg>
        <pc:spChg chg="mod">
          <ac:chgData name="Lola Awoniyi-Oteri" userId="0d0eb367-2f54-4d8d-afa5-cfa725983699" providerId="ADAL" clId="{EBA1019E-15C8-452F-B8D8-7591EE74D03F}" dt="2024-08-09T20:27:09.172" v="66" actId="1076"/>
          <ac:spMkLst>
            <pc:docMk/>
            <pc:sldMk cId="3741178236" sldId="2147378033"/>
            <ac:spMk id="180" creationId="{6D2172A1-90D1-650C-60F3-7B1800C1B066}"/>
          </ac:spMkLst>
        </pc:spChg>
        <pc:spChg chg="mod">
          <ac:chgData name="Lola Awoniyi-Oteri" userId="0d0eb367-2f54-4d8d-afa5-cfa725983699" providerId="ADAL" clId="{EBA1019E-15C8-452F-B8D8-7591EE74D03F}" dt="2024-08-09T20:27:09.172" v="66" actId="1076"/>
          <ac:spMkLst>
            <pc:docMk/>
            <pc:sldMk cId="3741178236" sldId="2147378033"/>
            <ac:spMk id="181" creationId="{90906892-7E56-4C7B-96A1-EA29655CD9E7}"/>
          </ac:spMkLst>
        </pc:spChg>
        <pc:spChg chg="mod">
          <ac:chgData name="Lola Awoniyi-Oteri" userId="0d0eb367-2f54-4d8d-afa5-cfa725983699" providerId="ADAL" clId="{EBA1019E-15C8-452F-B8D8-7591EE74D03F}" dt="2024-08-09T20:27:09.172" v="66" actId="1076"/>
          <ac:spMkLst>
            <pc:docMk/>
            <pc:sldMk cId="3741178236" sldId="2147378033"/>
            <ac:spMk id="182" creationId="{ACA6F993-A720-E362-F61E-8359583DC2FA}"/>
          </ac:spMkLst>
        </pc:spChg>
        <pc:spChg chg="mod">
          <ac:chgData name="Lola Awoniyi-Oteri" userId="0d0eb367-2f54-4d8d-afa5-cfa725983699" providerId="ADAL" clId="{EBA1019E-15C8-452F-B8D8-7591EE74D03F}" dt="2024-08-09T20:27:09.172" v="66" actId="1076"/>
          <ac:spMkLst>
            <pc:docMk/>
            <pc:sldMk cId="3741178236" sldId="2147378033"/>
            <ac:spMk id="183" creationId="{C598BD35-8485-91AB-DD1B-907C25505EED}"/>
          </ac:spMkLst>
        </pc:spChg>
        <pc:spChg chg="mod">
          <ac:chgData name="Lola Awoniyi-Oteri" userId="0d0eb367-2f54-4d8d-afa5-cfa725983699" providerId="ADAL" clId="{EBA1019E-15C8-452F-B8D8-7591EE74D03F}" dt="2024-08-09T20:27:09.172" v="66" actId="1076"/>
          <ac:spMkLst>
            <pc:docMk/>
            <pc:sldMk cId="3741178236" sldId="2147378033"/>
            <ac:spMk id="184" creationId="{E116F3D4-46E7-69DA-9005-272B4C40DB47}"/>
          </ac:spMkLst>
        </pc:spChg>
        <pc:spChg chg="mod">
          <ac:chgData name="Lola Awoniyi-Oteri" userId="0d0eb367-2f54-4d8d-afa5-cfa725983699" providerId="ADAL" clId="{EBA1019E-15C8-452F-B8D8-7591EE74D03F}" dt="2024-08-09T20:27:09.172" v="66" actId="1076"/>
          <ac:spMkLst>
            <pc:docMk/>
            <pc:sldMk cId="3741178236" sldId="2147378033"/>
            <ac:spMk id="186" creationId="{D6574961-B031-0053-8BB8-8AD268DA4696}"/>
          </ac:spMkLst>
        </pc:spChg>
        <pc:spChg chg="mod">
          <ac:chgData name="Lola Awoniyi-Oteri" userId="0d0eb367-2f54-4d8d-afa5-cfa725983699" providerId="ADAL" clId="{EBA1019E-15C8-452F-B8D8-7591EE74D03F}" dt="2024-08-09T20:27:09.172" v="66" actId="1076"/>
          <ac:spMkLst>
            <pc:docMk/>
            <pc:sldMk cId="3741178236" sldId="2147378033"/>
            <ac:spMk id="188" creationId="{051D419D-C5B6-F3D7-02D1-6B2F8DB6CCF2}"/>
          </ac:spMkLst>
        </pc:spChg>
        <pc:spChg chg="mod">
          <ac:chgData name="Lola Awoniyi-Oteri" userId="0d0eb367-2f54-4d8d-afa5-cfa725983699" providerId="ADAL" clId="{EBA1019E-15C8-452F-B8D8-7591EE74D03F}" dt="2024-08-09T20:27:09.172" v="66" actId="1076"/>
          <ac:spMkLst>
            <pc:docMk/>
            <pc:sldMk cId="3741178236" sldId="2147378033"/>
            <ac:spMk id="189" creationId="{E440D4FA-B660-2F39-7FBB-E4699E773374}"/>
          </ac:spMkLst>
        </pc:spChg>
        <pc:spChg chg="mod">
          <ac:chgData name="Lola Awoniyi-Oteri" userId="0d0eb367-2f54-4d8d-afa5-cfa725983699" providerId="ADAL" clId="{EBA1019E-15C8-452F-B8D8-7591EE74D03F}" dt="2024-08-09T20:27:09.172" v="66" actId="1076"/>
          <ac:spMkLst>
            <pc:docMk/>
            <pc:sldMk cId="3741178236" sldId="2147378033"/>
            <ac:spMk id="190" creationId="{464E314A-4026-F4CF-B848-1934D039A5F2}"/>
          </ac:spMkLst>
        </pc:spChg>
        <pc:spChg chg="mod">
          <ac:chgData name="Lola Awoniyi-Oteri" userId="0d0eb367-2f54-4d8d-afa5-cfa725983699" providerId="ADAL" clId="{EBA1019E-15C8-452F-B8D8-7591EE74D03F}" dt="2024-08-09T20:27:09.172" v="66" actId="1076"/>
          <ac:spMkLst>
            <pc:docMk/>
            <pc:sldMk cId="3741178236" sldId="2147378033"/>
            <ac:spMk id="191" creationId="{CEE3021E-0872-B7B7-15A2-48810629EDCA}"/>
          </ac:spMkLst>
        </pc:spChg>
        <pc:spChg chg="mod">
          <ac:chgData name="Lola Awoniyi-Oteri" userId="0d0eb367-2f54-4d8d-afa5-cfa725983699" providerId="ADAL" clId="{EBA1019E-15C8-452F-B8D8-7591EE74D03F}" dt="2024-08-09T20:27:09.172" v="66" actId="1076"/>
          <ac:spMkLst>
            <pc:docMk/>
            <pc:sldMk cId="3741178236" sldId="2147378033"/>
            <ac:spMk id="193" creationId="{5E3AD47C-07C7-2ED0-AD5C-D4D4D09E2889}"/>
          </ac:spMkLst>
        </pc:spChg>
        <pc:spChg chg="mod">
          <ac:chgData name="Lola Awoniyi-Oteri" userId="0d0eb367-2f54-4d8d-afa5-cfa725983699" providerId="ADAL" clId="{EBA1019E-15C8-452F-B8D8-7591EE74D03F}" dt="2024-08-09T20:27:09.172" v="66" actId="1076"/>
          <ac:spMkLst>
            <pc:docMk/>
            <pc:sldMk cId="3741178236" sldId="2147378033"/>
            <ac:spMk id="195" creationId="{CA0EE1FA-2173-1962-DBBA-B1C769BC810A}"/>
          </ac:spMkLst>
        </pc:spChg>
        <pc:spChg chg="mod">
          <ac:chgData name="Lola Awoniyi-Oteri" userId="0d0eb367-2f54-4d8d-afa5-cfa725983699" providerId="ADAL" clId="{EBA1019E-15C8-452F-B8D8-7591EE74D03F}" dt="2024-08-09T20:27:09.172" v="66" actId="1076"/>
          <ac:spMkLst>
            <pc:docMk/>
            <pc:sldMk cId="3741178236" sldId="2147378033"/>
            <ac:spMk id="197" creationId="{47136F2F-F633-D480-6C27-5D7082911FF1}"/>
          </ac:spMkLst>
        </pc:spChg>
        <pc:spChg chg="mod">
          <ac:chgData name="Lola Awoniyi-Oteri" userId="0d0eb367-2f54-4d8d-afa5-cfa725983699" providerId="ADAL" clId="{EBA1019E-15C8-452F-B8D8-7591EE74D03F}" dt="2024-08-09T20:27:09.172" v="66" actId="1076"/>
          <ac:spMkLst>
            <pc:docMk/>
            <pc:sldMk cId="3741178236" sldId="2147378033"/>
            <ac:spMk id="198" creationId="{92FE62DE-8DDC-492C-8AB8-6E1D474E2189}"/>
          </ac:spMkLst>
        </pc:spChg>
        <pc:spChg chg="mod">
          <ac:chgData name="Lola Awoniyi-Oteri" userId="0d0eb367-2f54-4d8d-afa5-cfa725983699" providerId="ADAL" clId="{EBA1019E-15C8-452F-B8D8-7591EE74D03F}" dt="2024-08-09T20:27:09.172" v="66" actId="1076"/>
          <ac:spMkLst>
            <pc:docMk/>
            <pc:sldMk cId="3741178236" sldId="2147378033"/>
            <ac:spMk id="199" creationId="{0993C966-B799-E65C-3446-25BD6A063C57}"/>
          </ac:spMkLst>
        </pc:spChg>
        <pc:spChg chg="mod">
          <ac:chgData name="Lola Awoniyi-Oteri" userId="0d0eb367-2f54-4d8d-afa5-cfa725983699" providerId="ADAL" clId="{EBA1019E-15C8-452F-B8D8-7591EE74D03F}" dt="2024-08-09T20:27:09.172" v="66" actId="1076"/>
          <ac:spMkLst>
            <pc:docMk/>
            <pc:sldMk cId="3741178236" sldId="2147378033"/>
            <ac:spMk id="200" creationId="{300936BF-985E-9987-AA80-8BB83CA2EFA5}"/>
          </ac:spMkLst>
        </pc:spChg>
        <pc:spChg chg="mod">
          <ac:chgData name="Lola Awoniyi-Oteri" userId="0d0eb367-2f54-4d8d-afa5-cfa725983699" providerId="ADAL" clId="{EBA1019E-15C8-452F-B8D8-7591EE74D03F}" dt="2024-08-09T20:27:09.172" v="66" actId="1076"/>
          <ac:spMkLst>
            <pc:docMk/>
            <pc:sldMk cId="3741178236" sldId="2147378033"/>
            <ac:spMk id="201" creationId="{97033F7C-E792-A6F7-3C45-88E837043DBA}"/>
          </ac:spMkLst>
        </pc:spChg>
        <pc:spChg chg="mod">
          <ac:chgData name="Lola Awoniyi-Oteri" userId="0d0eb367-2f54-4d8d-afa5-cfa725983699" providerId="ADAL" clId="{EBA1019E-15C8-452F-B8D8-7591EE74D03F}" dt="2024-08-09T20:27:09.172" v="66" actId="1076"/>
          <ac:spMkLst>
            <pc:docMk/>
            <pc:sldMk cId="3741178236" sldId="2147378033"/>
            <ac:spMk id="202" creationId="{A8C9D65A-61F2-8DD5-24FF-B3B4DD3316C6}"/>
          </ac:spMkLst>
        </pc:spChg>
        <pc:spChg chg="mod">
          <ac:chgData name="Lola Awoniyi-Oteri" userId="0d0eb367-2f54-4d8d-afa5-cfa725983699" providerId="ADAL" clId="{EBA1019E-15C8-452F-B8D8-7591EE74D03F}" dt="2024-08-09T20:27:09.172" v="66" actId="1076"/>
          <ac:spMkLst>
            <pc:docMk/>
            <pc:sldMk cId="3741178236" sldId="2147378033"/>
            <ac:spMk id="203" creationId="{B4937EEF-6A79-AAA0-1C9C-784C7B3F19C2}"/>
          </ac:spMkLst>
        </pc:spChg>
        <pc:grpChg chg="del">
          <ac:chgData name="Lola Awoniyi-Oteri" userId="0d0eb367-2f54-4d8d-afa5-cfa725983699" providerId="ADAL" clId="{EBA1019E-15C8-452F-B8D8-7591EE74D03F}" dt="2024-08-09T20:24:50.994" v="50" actId="21"/>
          <ac:grpSpMkLst>
            <pc:docMk/>
            <pc:sldMk cId="3741178236" sldId="2147378033"/>
            <ac:grpSpMk id="6" creationId="{D2800D7E-214D-22BD-4BBA-F423020A3BB0}"/>
          </ac:grpSpMkLst>
        </pc:grpChg>
        <pc:grpChg chg="add mod">
          <ac:chgData name="Lola Awoniyi-Oteri" userId="0d0eb367-2f54-4d8d-afa5-cfa725983699" providerId="ADAL" clId="{EBA1019E-15C8-452F-B8D8-7591EE74D03F}" dt="2024-08-09T20:27:09.172" v="66" actId="1076"/>
          <ac:grpSpMkLst>
            <pc:docMk/>
            <pc:sldMk cId="3741178236" sldId="2147378033"/>
            <ac:grpSpMk id="106" creationId="{9318A228-4358-C6AD-DFE4-35AEEE2171AA}"/>
          </ac:grpSpMkLst>
        </pc:grpChg>
        <pc:grpChg chg="mod">
          <ac:chgData name="Lola Awoniyi-Oteri" userId="0d0eb367-2f54-4d8d-afa5-cfa725983699" providerId="ADAL" clId="{EBA1019E-15C8-452F-B8D8-7591EE74D03F}" dt="2024-08-09T20:27:09.172" v="66" actId="1076"/>
          <ac:grpSpMkLst>
            <pc:docMk/>
            <pc:sldMk cId="3741178236" sldId="2147378033"/>
            <ac:grpSpMk id="112" creationId="{418C33BB-D547-9BEE-3146-A9B6B54B0392}"/>
          </ac:grpSpMkLst>
        </pc:grpChg>
        <pc:grpChg chg="mod">
          <ac:chgData name="Lola Awoniyi-Oteri" userId="0d0eb367-2f54-4d8d-afa5-cfa725983699" providerId="ADAL" clId="{EBA1019E-15C8-452F-B8D8-7591EE74D03F}" dt="2024-08-09T20:27:09.172" v="66" actId="1076"/>
          <ac:grpSpMkLst>
            <pc:docMk/>
            <pc:sldMk cId="3741178236" sldId="2147378033"/>
            <ac:grpSpMk id="113" creationId="{B90FD092-6304-D1F7-EAFE-2F43823494F0}"/>
          </ac:grpSpMkLst>
        </pc:grpChg>
        <pc:grpChg chg="mod">
          <ac:chgData name="Lola Awoniyi-Oteri" userId="0d0eb367-2f54-4d8d-afa5-cfa725983699" providerId="ADAL" clId="{EBA1019E-15C8-452F-B8D8-7591EE74D03F}" dt="2024-08-09T20:27:09.172" v="66" actId="1076"/>
          <ac:grpSpMkLst>
            <pc:docMk/>
            <pc:sldMk cId="3741178236" sldId="2147378033"/>
            <ac:grpSpMk id="114" creationId="{18088E61-BBCA-D397-E2A1-030ECAE31981}"/>
          </ac:grpSpMkLst>
        </pc:grpChg>
        <pc:grpChg chg="mod">
          <ac:chgData name="Lola Awoniyi-Oteri" userId="0d0eb367-2f54-4d8d-afa5-cfa725983699" providerId="ADAL" clId="{EBA1019E-15C8-452F-B8D8-7591EE74D03F}" dt="2024-08-09T20:27:09.172" v="66" actId="1076"/>
          <ac:grpSpMkLst>
            <pc:docMk/>
            <pc:sldMk cId="3741178236" sldId="2147378033"/>
            <ac:grpSpMk id="115" creationId="{90313BBF-661C-980B-3817-F0950B3C5868}"/>
          </ac:grpSpMkLst>
        </pc:grpChg>
        <pc:grpChg chg="mod">
          <ac:chgData name="Lola Awoniyi-Oteri" userId="0d0eb367-2f54-4d8d-afa5-cfa725983699" providerId="ADAL" clId="{EBA1019E-15C8-452F-B8D8-7591EE74D03F}" dt="2024-08-09T20:27:09.172" v="66" actId="1076"/>
          <ac:grpSpMkLst>
            <pc:docMk/>
            <pc:sldMk cId="3741178236" sldId="2147378033"/>
            <ac:grpSpMk id="116" creationId="{CAC14E96-46A3-7775-13D7-4FBE093B631F}"/>
          </ac:grpSpMkLst>
        </pc:grpChg>
        <pc:grpChg chg="mod">
          <ac:chgData name="Lola Awoniyi-Oteri" userId="0d0eb367-2f54-4d8d-afa5-cfa725983699" providerId="ADAL" clId="{EBA1019E-15C8-452F-B8D8-7591EE74D03F}" dt="2024-08-09T20:27:09.172" v="66" actId="1076"/>
          <ac:grpSpMkLst>
            <pc:docMk/>
            <pc:sldMk cId="3741178236" sldId="2147378033"/>
            <ac:grpSpMk id="117" creationId="{0099A58D-DBF4-D709-29DE-E403B9AC3863}"/>
          </ac:grpSpMkLst>
        </pc:grpChg>
        <pc:grpChg chg="mod">
          <ac:chgData name="Lola Awoniyi-Oteri" userId="0d0eb367-2f54-4d8d-afa5-cfa725983699" providerId="ADAL" clId="{EBA1019E-15C8-452F-B8D8-7591EE74D03F}" dt="2024-08-09T20:27:09.172" v="66" actId="1076"/>
          <ac:grpSpMkLst>
            <pc:docMk/>
            <pc:sldMk cId="3741178236" sldId="2147378033"/>
            <ac:grpSpMk id="119" creationId="{D7377EE7-AE46-0829-6DE3-8C6B5CAC9755}"/>
          </ac:grpSpMkLst>
        </pc:grpChg>
        <pc:grpChg chg="mod">
          <ac:chgData name="Lola Awoniyi-Oteri" userId="0d0eb367-2f54-4d8d-afa5-cfa725983699" providerId="ADAL" clId="{EBA1019E-15C8-452F-B8D8-7591EE74D03F}" dt="2024-08-09T20:27:09.172" v="66" actId="1076"/>
          <ac:grpSpMkLst>
            <pc:docMk/>
            <pc:sldMk cId="3741178236" sldId="2147378033"/>
            <ac:grpSpMk id="121" creationId="{2F19679F-AB85-05B7-F4F3-424038D8D9D5}"/>
          </ac:grpSpMkLst>
        </pc:grpChg>
        <pc:grpChg chg="mod">
          <ac:chgData name="Lola Awoniyi-Oteri" userId="0d0eb367-2f54-4d8d-afa5-cfa725983699" providerId="ADAL" clId="{EBA1019E-15C8-452F-B8D8-7591EE74D03F}" dt="2024-08-09T20:27:09.172" v="66" actId="1076"/>
          <ac:grpSpMkLst>
            <pc:docMk/>
            <pc:sldMk cId="3741178236" sldId="2147378033"/>
            <ac:grpSpMk id="147" creationId="{7E967F46-5452-19B9-9235-E84D3581A40B}"/>
          </ac:grpSpMkLst>
        </pc:grpChg>
        <pc:grpChg chg="mod">
          <ac:chgData name="Lola Awoniyi-Oteri" userId="0d0eb367-2f54-4d8d-afa5-cfa725983699" providerId="ADAL" clId="{EBA1019E-15C8-452F-B8D8-7591EE74D03F}" dt="2024-08-09T20:27:09.172" v="66" actId="1076"/>
          <ac:grpSpMkLst>
            <pc:docMk/>
            <pc:sldMk cId="3741178236" sldId="2147378033"/>
            <ac:grpSpMk id="149" creationId="{F82253E2-69EF-58A1-E35B-2F774927237A}"/>
          </ac:grpSpMkLst>
        </pc:grpChg>
        <pc:grpChg chg="mod">
          <ac:chgData name="Lola Awoniyi-Oteri" userId="0d0eb367-2f54-4d8d-afa5-cfa725983699" providerId="ADAL" clId="{EBA1019E-15C8-452F-B8D8-7591EE74D03F}" dt="2024-08-09T20:27:09.172" v="66" actId="1076"/>
          <ac:grpSpMkLst>
            <pc:docMk/>
            <pc:sldMk cId="3741178236" sldId="2147378033"/>
            <ac:grpSpMk id="151" creationId="{C4BB9724-B309-94AB-5D0B-9E57823B19B7}"/>
          </ac:grpSpMkLst>
        </pc:grpChg>
        <pc:grpChg chg="mod">
          <ac:chgData name="Lola Awoniyi-Oteri" userId="0d0eb367-2f54-4d8d-afa5-cfa725983699" providerId="ADAL" clId="{EBA1019E-15C8-452F-B8D8-7591EE74D03F}" dt="2024-08-09T20:27:09.172" v="66" actId="1076"/>
          <ac:grpSpMkLst>
            <pc:docMk/>
            <pc:sldMk cId="3741178236" sldId="2147378033"/>
            <ac:grpSpMk id="161" creationId="{1DA1B98E-46D9-235F-D8E1-9AF71F567A4B}"/>
          </ac:grpSpMkLst>
        </pc:grpChg>
        <pc:grpChg chg="mod">
          <ac:chgData name="Lola Awoniyi-Oteri" userId="0d0eb367-2f54-4d8d-afa5-cfa725983699" providerId="ADAL" clId="{EBA1019E-15C8-452F-B8D8-7591EE74D03F}" dt="2024-08-09T20:27:09.172" v="66" actId="1076"/>
          <ac:grpSpMkLst>
            <pc:docMk/>
            <pc:sldMk cId="3741178236" sldId="2147378033"/>
            <ac:grpSpMk id="162" creationId="{7F224194-6FA1-89AF-E7DA-CE3B5620E3A6}"/>
          </ac:grpSpMkLst>
        </pc:grpChg>
        <pc:grpChg chg="mod">
          <ac:chgData name="Lola Awoniyi-Oteri" userId="0d0eb367-2f54-4d8d-afa5-cfa725983699" providerId="ADAL" clId="{EBA1019E-15C8-452F-B8D8-7591EE74D03F}" dt="2024-08-09T20:27:09.172" v="66" actId="1076"/>
          <ac:grpSpMkLst>
            <pc:docMk/>
            <pc:sldMk cId="3741178236" sldId="2147378033"/>
            <ac:grpSpMk id="164" creationId="{A5545E17-FE0A-58F8-5230-ACC1F3D7C16C}"/>
          </ac:grpSpMkLst>
        </pc:grpChg>
        <pc:grpChg chg="mod">
          <ac:chgData name="Lola Awoniyi-Oteri" userId="0d0eb367-2f54-4d8d-afa5-cfa725983699" providerId="ADAL" clId="{EBA1019E-15C8-452F-B8D8-7591EE74D03F}" dt="2024-08-09T20:27:09.172" v="66" actId="1076"/>
          <ac:grpSpMkLst>
            <pc:docMk/>
            <pc:sldMk cId="3741178236" sldId="2147378033"/>
            <ac:grpSpMk id="171" creationId="{A7F5C3FF-9FBF-4F80-2D04-0365BA7A0D6F}"/>
          </ac:grpSpMkLst>
        </pc:grpChg>
        <pc:grpChg chg="mod">
          <ac:chgData name="Lola Awoniyi-Oteri" userId="0d0eb367-2f54-4d8d-afa5-cfa725983699" providerId="ADAL" clId="{EBA1019E-15C8-452F-B8D8-7591EE74D03F}" dt="2024-08-09T20:27:09.172" v="66" actId="1076"/>
          <ac:grpSpMkLst>
            <pc:docMk/>
            <pc:sldMk cId="3741178236" sldId="2147378033"/>
            <ac:grpSpMk id="172" creationId="{7967F400-D880-14EE-FF58-20EE32B6D0F6}"/>
          </ac:grpSpMkLst>
        </pc:grpChg>
        <pc:grpChg chg="mod">
          <ac:chgData name="Lola Awoniyi-Oteri" userId="0d0eb367-2f54-4d8d-afa5-cfa725983699" providerId="ADAL" clId="{EBA1019E-15C8-452F-B8D8-7591EE74D03F}" dt="2024-08-09T20:27:09.172" v="66" actId="1076"/>
          <ac:grpSpMkLst>
            <pc:docMk/>
            <pc:sldMk cId="3741178236" sldId="2147378033"/>
            <ac:grpSpMk id="173" creationId="{815D2C51-CA50-2E2F-462B-535554E32ABE}"/>
          </ac:grpSpMkLst>
        </pc:grpChg>
        <pc:grpChg chg="mod">
          <ac:chgData name="Lola Awoniyi-Oteri" userId="0d0eb367-2f54-4d8d-afa5-cfa725983699" providerId="ADAL" clId="{EBA1019E-15C8-452F-B8D8-7591EE74D03F}" dt="2024-08-09T20:27:09.172" v="66" actId="1076"/>
          <ac:grpSpMkLst>
            <pc:docMk/>
            <pc:sldMk cId="3741178236" sldId="2147378033"/>
            <ac:grpSpMk id="185" creationId="{CF8B425D-9F66-AEE6-6111-E65899652187}"/>
          </ac:grpSpMkLst>
        </pc:grpChg>
        <pc:grpChg chg="mod">
          <ac:chgData name="Lola Awoniyi-Oteri" userId="0d0eb367-2f54-4d8d-afa5-cfa725983699" providerId="ADAL" clId="{EBA1019E-15C8-452F-B8D8-7591EE74D03F}" dt="2024-08-09T20:27:09.172" v="66" actId="1076"/>
          <ac:grpSpMkLst>
            <pc:docMk/>
            <pc:sldMk cId="3741178236" sldId="2147378033"/>
            <ac:grpSpMk id="187" creationId="{19C3E3FE-6F33-087A-54FF-8409EA3483DF}"/>
          </ac:grpSpMkLst>
        </pc:grpChg>
        <pc:grpChg chg="mod">
          <ac:chgData name="Lola Awoniyi-Oteri" userId="0d0eb367-2f54-4d8d-afa5-cfa725983699" providerId="ADAL" clId="{EBA1019E-15C8-452F-B8D8-7591EE74D03F}" dt="2024-08-09T20:27:09.172" v="66" actId="1076"/>
          <ac:grpSpMkLst>
            <pc:docMk/>
            <pc:sldMk cId="3741178236" sldId="2147378033"/>
            <ac:grpSpMk id="192" creationId="{7FDFF954-7BB9-1B62-3294-714A820D4790}"/>
          </ac:grpSpMkLst>
        </pc:grpChg>
        <pc:grpChg chg="mod">
          <ac:chgData name="Lola Awoniyi-Oteri" userId="0d0eb367-2f54-4d8d-afa5-cfa725983699" providerId="ADAL" clId="{EBA1019E-15C8-452F-B8D8-7591EE74D03F}" dt="2024-08-09T20:27:09.172" v="66" actId="1076"/>
          <ac:grpSpMkLst>
            <pc:docMk/>
            <pc:sldMk cId="3741178236" sldId="2147378033"/>
            <ac:grpSpMk id="194" creationId="{108999A5-7F95-2B83-086C-02089CFE897D}"/>
          </ac:grpSpMkLst>
        </pc:grpChg>
        <pc:grpChg chg="mod">
          <ac:chgData name="Lola Awoniyi-Oteri" userId="0d0eb367-2f54-4d8d-afa5-cfa725983699" providerId="ADAL" clId="{EBA1019E-15C8-452F-B8D8-7591EE74D03F}" dt="2024-08-09T20:27:09.172" v="66" actId="1076"/>
          <ac:grpSpMkLst>
            <pc:docMk/>
            <pc:sldMk cId="3741178236" sldId="2147378033"/>
            <ac:grpSpMk id="196" creationId="{A8723036-FDB9-D0C1-1B17-455D4B52278B}"/>
          </ac:grpSpMkLst>
        </pc:grpChg>
      </pc:sldChg>
      <pc:sldChg chg="modSp del mod">
        <pc:chgData name="Lola Awoniyi-Oteri" userId="0d0eb367-2f54-4d8d-afa5-cfa725983699" providerId="ADAL" clId="{EBA1019E-15C8-452F-B8D8-7591EE74D03F}" dt="2024-08-09T20:23:18.589" v="42" actId="47"/>
        <pc:sldMkLst>
          <pc:docMk/>
          <pc:sldMk cId="1626738542" sldId="2147378034"/>
        </pc:sldMkLst>
        <pc:spChg chg="mod">
          <ac:chgData name="Lola Awoniyi-Oteri" userId="0d0eb367-2f54-4d8d-afa5-cfa725983699" providerId="ADAL" clId="{EBA1019E-15C8-452F-B8D8-7591EE74D03F}" dt="2024-08-09T20:18:25.630" v="1" actId="1076"/>
          <ac:spMkLst>
            <pc:docMk/>
            <pc:sldMk cId="1626738542" sldId="2147378034"/>
            <ac:spMk id="3" creationId="{C6C0CDC5-ABC4-4512-F49D-3DF2BC2BB50E}"/>
          </ac:spMkLst>
        </pc:spChg>
        <pc:spChg chg="mod">
          <ac:chgData name="Lola Awoniyi-Oteri" userId="0d0eb367-2f54-4d8d-afa5-cfa725983699" providerId="ADAL" clId="{EBA1019E-15C8-452F-B8D8-7591EE74D03F}" dt="2024-08-09T20:18:55.261" v="7" actId="1076"/>
          <ac:spMkLst>
            <pc:docMk/>
            <pc:sldMk cId="1626738542" sldId="2147378034"/>
            <ac:spMk id="4" creationId="{338DCE73-3EFF-1597-2145-FA273927090D}"/>
          </ac:spMkLst>
        </pc:spChg>
        <pc:spChg chg="mod">
          <ac:chgData name="Lola Awoniyi-Oteri" userId="0d0eb367-2f54-4d8d-afa5-cfa725983699" providerId="ADAL" clId="{EBA1019E-15C8-452F-B8D8-7591EE74D03F}" dt="2024-08-09T20:19:02.306" v="8" actId="1076"/>
          <ac:spMkLst>
            <pc:docMk/>
            <pc:sldMk cId="1626738542" sldId="2147378034"/>
            <ac:spMk id="7" creationId="{EF416009-949A-CD22-C1D0-65FC1B75B5F8}"/>
          </ac:spMkLst>
        </pc:spChg>
        <pc:spChg chg="mod">
          <ac:chgData name="Lola Awoniyi-Oteri" userId="0d0eb367-2f54-4d8d-afa5-cfa725983699" providerId="ADAL" clId="{EBA1019E-15C8-452F-B8D8-7591EE74D03F}" dt="2024-08-09T20:19:02.306" v="8" actId="1076"/>
          <ac:spMkLst>
            <pc:docMk/>
            <pc:sldMk cId="1626738542" sldId="2147378034"/>
            <ac:spMk id="9" creationId="{D6FA1DFF-5EF8-B244-7CCB-5CFFC8A430AE}"/>
          </ac:spMkLst>
        </pc:spChg>
        <pc:spChg chg="mod">
          <ac:chgData name="Lola Awoniyi-Oteri" userId="0d0eb367-2f54-4d8d-afa5-cfa725983699" providerId="ADAL" clId="{EBA1019E-15C8-452F-B8D8-7591EE74D03F}" dt="2024-08-09T20:19:02.306" v="8" actId="1076"/>
          <ac:spMkLst>
            <pc:docMk/>
            <pc:sldMk cId="1626738542" sldId="2147378034"/>
            <ac:spMk id="10" creationId="{2E981E7E-FB26-1B69-E66F-2C596AE381A3}"/>
          </ac:spMkLst>
        </pc:spChg>
        <pc:spChg chg="mod">
          <ac:chgData name="Lola Awoniyi-Oteri" userId="0d0eb367-2f54-4d8d-afa5-cfa725983699" providerId="ADAL" clId="{EBA1019E-15C8-452F-B8D8-7591EE74D03F}" dt="2024-08-09T20:19:02.306" v="8" actId="1076"/>
          <ac:spMkLst>
            <pc:docMk/>
            <pc:sldMk cId="1626738542" sldId="2147378034"/>
            <ac:spMk id="12" creationId="{14D7D780-0BF1-0176-ED2D-6270C7435C6B}"/>
          </ac:spMkLst>
        </pc:spChg>
        <pc:spChg chg="mod">
          <ac:chgData name="Lola Awoniyi-Oteri" userId="0d0eb367-2f54-4d8d-afa5-cfa725983699" providerId="ADAL" clId="{EBA1019E-15C8-452F-B8D8-7591EE74D03F}" dt="2024-08-09T20:19:02.306" v="8" actId="1076"/>
          <ac:spMkLst>
            <pc:docMk/>
            <pc:sldMk cId="1626738542" sldId="2147378034"/>
            <ac:spMk id="17" creationId="{0380D3BA-D167-3891-416E-64B8E276CB8D}"/>
          </ac:spMkLst>
        </pc:spChg>
        <pc:spChg chg="mod">
          <ac:chgData name="Lola Awoniyi-Oteri" userId="0d0eb367-2f54-4d8d-afa5-cfa725983699" providerId="ADAL" clId="{EBA1019E-15C8-452F-B8D8-7591EE74D03F}" dt="2024-08-09T20:19:02.306" v="8" actId="1076"/>
          <ac:spMkLst>
            <pc:docMk/>
            <pc:sldMk cId="1626738542" sldId="2147378034"/>
            <ac:spMk id="18" creationId="{8093414C-ACDA-96F9-D673-9E2C7FC5475E}"/>
          </ac:spMkLst>
        </pc:spChg>
        <pc:spChg chg="mod">
          <ac:chgData name="Lola Awoniyi-Oteri" userId="0d0eb367-2f54-4d8d-afa5-cfa725983699" providerId="ADAL" clId="{EBA1019E-15C8-452F-B8D8-7591EE74D03F}" dt="2024-08-09T20:19:02.306" v="8" actId="1076"/>
          <ac:spMkLst>
            <pc:docMk/>
            <pc:sldMk cId="1626738542" sldId="2147378034"/>
            <ac:spMk id="19" creationId="{76F20B08-62E1-0E94-7706-3C9EB4333681}"/>
          </ac:spMkLst>
        </pc:spChg>
        <pc:spChg chg="mod">
          <ac:chgData name="Lola Awoniyi-Oteri" userId="0d0eb367-2f54-4d8d-afa5-cfa725983699" providerId="ADAL" clId="{EBA1019E-15C8-452F-B8D8-7591EE74D03F}" dt="2024-08-09T20:19:02.306" v="8" actId="1076"/>
          <ac:spMkLst>
            <pc:docMk/>
            <pc:sldMk cId="1626738542" sldId="2147378034"/>
            <ac:spMk id="20" creationId="{CF125AC8-5637-DB5E-6AB2-C8EA103F8DC7}"/>
          </ac:spMkLst>
        </pc:spChg>
        <pc:spChg chg="mod">
          <ac:chgData name="Lola Awoniyi-Oteri" userId="0d0eb367-2f54-4d8d-afa5-cfa725983699" providerId="ADAL" clId="{EBA1019E-15C8-452F-B8D8-7591EE74D03F}" dt="2024-08-09T20:19:02.306" v="8" actId="1076"/>
          <ac:spMkLst>
            <pc:docMk/>
            <pc:sldMk cId="1626738542" sldId="2147378034"/>
            <ac:spMk id="21" creationId="{4DB1B019-215A-E187-36D3-31156766DB57}"/>
          </ac:spMkLst>
        </pc:spChg>
        <pc:spChg chg="mod">
          <ac:chgData name="Lola Awoniyi-Oteri" userId="0d0eb367-2f54-4d8d-afa5-cfa725983699" providerId="ADAL" clId="{EBA1019E-15C8-452F-B8D8-7591EE74D03F}" dt="2024-08-09T20:19:02.306" v="8" actId="1076"/>
          <ac:spMkLst>
            <pc:docMk/>
            <pc:sldMk cId="1626738542" sldId="2147378034"/>
            <ac:spMk id="27" creationId="{F035465E-BA5D-8C7D-6FBA-43BA3D98E128}"/>
          </ac:spMkLst>
        </pc:spChg>
        <pc:spChg chg="mod">
          <ac:chgData name="Lola Awoniyi-Oteri" userId="0d0eb367-2f54-4d8d-afa5-cfa725983699" providerId="ADAL" clId="{EBA1019E-15C8-452F-B8D8-7591EE74D03F}" dt="2024-08-09T20:19:02.306" v="8" actId="1076"/>
          <ac:spMkLst>
            <pc:docMk/>
            <pc:sldMk cId="1626738542" sldId="2147378034"/>
            <ac:spMk id="28" creationId="{841C3E0C-423E-FCEC-CDA8-160D2E337D08}"/>
          </ac:spMkLst>
        </pc:spChg>
        <pc:spChg chg="mod">
          <ac:chgData name="Lola Awoniyi-Oteri" userId="0d0eb367-2f54-4d8d-afa5-cfa725983699" providerId="ADAL" clId="{EBA1019E-15C8-452F-B8D8-7591EE74D03F}" dt="2024-08-09T20:19:02.306" v="8" actId="1076"/>
          <ac:spMkLst>
            <pc:docMk/>
            <pc:sldMk cId="1626738542" sldId="2147378034"/>
            <ac:spMk id="29" creationId="{77D01D81-9301-3A89-381A-A9E071DBF5EB}"/>
          </ac:spMkLst>
        </pc:spChg>
        <pc:spChg chg="mod">
          <ac:chgData name="Lola Awoniyi-Oteri" userId="0d0eb367-2f54-4d8d-afa5-cfa725983699" providerId="ADAL" clId="{EBA1019E-15C8-452F-B8D8-7591EE74D03F}" dt="2024-08-09T20:19:02.306" v="8" actId="1076"/>
          <ac:spMkLst>
            <pc:docMk/>
            <pc:sldMk cId="1626738542" sldId="2147378034"/>
            <ac:spMk id="30" creationId="{3526E832-3596-CB11-4BA6-6BDCDD2CD9E0}"/>
          </ac:spMkLst>
        </pc:spChg>
        <pc:spChg chg="mod">
          <ac:chgData name="Lola Awoniyi-Oteri" userId="0d0eb367-2f54-4d8d-afa5-cfa725983699" providerId="ADAL" clId="{EBA1019E-15C8-452F-B8D8-7591EE74D03F}" dt="2024-08-09T20:19:02.306" v="8" actId="1076"/>
          <ac:spMkLst>
            <pc:docMk/>
            <pc:sldMk cId="1626738542" sldId="2147378034"/>
            <ac:spMk id="31" creationId="{56B2D444-833F-12D6-D050-CA7A3291FC98}"/>
          </ac:spMkLst>
        </pc:spChg>
        <pc:spChg chg="mod">
          <ac:chgData name="Lola Awoniyi-Oteri" userId="0d0eb367-2f54-4d8d-afa5-cfa725983699" providerId="ADAL" clId="{EBA1019E-15C8-452F-B8D8-7591EE74D03F}" dt="2024-08-09T20:19:02.306" v="8" actId="1076"/>
          <ac:spMkLst>
            <pc:docMk/>
            <pc:sldMk cId="1626738542" sldId="2147378034"/>
            <ac:spMk id="37" creationId="{5AA0CAAD-5C3B-70C3-5701-2D9B84BDF338}"/>
          </ac:spMkLst>
        </pc:spChg>
        <pc:spChg chg="mod">
          <ac:chgData name="Lola Awoniyi-Oteri" userId="0d0eb367-2f54-4d8d-afa5-cfa725983699" providerId="ADAL" clId="{EBA1019E-15C8-452F-B8D8-7591EE74D03F}" dt="2024-08-09T20:19:02.306" v="8" actId="1076"/>
          <ac:spMkLst>
            <pc:docMk/>
            <pc:sldMk cId="1626738542" sldId="2147378034"/>
            <ac:spMk id="39" creationId="{A9CE9085-FC43-6885-9273-05DB88905A93}"/>
          </ac:spMkLst>
        </pc:spChg>
        <pc:spChg chg="mod">
          <ac:chgData name="Lola Awoniyi-Oteri" userId="0d0eb367-2f54-4d8d-afa5-cfa725983699" providerId="ADAL" clId="{EBA1019E-15C8-452F-B8D8-7591EE74D03F}" dt="2024-08-09T20:19:02.306" v="8" actId="1076"/>
          <ac:spMkLst>
            <pc:docMk/>
            <pc:sldMk cId="1626738542" sldId="2147378034"/>
            <ac:spMk id="41" creationId="{1E2A09C1-2C18-9348-AD4A-559E35885EBF}"/>
          </ac:spMkLst>
        </pc:spChg>
        <pc:spChg chg="mod">
          <ac:chgData name="Lola Awoniyi-Oteri" userId="0d0eb367-2f54-4d8d-afa5-cfa725983699" providerId="ADAL" clId="{EBA1019E-15C8-452F-B8D8-7591EE74D03F}" dt="2024-08-09T20:19:02.306" v="8" actId="1076"/>
          <ac:spMkLst>
            <pc:docMk/>
            <pc:sldMk cId="1626738542" sldId="2147378034"/>
            <ac:spMk id="43" creationId="{4473981B-11D2-CE64-AD0A-1D7A40524615}"/>
          </ac:spMkLst>
        </pc:spChg>
        <pc:spChg chg="mod">
          <ac:chgData name="Lola Awoniyi-Oteri" userId="0d0eb367-2f54-4d8d-afa5-cfa725983699" providerId="ADAL" clId="{EBA1019E-15C8-452F-B8D8-7591EE74D03F}" dt="2024-08-09T20:19:02.306" v="8" actId="1076"/>
          <ac:spMkLst>
            <pc:docMk/>
            <pc:sldMk cId="1626738542" sldId="2147378034"/>
            <ac:spMk id="44" creationId="{7886EC57-4A8B-AB54-2273-B94D2F664A29}"/>
          </ac:spMkLst>
        </pc:spChg>
        <pc:spChg chg="mod">
          <ac:chgData name="Lola Awoniyi-Oteri" userId="0d0eb367-2f54-4d8d-afa5-cfa725983699" providerId="ADAL" clId="{EBA1019E-15C8-452F-B8D8-7591EE74D03F}" dt="2024-08-09T20:19:02.306" v="8" actId="1076"/>
          <ac:spMkLst>
            <pc:docMk/>
            <pc:sldMk cId="1626738542" sldId="2147378034"/>
            <ac:spMk id="45" creationId="{C5BE6410-10AF-9D23-1560-079763113072}"/>
          </ac:spMkLst>
        </pc:spChg>
        <pc:spChg chg="mod">
          <ac:chgData name="Lola Awoniyi-Oteri" userId="0d0eb367-2f54-4d8d-afa5-cfa725983699" providerId="ADAL" clId="{EBA1019E-15C8-452F-B8D8-7591EE74D03F}" dt="2024-08-09T20:19:02.306" v="8" actId="1076"/>
          <ac:spMkLst>
            <pc:docMk/>
            <pc:sldMk cId="1626738542" sldId="2147378034"/>
            <ac:spMk id="46" creationId="{E3E8EED2-9DCA-FB13-9260-49DFF0FCB2F4}"/>
          </ac:spMkLst>
        </pc:spChg>
        <pc:spChg chg="mod">
          <ac:chgData name="Lola Awoniyi-Oteri" userId="0d0eb367-2f54-4d8d-afa5-cfa725983699" providerId="ADAL" clId="{EBA1019E-15C8-452F-B8D8-7591EE74D03F}" dt="2024-08-09T20:19:02.306" v="8" actId="1076"/>
          <ac:spMkLst>
            <pc:docMk/>
            <pc:sldMk cId="1626738542" sldId="2147378034"/>
            <ac:spMk id="47" creationId="{80D6ADA4-7D08-3D1D-5F1C-4877330CD107}"/>
          </ac:spMkLst>
        </pc:spChg>
        <pc:spChg chg="mod">
          <ac:chgData name="Lola Awoniyi-Oteri" userId="0d0eb367-2f54-4d8d-afa5-cfa725983699" providerId="ADAL" clId="{EBA1019E-15C8-452F-B8D8-7591EE74D03F}" dt="2024-08-09T20:19:02.306" v="8" actId="1076"/>
          <ac:spMkLst>
            <pc:docMk/>
            <pc:sldMk cId="1626738542" sldId="2147378034"/>
            <ac:spMk id="48" creationId="{CCCAF055-80C7-494B-F104-641FB52CA6CF}"/>
          </ac:spMkLst>
        </pc:spChg>
        <pc:spChg chg="mod">
          <ac:chgData name="Lola Awoniyi-Oteri" userId="0d0eb367-2f54-4d8d-afa5-cfa725983699" providerId="ADAL" clId="{EBA1019E-15C8-452F-B8D8-7591EE74D03F}" dt="2024-08-09T20:19:02.306" v="8" actId="1076"/>
          <ac:spMkLst>
            <pc:docMk/>
            <pc:sldMk cId="1626738542" sldId="2147378034"/>
            <ac:spMk id="49" creationId="{07AB3E4B-53F9-861B-F5FF-446E079C7837}"/>
          </ac:spMkLst>
        </pc:spChg>
        <pc:spChg chg="mod">
          <ac:chgData name="Lola Awoniyi-Oteri" userId="0d0eb367-2f54-4d8d-afa5-cfa725983699" providerId="ADAL" clId="{EBA1019E-15C8-452F-B8D8-7591EE74D03F}" dt="2024-08-09T20:19:02.306" v="8" actId="1076"/>
          <ac:spMkLst>
            <pc:docMk/>
            <pc:sldMk cId="1626738542" sldId="2147378034"/>
            <ac:spMk id="50" creationId="{CAB8F946-38A2-F6DB-F2EF-8DFB804ABCEC}"/>
          </ac:spMkLst>
        </pc:spChg>
        <pc:spChg chg="mod">
          <ac:chgData name="Lola Awoniyi-Oteri" userId="0d0eb367-2f54-4d8d-afa5-cfa725983699" providerId="ADAL" clId="{EBA1019E-15C8-452F-B8D8-7591EE74D03F}" dt="2024-08-09T20:19:02.306" v="8" actId="1076"/>
          <ac:spMkLst>
            <pc:docMk/>
            <pc:sldMk cId="1626738542" sldId="2147378034"/>
            <ac:spMk id="51" creationId="{508AAACC-77AF-7D0B-E9E0-CCCD9F427C72}"/>
          </ac:spMkLst>
        </pc:spChg>
        <pc:spChg chg="mod">
          <ac:chgData name="Lola Awoniyi-Oteri" userId="0d0eb367-2f54-4d8d-afa5-cfa725983699" providerId="ADAL" clId="{EBA1019E-15C8-452F-B8D8-7591EE74D03F}" dt="2024-08-09T20:19:02.306" v="8" actId="1076"/>
          <ac:spMkLst>
            <pc:docMk/>
            <pc:sldMk cId="1626738542" sldId="2147378034"/>
            <ac:spMk id="52" creationId="{5CD3D449-81B8-0C0D-96BC-5D42C1000104}"/>
          </ac:spMkLst>
        </pc:spChg>
        <pc:spChg chg="mod">
          <ac:chgData name="Lola Awoniyi-Oteri" userId="0d0eb367-2f54-4d8d-afa5-cfa725983699" providerId="ADAL" clId="{EBA1019E-15C8-452F-B8D8-7591EE74D03F}" dt="2024-08-09T20:19:02.306" v="8" actId="1076"/>
          <ac:spMkLst>
            <pc:docMk/>
            <pc:sldMk cId="1626738542" sldId="2147378034"/>
            <ac:spMk id="53" creationId="{5E5E15EB-7B41-0867-50BD-9217825F96DE}"/>
          </ac:spMkLst>
        </pc:spChg>
        <pc:spChg chg="mod">
          <ac:chgData name="Lola Awoniyi-Oteri" userId="0d0eb367-2f54-4d8d-afa5-cfa725983699" providerId="ADAL" clId="{EBA1019E-15C8-452F-B8D8-7591EE74D03F}" dt="2024-08-09T20:19:02.306" v="8" actId="1076"/>
          <ac:spMkLst>
            <pc:docMk/>
            <pc:sldMk cId="1626738542" sldId="2147378034"/>
            <ac:spMk id="54" creationId="{542840BA-D364-DBA7-25EC-527159CDB582}"/>
          </ac:spMkLst>
        </pc:spChg>
        <pc:spChg chg="mod">
          <ac:chgData name="Lola Awoniyi-Oteri" userId="0d0eb367-2f54-4d8d-afa5-cfa725983699" providerId="ADAL" clId="{EBA1019E-15C8-452F-B8D8-7591EE74D03F}" dt="2024-08-09T20:19:02.306" v="8" actId="1076"/>
          <ac:spMkLst>
            <pc:docMk/>
            <pc:sldMk cId="1626738542" sldId="2147378034"/>
            <ac:spMk id="55" creationId="{3AF2D2E0-DBB6-64A9-5F0E-218F50825BF5}"/>
          </ac:spMkLst>
        </pc:spChg>
        <pc:spChg chg="mod">
          <ac:chgData name="Lola Awoniyi-Oteri" userId="0d0eb367-2f54-4d8d-afa5-cfa725983699" providerId="ADAL" clId="{EBA1019E-15C8-452F-B8D8-7591EE74D03F}" dt="2024-08-09T20:19:02.306" v="8" actId="1076"/>
          <ac:spMkLst>
            <pc:docMk/>
            <pc:sldMk cId="1626738542" sldId="2147378034"/>
            <ac:spMk id="56" creationId="{843C60C3-1565-4C93-D39C-83851683369F}"/>
          </ac:spMkLst>
        </pc:spChg>
        <pc:spChg chg="mod">
          <ac:chgData name="Lola Awoniyi-Oteri" userId="0d0eb367-2f54-4d8d-afa5-cfa725983699" providerId="ADAL" clId="{EBA1019E-15C8-452F-B8D8-7591EE74D03F}" dt="2024-08-09T20:19:02.306" v="8" actId="1076"/>
          <ac:spMkLst>
            <pc:docMk/>
            <pc:sldMk cId="1626738542" sldId="2147378034"/>
            <ac:spMk id="57" creationId="{135E35D6-8E8E-E2F2-F4CE-9C0F629DC864}"/>
          </ac:spMkLst>
        </pc:spChg>
        <pc:spChg chg="mod">
          <ac:chgData name="Lola Awoniyi-Oteri" userId="0d0eb367-2f54-4d8d-afa5-cfa725983699" providerId="ADAL" clId="{EBA1019E-15C8-452F-B8D8-7591EE74D03F}" dt="2024-08-09T20:19:02.306" v="8" actId="1076"/>
          <ac:spMkLst>
            <pc:docMk/>
            <pc:sldMk cId="1626738542" sldId="2147378034"/>
            <ac:spMk id="58" creationId="{9900FD15-76A5-1EB8-C78D-D0534580A243}"/>
          </ac:spMkLst>
        </pc:spChg>
        <pc:spChg chg="mod">
          <ac:chgData name="Lola Awoniyi-Oteri" userId="0d0eb367-2f54-4d8d-afa5-cfa725983699" providerId="ADAL" clId="{EBA1019E-15C8-452F-B8D8-7591EE74D03F}" dt="2024-08-09T20:19:02.306" v="8" actId="1076"/>
          <ac:spMkLst>
            <pc:docMk/>
            <pc:sldMk cId="1626738542" sldId="2147378034"/>
            <ac:spMk id="59" creationId="{8D3E5C40-1FD0-A322-7468-A77DB75CF4A5}"/>
          </ac:spMkLst>
        </pc:spChg>
        <pc:spChg chg="mod">
          <ac:chgData name="Lola Awoniyi-Oteri" userId="0d0eb367-2f54-4d8d-afa5-cfa725983699" providerId="ADAL" clId="{EBA1019E-15C8-452F-B8D8-7591EE74D03F}" dt="2024-08-09T20:19:02.306" v="8" actId="1076"/>
          <ac:spMkLst>
            <pc:docMk/>
            <pc:sldMk cId="1626738542" sldId="2147378034"/>
            <ac:spMk id="60" creationId="{78E2357A-CAC3-03C2-A987-401BE03210B0}"/>
          </ac:spMkLst>
        </pc:spChg>
        <pc:spChg chg="mod">
          <ac:chgData name="Lola Awoniyi-Oteri" userId="0d0eb367-2f54-4d8d-afa5-cfa725983699" providerId="ADAL" clId="{EBA1019E-15C8-452F-B8D8-7591EE74D03F}" dt="2024-08-09T20:19:02.306" v="8" actId="1076"/>
          <ac:spMkLst>
            <pc:docMk/>
            <pc:sldMk cId="1626738542" sldId="2147378034"/>
            <ac:spMk id="61" creationId="{B8456040-C0CF-E360-6EFE-17FE94812C53}"/>
          </ac:spMkLst>
        </pc:spChg>
        <pc:spChg chg="mod">
          <ac:chgData name="Lola Awoniyi-Oteri" userId="0d0eb367-2f54-4d8d-afa5-cfa725983699" providerId="ADAL" clId="{EBA1019E-15C8-452F-B8D8-7591EE74D03F}" dt="2024-08-09T20:19:02.306" v="8" actId="1076"/>
          <ac:spMkLst>
            <pc:docMk/>
            <pc:sldMk cId="1626738542" sldId="2147378034"/>
            <ac:spMk id="62" creationId="{AB2331CB-04A6-5477-8D8C-D64E3893936F}"/>
          </ac:spMkLst>
        </pc:spChg>
        <pc:spChg chg="mod">
          <ac:chgData name="Lola Awoniyi-Oteri" userId="0d0eb367-2f54-4d8d-afa5-cfa725983699" providerId="ADAL" clId="{EBA1019E-15C8-452F-B8D8-7591EE74D03F}" dt="2024-08-09T20:19:02.306" v="8" actId="1076"/>
          <ac:spMkLst>
            <pc:docMk/>
            <pc:sldMk cId="1626738542" sldId="2147378034"/>
            <ac:spMk id="63" creationId="{1BDFD532-B058-C8A7-9530-747833CDEB6D}"/>
          </ac:spMkLst>
        </pc:spChg>
        <pc:spChg chg="mod">
          <ac:chgData name="Lola Awoniyi-Oteri" userId="0d0eb367-2f54-4d8d-afa5-cfa725983699" providerId="ADAL" clId="{EBA1019E-15C8-452F-B8D8-7591EE74D03F}" dt="2024-08-09T20:19:02.306" v="8" actId="1076"/>
          <ac:spMkLst>
            <pc:docMk/>
            <pc:sldMk cId="1626738542" sldId="2147378034"/>
            <ac:spMk id="64" creationId="{C5A18083-783A-7E12-F40B-CD63E5A8668E}"/>
          </ac:spMkLst>
        </pc:spChg>
        <pc:spChg chg="mod">
          <ac:chgData name="Lola Awoniyi-Oteri" userId="0d0eb367-2f54-4d8d-afa5-cfa725983699" providerId="ADAL" clId="{EBA1019E-15C8-452F-B8D8-7591EE74D03F}" dt="2024-08-09T20:19:02.306" v="8" actId="1076"/>
          <ac:spMkLst>
            <pc:docMk/>
            <pc:sldMk cId="1626738542" sldId="2147378034"/>
            <ac:spMk id="65" creationId="{2415DD05-E2CF-F2BC-ADC8-007D7C8EF638}"/>
          </ac:spMkLst>
        </pc:spChg>
        <pc:spChg chg="mod">
          <ac:chgData name="Lola Awoniyi-Oteri" userId="0d0eb367-2f54-4d8d-afa5-cfa725983699" providerId="ADAL" clId="{EBA1019E-15C8-452F-B8D8-7591EE74D03F}" dt="2024-08-09T20:19:02.306" v="8" actId="1076"/>
          <ac:spMkLst>
            <pc:docMk/>
            <pc:sldMk cId="1626738542" sldId="2147378034"/>
            <ac:spMk id="66" creationId="{455A4855-1B38-D5E6-6C3F-A6946A952F66}"/>
          </ac:spMkLst>
        </pc:spChg>
        <pc:spChg chg="mod">
          <ac:chgData name="Lola Awoniyi-Oteri" userId="0d0eb367-2f54-4d8d-afa5-cfa725983699" providerId="ADAL" clId="{EBA1019E-15C8-452F-B8D8-7591EE74D03F}" dt="2024-08-09T20:19:02.306" v="8" actId="1076"/>
          <ac:spMkLst>
            <pc:docMk/>
            <pc:sldMk cId="1626738542" sldId="2147378034"/>
            <ac:spMk id="67" creationId="{D42175EF-5592-97DA-E4EB-A23D0B734481}"/>
          </ac:spMkLst>
        </pc:spChg>
        <pc:spChg chg="mod">
          <ac:chgData name="Lola Awoniyi-Oteri" userId="0d0eb367-2f54-4d8d-afa5-cfa725983699" providerId="ADAL" clId="{EBA1019E-15C8-452F-B8D8-7591EE74D03F}" dt="2024-08-09T20:19:02.306" v="8" actId="1076"/>
          <ac:spMkLst>
            <pc:docMk/>
            <pc:sldMk cId="1626738542" sldId="2147378034"/>
            <ac:spMk id="69" creationId="{26E60638-3EBE-99CD-C7FB-A0C3E599C47C}"/>
          </ac:spMkLst>
        </pc:spChg>
        <pc:spChg chg="mod">
          <ac:chgData name="Lola Awoniyi-Oteri" userId="0d0eb367-2f54-4d8d-afa5-cfa725983699" providerId="ADAL" clId="{EBA1019E-15C8-452F-B8D8-7591EE74D03F}" dt="2024-08-09T20:19:02.306" v="8" actId="1076"/>
          <ac:spMkLst>
            <pc:docMk/>
            <pc:sldMk cId="1626738542" sldId="2147378034"/>
            <ac:spMk id="71" creationId="{EA3E60EF-F034-440B-738F-02A9AE1B2F62}"/>
          </ac:spMkLst>
        </pc:spChg>
        <pc:spChg chg="mod">
          <ac:chgData name="Lola Awoniyi-Oteri" userId="0d0eb367-2f54-4d8d-afa5-cfa725983699" providerId="ADAL" clId="{EBA1019E-15C8-452F-B8D8-7591EE74D03F}" dt="2024-08-09T20:19:02.306" v="8" actId="1076"/>
          <ac:spMkLst>
            <pc:docMk/>
            <pc:sldMk cId="1626738542" sldId="2147378034"/>
            <ac:spMk id="73" creationId="{24E675E1-7D02-0D4F-DF2F-73D165FDCBFC}"/>
          </ac:spMkLst>
        </pc:spChg>
        <pc:spChg chg="mod">
          <ac:chgData name="Lola Awoniyi-Oteri" userId="0d0eb367-2f54-4d8d-afa5-cfa725983699" providerId="ADAL" clId="{EBA1019E-15C8-452F-B8D8-7591EE74D03F}" dt="2024-08-09T20:19:02.306" v="8" actId="1076"/>
          <ac:spMkLst>
            <pc:docMk/>
            <pc:sldMk cId="1626738542" sldId="2147378034"/>
            <ac:spMk id="74" creationId="{629D847B-DA82-C262-F9D4-0F19AF62FC0C}"/>
          </ac:spMkLst>
        </pc:spChg>
        <pc:spChg chg="mod">
          <ac:chgData name="Lola Awoniyi-Oteri" userId="0d0eb367-2f54-4d8d-afa5-cfa725983699" providerId="ADAL" clId="{EBA1019E-15C8-452F-B8D8-7591EE74D03F}" dt="2024-08-09T20:19:02.306" v="8" actId="1076"/>
          <ac:spMkLst>
            <pc:docMk/>
            <pc:sldMk cId="1626738542" sldId="2147378034"/>
            <ac:spMk id="75" creationId="{02F1759A-D040-2F7A-712B-B5A32341CB67}"/>
          </ac:spMkLst>
        </pc:spChg>
        <pc:spChg chg="mod">
          <ac:chgData name="Lola Awoniyi-Oteri" userId="0d0eb367-2f54-4d8d-afa5-cfa725983699" providerId="ADAL" clId="{EBA1019E-15C8-452F-B8D8-7591EE74D03F}" dt="2024-08-09T20:19:02.306" v="8" actId="1076"/>
          <ac:spMkLst>
            <pc:docMk/>
            <pc:sldMk cId="1626738542" sldId="2147378034"/>
            <ac:spMk id="76" creationId="{D196756B-A6EA-0292-2FC2-513654B0F90E}"/>
          </ac:spMkLst>
        </pc:spChg>
        <pc:spChg chg="mod">
          <ac:chgData name="Lola Awoniyi-Oteri" userId="0d0eb367-2f54-4d8d-afa5-cfa725983699" providerId="ADAL" clId="{EBA1019E-15C8-452F-B8D8-7591EE74D03F}" dt="2024-08-09T20:19:02.306" v="8" actId="1076"/>
          <ac:spMkLst>
            <pc:docMk/>
            <pc:sldMk cId="1626738542" sldId="2147378034"/>
            <ac:spMk id="77" creationId="{B8C7449C-DA1C-C499-E9A7-64B2D97237BA}"/>
          </ac:spMkLst>
        </pc:spChg>
        <pc:spChg chg="mod">
          <ac:chgData name="Lola Awoniyi-Oteri" userId="0d0eb367-2f54-4d8d-afa5-cfa725983699" providerId="ADAL" clId="{EBA1019E-15C8-452F-B8D8-7591EE74D03F}" dt="2024-08-09T20:19:02.306" v="8" actId="1076"/>
          <ac:spMkLst>
            <pc:docMk/>
            <pc:sldMk cId="1626738542" sldId="2147378034"/>
            <ac:spMk id="78" creationId="{D701FA08-7CE0-3E3B-B504-15AC7465F469}"/>
          </ac:spMkLst>
        </pc:spChg>
        <pc:spChg chg="mod">
          <ac:chgData name="Lola Awoniyi-Oteri" userId="0d0eb367-2f54-4d8d-afa5-cfa725983699" providerId="ADAL" clId="{EBA1019E-15C8-452F-B8D8-7591EE74D03F}" dt="2024-08-09T20:19:02.306" v="8" actId="1076"/>
          <ac:spMkLst>
            <pc:docMk/>
            <pc:sldMk cId="1626738542" sldId="2147378034"/>
            <ac:spMk id="79" creationId="{6585259B-05C6-6D2A-7D81-8A7DDDA44330}"/>
          </ac:spMkLst>
        </pc:spChg>
        <pc:spChg chg="mod">
          <ac:chgData name="Lola Awoniyi-Oteri" userId="0d0eb367-2f54-4d8d-afa5-cfa725983699" providerId="ADAL" clId="{EBA1019E-15C8-452F-B8D8-7591EE74D03F}" dt="2024-08-09T20:19:02.306" v="8" actId="1076"/>
          <ac:spMkLst>
            <pc:docMk/>
            <pc:sldMk cId="1626738542" sldId="2147378034"/>
            <ac:spMk id="80" creationId="{A7EF67D5-2AFD-B31F-93FC-CB6116A1ABA4}"/>
          </ac:spMkLst>
        </pc:spChg>
        <pc:spChg chg="mod">
          <ac:chgData name="Lola Awoniyi-Oteri" userId="0d0eb367-2f54-4d8d-afa5-cfa725983699" providerId="ADAL" clId="{EBA1019E-15C8-452F-B8D8-7591EE74D03F}" dt="2024-08-09T20:19:02.306" v="8" actId="1076"/>
          <ac:spMkLst>
            <pc:docMk/>
            <pc:sldMk cId="1626738542" sldId="2147378034"/>
            <ac:spMk id="81" creationId="{DE2B1AA8-5716-D502-B87D-DF455AB5852E}"/>
          </ac:spMkLst>
        </pc:spChg>
        <pc:spChg chg="mod">
          <ac:chgData name="Lola Awoniyi-Oteri" userId="0d0eb367-2f54-4d8d-afa5-cfa725983699" providerId="ADAL" clId="{EBA1019E-15C8-452F-B8D8-7591EE74D03F}" dt="2024-08-09T20:19:02.306" v="8" actId="1076"/>
          <ac:spMkLst>
            <pc:docMk/>
            <pc:sldMk cId="1626738542" sldId="2147378034"/>
            <ac:spMk id="84" creationId="{6F6E7D71-0D2E-EC9E-DEAB-F9CEA1FBEE44}"/>
          </ac:spMkLst>
        </pc:spChg>
        <pc:spChg chg="mod">
          <ac:chgData name="Lola Awoniyi-Oteri" userId="0d0eb367-2f54-4d8d-afa5-cfa725983699" providerId="ADAL" clId="{EBA1019E-15C8-452F-B8D8-7591EE74D03F}" dt="2024-08-09T20:19:02.306" v="8" actId="1076"/>
          <ac:spMkLst>
            <pc:docMk/>
            <pc:sldMk cId="1626738542" sldId="2147378034"/>
            <ac:spMk id="86" creationId="{80F42F4E-6589-A350-D88D-367BB4FA4772}"/>
          </ac:spMkLst>
        </pc:spChg>
        <pc:spChg chg="mod">
          <ac:chgData name="Lola Awoniyi-Oteri" userId="0d0eb367-2f54-4d8d-afa5-cfa725983699" providerId="ADAL" clId="{EBA1019E-15C8-452F-B8D8-7591EE74D03F}" dt="2024-08-09T20:19:02.306" v="8" actId="1076"/>
          <ac:spMkLst>
            <pc:docMk/>
            <pc:sldMk cId="1626738542" sldId="2147378034"/>
            <ac:spMk id="87" creationId="{3D6F6B61-85A4-4FFB-DD14-BB878DAE59F3}"/>
          </ac:spMkLst>
        </pc:spChg>
        <pc:spChg chg="mod">
          <ac:chgData name="Lola Awoniyi-Oteri" userId="0d0eb367-2f54-4d8d-afa5-cfa725983699" providerId="ADAL" clId="{EBA1019E-15C8-452F-B8D8-7591EE74D03F}" dt="2024-08-09T20:19:02.306" v="8" actId="1076"/>
          <ac:spMkLst>
            <pc:docMk/>
            <pc:sldMk cId="1626738542" sldId="2147378034"/>
            <ac:spMk id="88" creationId="{870B8863-BA3F-E67D-CBD9-1568C36FB91B}"/>
          </ac:spMkLst>
        </pc:spChg>
        <pc:spChg chg="mod">
          <ac:chgData name="Lola Awoniyi-Oteri" userId="0d0eb367-2f54-4d8d-afa5-cfa725983699" providerId="ADAL" clId="{EBA1019E-15C8-452F-B8D8-7591EE74D03F}" dt="2024-08-09T20:19:02.306" v="8" actId="1076"/>
          <ac:spMkLst>
            <pc:docMk/>
            <pc:sldMk cId="1626738542" sldId="2147378034"/>
            <ac:spMk id="89" creationId="{82740E33-36BE-5FBF-AA66-7D5EB9CAAAFB}"/>
          </ac:spMkLst>
        </pc:spChg>
        <pc:spChg chg="mod">
          <ac:chgData name="Lola Awoniyi-Oteri" userId="0d0eb367-2f54-4d8d-afa5-cfa725983699" providerId="ADAL" clId="{EBA1019E-15C8-452F-B8D8-7591EE74D03F}" dt="2024-08-09T20:19:02.306" v="8" actId="1076"/>
          <ac:spMkLst>
            <pc:docMk/>
            <pc:sldMk cId="1626738542" sldId="2147378034"/>
            <ac:spMk id="90" creationId="{F25DBE3F-9495-A6E5-64B6-C181AE24B28D}"/>
          </ac:spMkLst>
        </pc:spChg>
        <pc:spChg chg="mod">
          <ac:chgData name="Lola Awoniyi-Oteri" userId="0d0eb367-2f54-4d8d-afa5-cfa725983699" providerId="ADAL" clId="{EBA1019E-15C8-452F-B8D8-7591EE74D03F}" dt="2024-08-09T20:19:02.306" v="8" actId="1076"/>
          <ac:spMkLst>
            <pc:docMk/>
            <pc:sldMk cId="1626738542" sldId="2147378034"/>
            <ac:spMk id="91" creationId="{19E4398B-01A2-1306-6FC3-52B07CD83A84}"/>
          </ac:spMkLst>
        </pc:spChg>
        <pc:spChg chg="mod">
          <ac:chgData name="Lola Awoniyi-Oteri" userId="0d0eb367-2f54-4d8d-afa5-cfa725983699" providerId="ADAL" clId="{EBA1019E-15C8-452F-B8D8-7591EE74D03F}" dt="2024-08-09T20:19:02.306" v="8" actId="1076"/>
          <ac:spMkLst>
            <pc:docMk/>
            <pc:sldMk cId="1626738542" sldId="2147378034"/>
            <ac:spMk id="95" creationId="{B512265F-6B35-7F34-20E5-9889FDE70F63}"/>
          </ac:spMkLst>
        </pc:spChg>
        <pc:spChg chg="mod">
          <ac:chgData name="Lola Awoniyi-Oteri" userId="0d0eb367-2f54-4d8d-afa5-cfa725983699" providerId="ADAL" clId="{EBA1019E-15C8-452F-B8D8-7591EE74D03F}" dt="2024-08-09T20:19:02.306" v="8" actId="1076"/>
          <ac:spMkLst>
            <pc:docMk/>
            <pc:sldMk cId="1626738542" sldId="2147378034"/>
            <ac:spMk id="96" creationId="{C459836F-796F-F8A6-689A-235B2AF7EA7B}"/>
          </ac:spMkLst>
        </pc:spChg>
        <pc:spChg chg="mod">
          <ac:chgData name="Lola Awoniyi-Oteri" userId="0d0eb367-2f54-4d8d-afa5-cfa725983699" providerId="ADAL" clId="{EBA1019E-15C8-452F-B8D8-7591EE74D03F}" dt="2024-08-09T20:19:02.306" v="8" actId="1076"/>
          <ac:spMkLst>
            <pc:docMk/>
            <pc:sldMk cId="1626738542" sldId="2147378034"/>
            <ac:spMk id="97" creationId="{77F21E6C-D3CD-D2F8-455D-634345353A1C}"/>
          </ac:spMkLst>
        </pc:spChg>
        <pc:spChg chg="mod">
          <ac:chgData name="Lola Awoniyi-Oteri" userId="0d0eb367-2f54-4d8d-afa5-cfa725983699" providerId="ADAL" clId="{EBA1019E-15C8-452F-B8D8-7591EE74D03F}" dt="2024-08-09T20:19:02.306" v="8" actId="1076"/>
          <ac:spMkLst>
            <pc:docMk/>
            <pc:sldMk cId="1626738542" sldId="2147378034"/>
            <ac:spMk id="98" creationId="{DACD9743-DF8D-CFA4-12D4-2ED30615F1B1}"/>
          </ac:spMkLst>
        </pc:spChg>
        <pc:spChg chg="mod">
          <ac:chgData name="Lola Awoniyi-Oteri" userId="0d0eb367-2f54-4d8d-afa5-cfa725983699" providerId="ADAL" clId="{EBA1019E-15C8-452F-B8D8-7591EE74D03F}" dt="2024-08-09T20:19:02.306" v="8" actId="1076"/>
          <ac:spMkLst>
            <pc:docMk/>
            <pc:sldMk cId="1626738542" sldId="2147378034"/>
            <ac:spMk id="99" creationId="{8006485B-0644-18A2-01EC-CB9124197C5B}"/>
          </ac:spMkLst>
        </pc:spChg>
        <pc:spChg chg="mod">
          <ac:chgData name="Lola Awoniyi-Oteri" userId="0d0eb367-2f54-4d8d-afa5-cfa725983699" providerId="ADAL" clId="{EBA1019E-15C8-452F-B8D8-7591EE74D03F}" dt="2024-08-09T20:19:02.306" v="8" actId="1076"/>
          <ac:spMkLst>
            <pc:docMk/>
            <pc:sldMk cId="1626738542" sldId="2147378034"/>
            <ac:spMk id="100" creationId="{FFCB3965-E9BA-42F4-18AC-A6F0C9BAAF75}"/>
          </ac:spMkLst>
        </pc:spChg>
        <pc:spChg chg="mod">
          <ac:chgData name="Lola Awoniyi-Oteri" userId="0d0eb367-2f54-4d8d-afa5-cfa725983699" providerId="ADAL" clId="{EBA1019E-15C8-452F-B8D8-7591EE74D03F}" dt="2024-08-09T20:19:02.306" v="8" actId="1076"/>
          <ac:spMkLst>
            <pc:docMk/>
            <pc:sldMk cId="1626738542" sldId="2147378034"/>
            <ac:spMk id="101" creationId="{AC33884A-6364-3786-B397-CFC4521BF4E9}"/>
          </ac:spMkLst>
        </pc:spChg>
        <pc:spChg chg="mod">
          <ac:chgData name="Lola Awoniyi-Oteri" userId="0d0eb367-2f54-4d8d-afa5-cfa725983699" providerId="ADAL" clId="{EBA1019E-15C8-452F-B8D8-7591EE74D03F}" dt="2024-08-09T20:19:02.306" v="8" actId="1076"/>
          <ac:spMkLst>
            <pc:docMk/>
            <pc:sldMk cId="1626738542" sldId="2147378034"/>
            <ac:spMk id="102" creationId="{2F83A568-68C6-E2A8-CFCE-C7E3BD9AED38}"/>
          </ac:spMkLst>
        </pc:spChg>
        <pc:spChg chg="mod">
          <ac:chgData name="Lola Awoniyi-Oteri" userId="0d0eb367-2f54-4d8d-afa5-cfa725983699" providerId="ADAL" clId="{EBA1019E-15C8-452F-B8D8-7591EE74D03F}" dt="2024-08-09T20:19:02.306" v="8" actId="1076"/>
          <ac:spMkLst>
            <pc:docMk/>
            <pc:sldMk cId="1626738542" sldId="2147378034"/>
            <ac:spMk id="103" creationId="{DACCB48D-54AD-4838-FA78-9D2B69A7C212}"/>
          </ac:spMkLst>
        </pc:spChg>
        <pc:spChg chg="mod">
          <ac:chgData name="Lola Awoniyi-Oteri" userId="0d0eb367-2f54-4d8d-afa5-cfa725983699" providerId="ADAL" clId="{EBA1019E-15C8-452F-B8D8-7591EE74D03F}" dt="2024-08-09T20:19:02.306" v="8" actId="1076"/>
          <ac:spMkLst>
            <pc:docMk/>
            <pc:sldMk cId="1626738542" sldId="2147378034"/>
            <ac:spMk id="104" creationId="{26484CE1-66FC-ECFE-C106-BBFE94841504}"/>
          </ac:spMkLst>
        </pc:spChg>
        <pc:spChg chg="mod">
          <ac:chgData name="Lola Awoniyi-Oteri" userId="0d0eb367-2f54-4d8d-afa5-cfa725983699" providerId="ADAL" clId="{EBA1019E-15C8-452F-B8D8-7591EE74D03F}" dt="2024-08-09T20:19:02.306" v="8" actId="1076"/>
          <ac:spMkLst>
            <pc:docMk/>
            <pc:sldMk cId="1626738542" sldId="2147378034"/>
            <ac:spMk id="105" creationId="{E525E888-F7C8-CD28-F76C-FDFA8B718FA5}"/>
          </ac:spMkLst>
        </pc:spChg>
        <pc:spChg chg="mod">
          <ac:chgData name="Lola Awoniyi-Oteri" userId="0d0eb367-2f54-4d8d-afa5-cfa725983699" providerId="ADAL" clId="{EBA1019E-15C8-452F-B8D8-7591EE74D03F}" dt="2024-08-09T20:19:02.306" v="8" actId="1076"/>
          <ac:spMkLst>
            <pc:docMk/>
            <pc:sldMk cId="1626738542" sldId="2147378034"/>
            <ac:spMk id="107" creationId="{678A65C5-6F7E-FE12-E24C-6A5754A229BD}"/>
          </ac:spMkLst>
        </pc:spChg>
        <pc:spChg chg="mod">
          <ac:chgData name="Lola Awoniyi-Oteri" userId="0d0eb367-2f54-4d8d-afa5-cfa725983699" providerId="ADAL" clId="{EBA1019E-15C8-452F-B8D8-7591EE74D03F}" dt="2024-08-09T20:19:02.306" v="8" actId="1076"/>
          <ac:spMkLst>
            <pc:docMk/>
            <pc:sldMk cId="1626738542" sldId="2147378034"/>
            <ac:spMk id="109" creationId="{6A633627-CBBA-4296-E33D-CE6C6ABE3313}"/>
          </ac:spMkLst>
        </pc:spChg>
        <pc:spChg chg="mod">
          <ac:chgData name="Lola Awoniyi-Oteri" userId="0d0eb367-2f54-4d8d-afa5-cfa725983699" providerId="ADAL" clId="{EBA1019E-15C8-452F-B8D8-7591EE74D03F}" dt="2024-08-09T20:19:02.306" v="8" actId="1076"/>
          <ac:spMkLst>
            <pc:docMk/>
            <pc:sldMk cId="1626738542" sldId="2147378034"/>
            <ac:spMk id="110" creationId="{C3B93D92-545F-2016-BBA7-2506DAD29A53}"/>
          </ac:spMkLst>
        </pc:spChg>
        <pc:spChg chg="mod">
          <ac:chgData name="Lola Awoniyi-Oteri" userId="0d0eb367-2f54-4d8d-afa5-cfa725983699" providerId="ADAL" clId="{EBA1019E-15C8-452F-B8D8-7591EE74D03F}" dt="2024-08-09T20:19:02.306" v="8" actId="1076"/>
          <ac:spMkLst>
            <pc:docMk/>
            <pc:sldMk cId="1626738542" sldId="2147378034"/>
            <ac:spMk id="111" creationId="{E2A2E3B7-8122-7EFF-07C7-B13E5829E526}"/>
          </ac:spMkLst>
        </pc:spChg>
        <pc:spChg chg="mod">
          <ac:chgData name="Lola Awoniyi-Oteri" userId="0d0eb367-2f54-4d8d-afa5-cfa725983699" providerId="ADAL" clId="{EBA1019E-15C8-452F-B8D8-7591EE74D03F}" dt="2024-08-09T20:19:02.306" v="8" actId="1076"/>
          <ac:spMkLst>
            <pc:docMk/>
            <pc:sldMk cId="1626738542" sldId="2147378034"/>
            <ac:spMk id="112" creationId="{99C80DD2-4E5F-5E2F-5D45-2DAF90C8A33F}"/>
          </ac:spMkLst>
        </pc:spChg>
        <pc:spChg chg="mod">
          <ac:chgData name="Lola Awoniyi-Oteri" userId="0d0eb367-2f54-4d8d-afa5-cfa725983699" providerId="ADAL" clId="{EBA1019E-15C8-452F-B8D8-7591EE74D03F}" dt="2024-08-09T20:19:02.306" v="8" actId="1076"/>
          <ac:spMkLst>
            <pc:docMk/>
            <pc:sldMk cId="1626738542" sldId="2147378034"/>
            <ac:spMk id="114" creationId="{2A2AFFBF-AD3A-E1A6-C852-B1066176E3EA}"/>
          </ac:spMkLst>
        </pc:spChg>
        <pc:spChg chg="mod">
          <ac:chgData name="Lola Awoniyi-Oteri" userId="0d0eb367-2f54-4d8d-afa5-cfa725983699" providerId="ADAL" clId="{EBA1019E-15C8-452F-B8D8-7591EE74D03F}" dt="2024-08-09T20:19:02.306" v="8" actId="1076"/>
          <ac:spMkLst>
            <pc:docMk/>
            <pc:sldMk cId="1626738542" sldId="2147378034"/>
            <ac:spMk id="116" creationId="{A8432F5A-5515-4ECA-63C4-87377EEB7FA9}"/>
          </ac:spMkLst>
        </pc:spChg>
        <pc:spChg chg="mod">
          <ac:chgData name="Lola Awoniyi-Oteri" userId="0d0eb367-2f54-4d8d-afa5-cfa725983699" providerId="ADAL" clId="{EBA1019E-15C8-452F-B8D8-7591EE74D03F}" dt="2024-08-09T20:19:02.306" v="8" actId="1076"/>
          <ac:spMkLst>
            <pc:docMk/>
            <pc:sldMk cId="1626738542" sldId="2147378034"/>
            <ac:spMk id="118" creationId="{9F6F31D9-583F-3B33-0DE2-97159E1F3D7E}"/>
          </ac:spMkLst>
        </pc:spChg>
        <pc:spChg chg="mod">
          <ac:chgData name="Lola Awoniyi-Oteri" userId="0d0eb367-2f54-4d8d-afa5-cfa725983699" providerId="ADAL" clId="{EBA1019E-15C8-452F-B8D8-7591EE74D03F}" dt="2024-08-09T20:19:02.306" v="8" actId="1076"/>
          <ac:spMkLst>
            <pc:docMk/>
            <pc:sldMk cId="1626738542" sldId="2147378034"/>
            <ac:spMk id="119" creationId="{25844CFB-7D3E-7F35-CE6A-1EE5ABAD6F80}"/>
          </ac:spMkLst>
        </pc:spChg>
        <pc:spChg chg="mod">
          <ac:chgData name="Lola Awoniyi-Oteri" userId="0d0eb367-2f54-4d8d-afa5-cfa725983699" providerId="ADAL" clId="{EBA1019E-15C8-452F-B8D8-7591EE74D03F}" dt="2024-08-09T20:19:02.306" v="8" actId="1076"/>
          <ac:spMkLst>
            <pc:docMk/>
            <pc:sldMk cId="1626738542" sldId="2147378034"/>
            <ac:spMk id="120" creationId="{F6046DB8-FEE7-1D65-4081-4108869F50F5}"/>
          </ac:spMkLst>
        </pc:spChg>
        <pc:spChg chg="mod">
          <ac:chgData name="Lola Awoniyi-Oteri" userId="0d0eb367-2f54-4d8d-afa5-cfa725983699" providerId="ADAL" clId="{EBA1019E-15C8-452F-B8D8-7591EE74D03F}" dt="2024-08-09T20:19:02.306" v="8" actId="1076"/>
          <ac:spMkLst>
            <pc:docMk/>
            <pc:sldMk cId="1626738542" sldId="2147378034"/>
            <ac:spMk id="121" creationId="{8CD75DCF-5DA6-395A-75EC-E883A183857F}"/>
          </ac:spMkLst>
        </pc:spChg>
        <pc:spChg chg="mod">
          <ac:chgData name="Lola Awoniyi-Oteri" userId="0d0eb367-2f54-4d8d-afa5-cfa725983699" providerId="ADAL" clId="{EBA1019E-15C8-452F-B8D8-7591EE74D03F}" dt="2024-08-09T20:19:02.306" v="8" actId="1076"/>
          <ac:spMkLst>
            <pc:docMk/>
            <pc:sldMk cId="1626738542" sldId="2147378034"/>
            <ac:spMk id="122" creationId="{A11C1A23-9CEF-E39B-25BD-B4BAA97C8637}"/>
          </ac:spMkLst>
        </pc:spChg>
        <pc:spChg chg="mod">
          <ac:chgData name="Lola Awoniyi-Oteri" userId="0d0eb367-2f54-4d8d-afa5-cfa725983699" providerId="ADAL" clId="{EBA1019E-15C8-452F-B8D8-7591EE74D03F}" dt="2024-08-09T20:19:02.306" v="8" actId="1076"/>
          <ac:spMkLst>
            <pc:docMk/>
            <pc:sldMk cId="1626738542" sldId="2147378034"/>
            <ac:spMk id="123" creationId="{F4A1196C-3668-67B5-0A6B-C37C618B5365}"/>
          </ac:spMkLst>
        </pc:spChg>
        <pc:spChg chg="mod">
          <ac:chgData name="Lola Awoniyi-Oteri" userId="0d0eb367-2f54-4d8d-afa5-cfa725983699" providerId="ADAL" clId="{EBA1019E-15C8-452F-B8D8-7591EE74D03F}" dt="2024-08-09T20:19:02.306" v="8" actId="1076"/>
          <ac:spMkLst>
            <pc:docMk/>
            <pc:sldMk cId="1626738542" sldId="2147378034"/>
            <ac:spMk id="124" creationId="{41F1FBFA-3547-2F29-FEFF-F476F71F8ABE}"/>
          </ac:spMkLst>
        </pc:spChg>
        <pc:spChg chg="mod">
          <ac:chgData name="Lola Awoniyi-Oteri" userId="0d0eb367-2f54-4d8d-afa5-cfa725983699" providerId="ADAL" clId="{EBA1019E-15C8-452F-B8D8-7591EE74D03F}" dt="2024-08-09T20:19:02.306" v="8" actId="1076"/>
          <ac:spMkLst>
            <pc:docMk/>
            <pc:sldMk cId="1626738542" sldId="2147378034"/>
            <ac:spMk id="125" creationId="{67069F31-8610-47CE-655F-4667BA49170A}"/>
          </ac:spMkLst>
        </pc:spChg>
        <pc:spChg chg="mod">
          <ac:chgData name="Lola Awoniyi-Oteri" userId="0d0eb367-2f54-4d8d-afa5-cfa725983699" providerId="ADAL" clId="{EBA1019E-15C8-452F-B8D8-7591EE74D03F}" dt="2024-08-09T20:19:02.306" v="8" actId="1076"/>
          <ac:spMkLst>
            <pc:docMk/>
            <pc:sldMk cId="1626738542" sldId="2147378034"/>
            <ac:spMk id="126" creationId="{77448759-09A6-BBAA-918C-3195967D5428}"/>
          </ac:spMkLst>
        </pc:spChg>
        <pc:spChg chg="mod">
          <ac:chgData name="Lola Awoniyi-Oteri" userId="0d0eb367-2f54-4d8d-afa5-cfa725983699" providerId="ADAL" clId="{EBA1019E-15C8-452F-B8D8-7591EE74D03F}" dt="2024-08-09T20:19:02.306" v="8" actId="1076"/>
          <ac:spMkLst>
            <pc:docMk/>
            <pc:sldMk cId="1626738542" sldId="2147378034"/>
            <ac:spMk id="127" creationId="{20569730-ADAA-2254-D31D-6EC9CBE4F6EF}"/>
          </ac:spMkLst>
        </pc:spChg>
        <pc:spChg chg="mod">
          <ac:chgData name="Lola Awoniyi-Oteri" userId="0d0eb367-2f54-4d8d-afa5-cfa725983699" providerId="ADAL" clId="{EBA1019E-15C8-452F-B8D8-7591EE74D03F}" dt="2024-08-09T20:19:02.306" v="8" actId="1076"/>
          <ac:spMkLst>
            <pc:docMk/>
            <pc:sldMk cId="1626738542" sldId="2147378034"/>
            <ac:spMk id="128" creationId="{4E1AEA8B-B581-059D-38CB-5252F584AB93}"/>
          </ac:spMkLst>
        </pc:spChg>
        <pc:spChg chg="mod">
          <ac:chgData name="Lola Awoniyi-Oteri" userId="0d0eb367-2f54-4d8d-afa5-cfa725983699" providerId="ADAL" clId="{EBA1019E-15C8-452F-B8D8-7591EE74D03F}" dt="2024-08-09T20:19:02.306" v="8" actId="1076"/>
          <ac:spMkLst>
            <pc:docMk/>
            <pc:sldMk cId="1626738542" sldId="2147378034"/>
            <ac:spMk id="129" creationId="{5B636257-BB49-825E-0ED3-754F5B6BBC6F}"/>
          </ac:spMkLst>
        </pc:spChg>
        <pc:spChg chg="mod">
          <ac:chgData name="Lola Awoniyi-Oteri" userId="0d0eb367-2f54-4d8d-afa5-cfa725983699" providerId="ADAL" clId="{EBA1019E-15C8-452F-B8D8-7591EE74D03F}" dt="2024-08-09T20:19:02.306" v="8" actId="1076"/>
          <ac:spMkLst>
            <pc:docMk/>
            <pc:sldMk cId="1626738542" sldId="2147378034"/>
            <ac:spMk id="130" creationId="{E65DAB55-BA16-414D-9593-C8B75D04692D}"/>
          </ac:spMkLst>
        </pc:spChg>
        <pc:spChg chg="mod">
          <ac:chgData name="Lola Awoniyi-Oteri" userId="0d0eb367-2f54-4d8d-afa5-cfa725983699" providerId="ADAL" clId="{EBA1019E-15C8-452F-B8D8-7591EE74D03F}" dt="2024-08-09T20:19:02.306" v="8" actId="1076"/>
          <ac:spMkLst>
            <pc:docMk/>
            <pc:sldMk cId="1626738542" sldId="2147378034"/>
            <ac:spMk id="131" creationId="{DB85DA8D-81F9-AFBE-0A72-19FBCC08F117}"/>
          </ac:spMkLst>
        </pc:spChg>
        <pc:spChg chg="mod">
          <ac:chgData name="Lola Awoniyi-Oteri" userId="0d0eb367-2f54-4d8d-afa5-cfa725983699" providerId="ADAL" clId="{EBA1019E-15C8-452F-B8D8-7591EE74D03F}" dt="2024-08-09T20:19:02.306" v="8" actId="1076"/>
          <ac:spMkLst>
            <pc:docMk/>
            <pc:sldMk cId="1626738542" sldId="2147378034"/>
            <ac:spMk id="132" creationId="{1F11B450-1255-53CC-5773-5FC8D826313C}"/>
          </ac:spMkLst>
        </pc:spChg>
        <pc:spChg chg="mod">
          <ac:chgData name="Lola Awoniyi-Oteri" userId="0d0eb367-2f54-4d8d-afa5-cfa725983699" providerId="ADAL" clId="{EBA1019E-15C8-452F-B8D8-7591EE74D03F}" dt="2024-08-09T20:19:02.306" v="8" actId="1076"/>
          <ac:spMkLst>
            <pc:docMk/>
            <pc:sldMk cId="1626738542" sldId="2147378034"/>
            <ac:spMk id="133" creationId="{02A5A094-F2FB-6E43-F0CD-4BC9D379C8FA}"/>
          </ac:spMkLst>
        </pc:spChg>
        <pc:spChg chg="mod">
          <ac:chgData name="Lola Awoniyi-Oteri" userId="0d0eb367-2f54-4d8d-afa5-cfa725983699" providerId="ADAL" clId="{EBA1019E-15C8-452F-B8D8-7591EE74D03F}" dt="2024-08-09T20:19:02.306" v="8" actId="1076"/>
          <ac:spMkLst>
            <pc:docMk/>
            <pc:sldMk cId="1626738542" sldId="2147378034"/>
            <ac:spMk id="134" creationId="{C981BAB6-4C0B-A1F4-1123-EC11DF20EB87}"/>
          </ac:spMkLst>
        </pc:spChg>
        <pc:grpChg chg="mod">
          <ac:chgData name="Lola Awoniyi-Oteri" userId="0d0eb367-2f54-4d8d-afa5-cfa725983699" providerId="ADAL" clId="{EBA1019E-15C8-452F-B8D8-7591EE74D03F}" dt="2024-08-09T20:19:02.306" v="8" actId="1076"/>
          <ac:grpSpMkLst>
            <pc:docMk/>
            <pc:sldMk cId="1626738542" sldId="2147378034"/>
            <ac:grpSpMk id="6" creationId="{E5814C91-5601-A66F-73AA-C3D43BA65942}"/>
          </ac:grpSpMkLst>
        </pc:grpChg>
        <pc:grpChg chg="mod">
          <ac:chgData name="Lola Awoniyi-Oteri" userId="0d0eb367-2f54-4d8d-afa5-cfa725983699" providerId="ADAL" clId="{EBA1019E-15C8-452F-B8D8-7591EE74D03F}" dt="2024-08-09T20:19:02.306" v="8" actId="1076"/>
          <ac:grpSpMkLst>
            <pc:docMk/>
            <pc:sldMk cId="1626738542" sldId="2147378034"/>
            <ac:grpSpMk id="11" creationId="{0E45DEC4-9E83-46B9-48D8-BBA01EF0FA2C}"/>
          </ac:grpSpMkLst>
        </pc:grpChg>
        <pc:grpChg chg="mod">
          <ac:chgData name="Lola Awoniyi-Oteri" userId="0d0eb367-2f54-4d8d-afa5-cfa725983699" providerId="ADAL" clId="{EBA1019E-15C8-452F-B8D8-7591EE74D03F}" dt="2024-08-09T20:19:02.306" v="8" actId="1076"/>
          <ac:grpSpMkLst>
            <pc:docMk/>
            <pc:sldMk cId="1626738542" sldId="2147378034"/>
            <ac:grpSpMk id="13" creationId="{DE0B1CE0-A7F5-2366-3EE5-BF0A15FAAEA1}"/>
          </ac:grpSpMkLst>
        </pc:grpChg>
        <pc:grpChg chg="mod">
          <ac:chgData name="Lola Awoniyi-Oteri" userId="0d0eb367-2f54-4d8d-afa5-cfa725983699" providerId="ADAL" clId="{EBA1019E-15C8-452F-B8D8-7591EE74D03F}" dt="2024-08-09T20:19:02.306" v="8" actId="1076"/>
          <ac:grpSpMkLst>
            <pc:docMk/>
            <pc:sldMk cId="1626738542" sldId="2147378034"/>
            <ac:grpSpMk id="14" creationId="{56447072-46A0-9237-BD5B-320D0294DF4E}"/>
          </ac:grpSpMkLst>
        </pc:grpChg>
        <pc:grpChg chg="mod">
          <ac:chgData name="Lola Awoniyi-Oteri" userId="0d0eb367-2f54-4d8d-afa5-cfa725983699" providerId="ADAL" clId="{EBA1019E-15C8-452F-B8D8-7591EE74D03F}" dt="2024-08-09T20:19:02.306" v="8" actId="1076"/>
          <ac:grpSpMkLst>
            <pc:docMk/>
            <pc:sldMk cId="1626738542" sldId="2147378034"/>
            <ac:grpSpMk id="15" creationId="{B4FFCDEA-A020-D14F-C623-8F4916559CFD}"/>
          </ac:grpSpMkLst>
        </pc:grpChg>
        <pc:grpChg chg="mod">
          <ac:chgData name="Lola Awoniyi-Oteri" userId="0d0eb367-2f54-4d8d-afa5-cfa725983699" providerId="ADAL" clId="{EBA1019E-15C8-452F-B8D8-7591EE74D03F}" dt="2024-08-09T20:19:02.306" v="8" actId="1076"/>
          <ac:grpSpMkLst>
            <pc:docMk/>
            <pc:sldMk cId="1626738542" sldId="2147378034"/>
            <ac:grpSpMk id="16" creationId="{C3C73E64-2BE9-B4C6-5D2E-1194352F1311}"/>
          </ac:grpSpMkLst>
        </pc:grpChg>
        <pc:grpChg chg="mod">
          <ac:chgData name="Lola Awoniyi-Oteri" userId="0d0eb367-2f54-4d8d-afa5-cfa725983699" providerId="ADAL" clId="{EBA1019E-15C8-452F-B8D8-7591EE74D03F}" dt="2024-08-09T20:19:02.306" v="8" actId="1076"/>
          <ac:grpSpMkLst>
            <pc:docMk/>
            <pc:sldMk cId="1626738542" sldId="2147378034"/>
            <ac:grpSpMk id="32" creationId="{0453D8B9-4A14-B532-63B8-591657FA5D53}"/>
          </ac:grpSpMkLst>
        </pc:grpChg>
        <pc:grpChg chg="mod">
          <ac:chgData name="Lola Awoniyi-Oteri" userId="0d0eb367-2f54-4d8d-afa5-cfa725983699" providerId="ADAL" clId="{EBA1019E-15C8-452F-B8D8-7591EE74D03F}" dt="2024-08-09T20:19:02.306" v="8" actId="1076"/>
          <ac:grpSpMkLst>
            <pc:docMk/>
            <pc:sldMk cId="1626738542" sldId="2147378034"/>
            <ac:grpSpMk id="33" creationId="{6CF0E903-35A0-EE15-B62A-133E98C59E47}"/>
          </ac:grpSpMkLst>
        </pc:grpChg>
        <pc:grpChg chg="mod">
          <ac:chgData name="Lola Awoniyi-Oteri" userId="0d0eb367-2f54-4d8d-afa5-cfa725983699" providerId="ADAL" clId="{EBA1019E-15C8-452F-B8D8-7591EE74D03F}" dt="2024-08-09T20:19:02.306" v="8" actId="1076"/>
          <ac:grpSpMkLst>
            <pc:docMk/>
            <pc:sldMk cId="1626738542" sldId="2147378034"/>
            <ac:grpSpMk id="34" creationId="{5F7A7E55-2876-4503-3712-E1F64F84E320}"/>
          </ac:grpSpMkLst>
        </pc:grpChg>
        <pc:grpChg chg="mod">
          <ac:chgData name="Lola Awoniyi-Oteri" userId="0d0eb367-2f54-4d8d-afa5-cfa725983699" providerId="ADAL" clId="{EBA1019E-15C8-452F-B8D8-7591EE74D03F}" dt="2024-08-09T20:19:02.306" v="8" actId="1076"/>
          <ac:grpSpMkLst>
            <pc:docMk/>
            <pc:sldMk cId="1626738542" sldId="2147378034"/>
            <ac:grpSpMk id="35" creationId="{FC0440B5-7492-EF48-50A5-486A151E9254}"/>
          </ac:grpSpMkLst>
        </pc:grpChg>
        <pc:grpChg chg="mod">
          <ac:chgData name="Lola Awoniyi-Oteri" userId="0d0eb367-2f54-4d8d-afa5-cfa725983699" providerId="ADAL" clId="{EBA1019E-15C8-452F-B8D8-7591EE74D03F}" dt="2024-08-09T20:19:02.306" v="8" actId="1076"/>
          <ac:grpSpMkLst>
            <pc:docMk/>
            <pc:sldMk cId="1626738542" sldId="2147378034"/>
            <ac:grpSpMk id="36" creationId="{28DD8587-99E8-EDF8-E874-CBECA49401F6}"/>
          </ac:grpSpMkLst>
        </pc:grpChg>
        <pc:grpChg chg="mod">
          <ac:chgData name="Lola Awoniyi-Oteri" userId="0d0eb367-2f54-4d8d-afa5-cfa725983699" providerId="ADAL" clId="{EBA1019E-15C8-452F-B8D8-7591EE74D03F}" dt="2024-08-09T20:19:02.306" v="8" actId="1076"/>
          <ac:grpSpMkLst>
            <pc:docMk/>
            <pc:sldMk cId="1626738542" sldId="2147378034"/>
            <ac:grpSpMk id="38" creationId="{CF00EDF0-0B8B-EE31-B414-96483EA3682E}"/>
          </ac:grpSpMkLst>
        </pc:grpChg>
        <pc:grpChg chg="mod">
          <ac:chgData name="Lola Awoniyi-Oteri" userId="0d0eb367-2f54-4d8d-afa5-cfa725983699" providerId="ADAL" clId="{EBA1019E-15C8-452F-B8D8-7591EE74D03F}" dt="2024-08-09T20:19:02.306" v="8" actId="1076"/>
          <ac:grpSpMkLst>
            <pc:docMk/>
            <pc:sldMk cId="1626738542" sldId="2147378034"/>
            <ac:grpSpMk id="40" creationId="{AA2765F7-F282-557A-D057-D9FB3100AE3F}"/>
          </ac:grpSpMkLst>
        </pc:grpChg>
        <pc:grpChg chg="mod">
          <ac:chgData name="Lola Awoniyi-Oteri" userId="0d0eb367-2f54-4d8d-afa5-cfa725983699" providerId="ADAL" clId="{EBA1019E-15C8-452F-B8D8-7591EE74D03F}" dt="2024-08-09T20:19:02.306" v="8" actId="1076"/>
          <ac:grpSpMkLst>
            <pc:docMk/>
            <pc:sldMk cId="1626738542" sldId="2147378034"/>
            <ac:grpSpMk id="42" creationId="{0461DEC2-269E-6B1B-54B7-99C12A70DFE2}"/>
          </ac:grpSpMkLst>
        </pc:grpChg>
        <pc:grpChg chg="mod">
          <ac:chgData name="Lola Awoniyi-Oteri" userId="0d0eb367-2f54-4d8d-afa5-cfa725983699" providerId="ADAL" clId="{EBA1019E-15C8-452F-B8D8-7591EE74D03F}" dt="2024-08-09T20:19:02.306" v="8" actId="1076"/>
          <ac:grpSpMkLst>
            <pc:docMk/>
            <pc:sldMk cId="1626738542" sldId="2147378034"/>
            <ac:grpSpMk id="68" creationId="{C066B892-7435-04A7-153C-C7978D78AA3E}"/>
          </ac:grpSpMkLst>
        </pc:grpChg>
        <pc:grpChg chg="mod">
          <ac:chgData name="Lola Awoniyi-Oteri" userId="0d0eb367-2f54-4d8d-afa5-cfa725983699" providerId="ADAL" clId="{EBA1019E-15C8-452F-B8D8-7591EE74D03F}" dt="2024-08-09T20:19:02.306" v="8" actId="1076"/>
          <ac:grpSpMkLst>
            <pc:docMk/>
            <pc:sldMk cId="1626738542" sldId="2147378034"/>
            <ac:grpSpMk id="70" creationId="{5ACB45E6-8798-59DC-93BF-F428893480D8}"/>
          </ac:grpSpMkLst>
        </pc:grpChg>
        <pc:grpChg chg="mod">
          <ac:chgData name="Lola Awoniyi-Oteri" userId="0d0eb367-2f54-4d8d-afa5-cfa725983699" providerId="ADAL" clId="{EBA1019E-15C8-452F-B8D8-7591EE74D03F}" dt="2024-08-09T20:19:02.306" v="8" actId="1076"/>
          <ac:grpSpMkLst>
            <pc:docMk/>
            <pc:sldMk cId="1626738542" sldId="2147378034"/>
            <ac:grpSpMk id="72" creationId="{45FA04B0-A14E-616A-BD66-374A21E3AC22}"/>
          </ac:grpSpMkLst>
        </pc:grpChg>
        <pc:grpChg chg="mod">
          <ac:chgData name="Lola Awoniyi-Oteri" userId="0d0eb367-2f54-4d8d-afa5-cfa725983699" providerId="ADAL" clId="{EBA1019E-15C8-452F-B8D8-7591EE74D03F}" dt="2024-08-09T20:19:02.306" v="8" actId="1076"/>
          <ac:grpSpMkLst>
            <pc:docMk/>
            <pc:sldMk cId="1626738542" sldId="2147378034"/>
            <ac:grpSpMk id="82" creationId="{5E381579-F02F-8C4F-063E-774ECAE82F59}"/>
          </ac:grpSpMkLst>
        </pc:grpChg>
        <pc:grpChg chg="mod">
          <ac:chgData name="Lola Awoniyi-Oteri" userId="0d0eb367-2f54-4d8d-afa5-cfa725983699" providerId="ADAL" clId="{EBA1019E-15C8-452F-B8D8-7591EE74D03F}" dt="2024-08-09T20:19:02.306" v="8" actId="1076"/>
          <ac:grpSpMkLst>
            <pc:docMk/>
            <pc:sldMk cId="1626738542" sldId="2147378034"/>
            <ac:grpSpMk id="83" creationId="{0D50FBF5-E5BD-5C2C-72DB-AD3958FE6762}"/>
          </ac:grpSpMkLst>
        </pc:grpChg>
        <pc:grpChg chg="mod">
          <ac:chgData name="Lola Awoniyi-Oteri" userId="0d0eb367-2f54-4d8d-afa5-cfa725983699" providerId="ADAL" clId="{EBA1019E-15C8-452F-B8D8-7591EE74D03F}" dt="2024-08-09T20:19:02.306" v="8" actId="1076"/>
          <ac:grpSpMkLst>
            <pc:docMk/>
            <pc:sldMk cId="1626738542" sldId="2147378034"/>
            <ac:grpSpMk id="85" creationId="{49427147-A302-1CA2-CFF6-B900F2A20476}"/>
          </ac:grpSpMkLst>
        </pc:grpChg>
        <pc:grpChg chg="mod">
          <ac:chgData name="Lola Awoniyi-Oteri" userId="0d0eb367-2f54-4d8d-afa5-cfa725983699" providerId="ADAL" clId="{EBA1019E-15C8-452F-B8D8-7591EE74D03F}" dt="2024-08-09T20:19:02.306" v="8" actId="1076"/>
          <ac:grpSpMkLst>
            <pc:docMk/>
            <pc:sldMk cId="1626738542" sldId="2147378034"/>
            <ac:grpSpMk id="92" creationId="{C31644C3-1860-A5EB-80ED-58B06C8A96D8}"/>
          </ac:grpSpMkLst>
        </pc:grpChg>
        <pc:grpChg chg="mod">
          <ac:chgData name="Lola Awoniyi-Oteri" userId="0d0eb367-2f54-4d8d-afa5-cfa725983699" providerId="ADAL" clId="{EBA1019E-15C8-452F-B8D8-7591EE74D03F}" dt="2024-08-09T20:19:02.306" v="8" actId="1076"/>
          <ac:grpSpMkLst>
            <pc:docMk/>
            <pc:sldMk cId="1626738542" sldId="2147378034"/>
            <ac:grpSpMk id="93" creationId="{2FAA9FF8-74F3-443B-3B0B-42EAA7A62108}"/>
          </ac:grpSpMkLst>
        </pc:grpChg>
        <pc:grpChg chg="mod">
          <ac:chgData name="Lola Awoniyi-Oteri" userId="0d0eb367-2f54-4d8d-afa5-cfa725983699" providerId="ADAL" clId="{EBA1019E-15C8-452F-B8D8-7591EE74D03F}" dt="2024-08-09T20:19:02.306" v="8" actId="1076"/>
          <ac:grpSpMkLst>
            <pc:docMk/>
            <pc:sldMk cId="1626738542" sldId="2147378034"/>
            <ac:grpSpMk id="94" creationId="{6B4B022B-4A4A-38FE-5584-2A4F9D8A91C0}"/>
          </ac:grpSpMkLst>
        </pc:grpChg>
        <pc:grpChg chg="mod">
          <ac:chgData name="Lola Awoniyi-Oteri" userId="0d0eb367-2f54-4d8d-afa5-cfa725983699" providerId="ADAL" clId="{EBA1019E-15C8-452F-B8D8-7591EE74D03F}" dt="2024-08-09T20:19:02.306" v="8" actId="1076"/>
          <ac:grpSpMkLst>
            <pc:docMk/>
            <pc:sldMk cId="1626738542" sldId="2147378034"/>
            <ac:grpSpMk id="106" creationId="{AC6B2478-3A43-470C-62E0-37B62BB7C98C}"/>
          </ac:grpSpMkLst>
        </pc:grpChg>
        <pc:grpChg chg="mod">
          <ac:chgData name="Lola Awoniyi-Oteri" userId="0d0eb367-2f54-4d8d-afa5-cfa725983699" providerId="ADAL" clId="{EBA1019E-15C8-452F-B8D8-7591EE74D03F}" dt="2024-08-09T20:19:02.306" v="8" actId="1076"/>
          <ac:grpSpMkLst>
            <pc:docMk/>
            <pc:sldMk cId="1626738542" sldId="2147378034"/>
            <ac:grpSpMk id="108" creationId="{A719A68D-2D39-39A6-D8BC-F183B871FF80}"/>
          </ac:grpSpMkLst>
        </pc:grpChg>
        <pc:grpChg chg="mod">
          <ac:chgData name="Lola Awoniyi-Oteri" userId="0d0eb367-2f54-4d8d-afa5-cfa725983699" providerId="ADAL" clId="{EBA1019E-15C8-452F-B8D8-7591EE74D03F}" dt="2024-08-09T20:19:02.306" v="8" actId="1076"/>
          <ac:grpSpMkLst>
            <pc:docMk/>
            <pc:sldMk cId="1626738542" sldId="2147378034"/>
            <ac:grpSpMk id="113" creationId="{6895DD8B-F87A-2CBF-D6DA-6B35B0467068}"/>
          </ac:grpSpMkLst>
        </pc:grpChg>
        <pc:grpChg chg="mod">
          <ac:chgData name="Lola Awoniyi-Oteri" userId="0d0eb367-2f54-4d8d-afa5-cfa725983699" providerId="ADAL" clId="{EBA1019E-15C8-452F-B8D8-7591EE74D03F}" dt="2024-08-09T20:19:02.306" v="8" actId="1076"/>
          <ac:grpSpMkLst>
            <pc:docMk/>
            <pc:sldMk cId="1626738542" sldId="2147378034"/>
            <ac:grpSpMk id="115" creationId="{169630A8-8CD6-8576-AD5E-446184BEAF5D}"/>
          </ac:grpSpMkLst>
        </pc:grpChg>
        <pc:grpChg chg="mod">
          <ac:chgData name="Lola Awoniyi-Oteri" userId="0d0eb367-2f54-4d8d-afa5-cfa725983699" providerId="ADAL" clId="{EBA1019E-15C8-452F-B8D8-7591EE74D03F}" dt="2024-08-09T20:19:02.306" v="8" actId="1076"/>
          <ac:grpSpMkLst>
            <pc:docMk/>
            <pc:sldMk cId="1626738542" sldId="2147378034"/>
            <ac:grpSpMk id="117" creationId="{425660FF-EB2B-070C-E4F6-117576885D28}"/>
          </ac:grpSpMkLst>
        </pc:grpChg>
        <pc:cxnChg chg="mod">
          <ac:chgData name="Lola Awoniyi-Oteri" userId="0d0eb367-2f54-4d8d-afa5-cfa725983699" providerId="ADAL" clId="{EBA1019E-15C8-452F-B8D8-7591EE74D03F}" dt="2024-08-09T20:19:02.306" v="8" actId="1076"/>
          <ac:cxnSpMkLst>
            <pc:docMk/>
            <pc:sldMk cId="1626738542" sldId="2147378034"/>
            <ac:cxnSpMk id="8" creationId="{BB87B9A8-1C32-4D12-A393-6D725448EAC0}"/>
          </ac:cxnSpMkLst>
        </pc:cxnChg>
        <pc:cxnChg chg="mod">
          <ac:chgData name="Lola Awoniyi-Oteri" userId="0d0eb367-2f54-4d8d-afa5-cfa725983699" providerId="ADAL" clId="{EBA1019E-15C8-452F-B8D8-7591EE74D03F}" dt="2024-08-09T20:19:02.306" v="8" actId="1076"/>
          <ac:cxnSpMkLst>
            <pc:docMk/>
            <pc:sldMk cId="1626738542" sldId="2147378034"/>
            <ac:cxnSpMk id="22" creationId="{BB03B8C7-49E4-6EA0-5E70-58287F980410}"/>
          </ac:cxnSpMkLst>
        </pc:cxnChg>
        <pc:cxnChg chg="mod">
          <ac:chgData name="Lola Awoniyi-Oteri" userId="0d0eb367-2f54-4d8d-afa5-cfa725983699" providerId="ADAL" clId="{EBA1019E-15C8-452F-B8D8-7591EE74D03F}" dt="2024-08-09T20:19:02.306" v="8" actId="1076"/>
          <ac:cxnSpMkLst>
            <pc:docMk/>
            <pc:sldMk cId="1626738542" sldId="2147378034"/>
            <ac:cxnSpMk id="23" creationId="{D2DB952F-6869-C9B4-7069-1604E5DE99CF}"/>
          </ac:cxnSpMkLst>
        </pc:cxnChg>
        <pc:cxnChg chg="mod">
          <ac:chgData name="Lola Awoniyi-Oteri" userId="0d0eb367-2f54-4d8d-afa5-cfa725983699" providerId="ADAL" clId="{EBA1019E-15C8-452F-B8D8-7591EE74D03F}" dt="2024-08-09T20:19:02.306" v="8" actId="1076"/>
          <ac:cxnSpMkLst>
            <pc:docMk/>
            <pc:sldMk cId="1626738542" sldId="2147378034"/>
            <ac:cxnSpMk id="24" creationId="{4F5DE071-F1D8-725A-E690-4E9F06FDE83C}"/>
          </ac:cxnSpMkLst>
        </pc:cxnChg>
        <pc:cxnChg chg="mod">
          <ac:chgData name="Lola Awoniyi-Oteri" userId="0d0eb367-2f54-4d8d-afa5-cfa725983699" providerId="ADAL" clId="{EBA1019E-15C8-452F-B8D8-7591EE74D03F}" dt="2024-08-09T20:19:02.306" v="8" actId="1076"/>
          <ac:cxnSpMkLst>
            <pc:docMk/>
            <pc:sldMk cId="1626738542" sldId="2147378034"/>
            <ac:cxnSpMk id="25" creationId="{8ACDC3B8-AC78-E622-EA4D-846360537397}"/>
          </ac:cxnSpMkLst>
        </pc:cxnChg>
        <pc:cxnChg chg="mod">
          <ac:chgData name="Lola Awoniyi-Oteri" userId="0d0eb367-2f54-4d8d-afa5-cfa725983699" providerId="ADAL" clId="{EBA1019E-15C8-452F-B8D8-7591EE74D03F}" dt="2024-08-09T20:19:02.306" v="8" actId="1076"/>
          <ac:cxnSpMkLst>
            <pc:docMk/>
            <pc:sldMk cId="1626738542" sldId="2147378034"/>
            <ac:cxnSpMk id="26" creationId="{0F82C598-24E6-F872-A175-031A1C32D1D4}"/>
          </ac:cxnSpMkLst>
        </pc:cxnChg>
      </pc:sldChg>
      <pc:sldChg chg="modSp mod">
        <pc:chgData name="Lola Awoniyi-Oteri" userId="0d0eb367-2f54-4d8d-afa5-cfa725983699" providerId="ADAL" clId="{EBA1019E-15C8-452F-B8D8-7591EE74D03F}" dt="2024-08-09T20:27:53.579" v="73" actId="255"/>
        <pc:sldMkLst>
          <pc:docMk/>
          <pc:sldMk cId="1028987255" sldId="2147378035"/>
        </pc:sldMkLst>
        <pc:graphicFrameChg chg="modGraphic">
          <ac:chgData name="Lola Awoniyi-Oteri" userId="0d0eb367-2f54-4d8d-afa5-cfa725983699" providerId="ADAL" clId="{EBA1019E-15C8-452F-B8D8-7591EE74D03F}" dt="2024-08-09T20:27:53.579" v="73" actId="255"/>
          <ac:graphicFrameMkLst>
            <pc:docMk/>
            <pc:sldMk cId="1028987255" sldId="2147378035"/>
            <ac:graphicFrameMk id="6" creationId="{8C4049F6-0B71-E63E-5CC0-6D9ACB41255A}"/>
          </ac:graphicFrameMkLst>
        </pc:graphicFrameChg>
      </pc:sldChg>
      <pc:sldChg chg="modSp mod">
        <pc:chgData name="Lola Awoniyi-Oteri" userId="0d0eb367-2f54-4d8d-afa5-cfa725983699" providerId="ADAL" clId="{EBA1019E-15C8-452F-B8D8-7591EE74D03F}" dt="2024-08-09T20:26:28.228" v="63" actId="20577"/>
        <pc:sldMkLst>
          <pc:docMk/>
          <pc:sldMk cId="0" sldId="2147479456"/>
        </pc:sldMkLst>
        <pc:spChg chg="mod">
          <ac:chgData name="Lola Awoniyi-Oteri" userId="0d0eb367-2f54-4d8d-afa5-cfa725983699" providerId="ADAL" clId="{EBA1019E-15C8-452F-B8D8-7591EE74D03F}" dt="2024-08-09T20:26:28.228" v="63" actId="20577"/>
          <ac:spMkLst>
            <pc:docMk/>
            <pc:sldMk cId="0" sldId="2147479456"/>
            <ac:spMk id="6152" creationId="{F66BEB48-85C4-3638-60D3-08CA0EEA95C3}"/>
          </ac:spMkLst>
        </pc:spChg>
      </pc:sldChg>
      <pc:sldChg chg="del">
        <pc:chgData name="Lola Awoniyi-Oteri" userId="0d0eb367-2f54-4d8d-afa5-cfa725983699" providerId="ADAL" clId="{EBA1019E-15C8-452F-B8D8-7591EE74D03F}" dt="2024-08-09T20:23:13.643" v="41" actId="47"/>
        <pc:sldMkLst>
          <pc:docMk/>
          <pc:sldMk cId="1827714977" sldId="2147479457"/>
        </pc:sldMkLst>
      </pc:sldChg>
      <pc:sldChg chg="addSp delSp modSp add mod">
        <pc:chgData name="Lola Awoniyi-Oteri" userId="0d0eb367-2f54-4d8d-afa5-cfa725983699" providerId="ADAL" clId="{EBA1019E-15C8-452F-B8D8-7591EE74D03F}" dt="2024-08-09T20:23:05.810" v="40" actId="1076"/>
        <pc:sldMkLst>
          <pc:docMk/>
          <pc:sldMk cId="1969041835" sldId="2147479458"/>
        </pc:sldMkLst>
        <pc:spChg chg="mod">
          <ac:chgData name="Lola Awoniyi-Oteri" userId="0d0eb367-2f54-4d8d-afa5-cfa725983699" providerId="ADAL" clId="{EBA1019E-15C8-452F-B8D8-7591EE74D03F}" dt="2024-08-09T20:23:05.810" v="40" actId="1076"/>
          <ac:spMkLst>
            <pc:docMk/>
            <pc:sldMk cId="1969041835" sldId="2147479458"/>
            <ac:spMk id="3" creationId="{C6C0CDC5-ABC4-4512-F49D-3DF2BC2BB50E}"/>
          </ac:spMkLst>
        </pc:spChg>
        <pc:spChg chg="del mod">
          <ac:chgData name="Lola Awoniyi-Oteri" userId="0d0eb367-2f54-4d8d-afa5-cfa725983699" providerId="ADAL" clId="{EBA1019E-15C8-452F-B8D8-7591EE74D03F}" dt="2024-08-09T20:20:02.087" v="11" actId="21"/>
          <ac:spMkLst>
            <pc:docMk/>
            <pc:sldMk cId="1969041835" sldId="2147479458"/>
            <ac:spMk id="4" creationId="{338DCE73-3EFF-1597-2145-FA273927090D}"/>
          </ac:spMkLst>
        </pc:spChg>
        <pc:spChg chg="add del mod">
          <ac:chgData name="Lola Awoniyi-Oteri" userId="0d0eb367-2f54-4d8d-afa5-cfa725983699" providerId="ADAL" clId="{EBA1019E-15C8-452F-B8D8-7591EE74D03F}" dt="2024-08-09T20:20:56.812" v="16" actId="21"/>
          <ac:spMkLst>
            <pc:docMk/>
            <pc:sldMk cId="1969041835" sldId="2147479458"/>
            <ac:spMk id="135" creationId="{72033580-0D98-CB4D-8ACA-452E76570A25}"/>
          </ac:spMkLst>
        </pc:spChg>
        <pc:spChg chg="add del mod">
          <ac:chgData name="Lola Awoniyi-Oteri" userId="0d0eb367-2f54-4d8d-afa5-cfa725983699" providerId="ADAL" clId="{EBA1019E-15C8-452F-B8D8-7591EE74D03F}" dt="2024-08-09T20:21:02.753" v="18" actId="21"/>
          <ac:spMkLst>
            <pc:docMk/>
            <pc:sldMk cId="1969041835" sldId="2147479458"/>
            <ac:spMk id="136" creationId="{53506B91-2D73-1ACD-BD4A-1BDE3665CF6A}"/>
          </ac:spMkLst>
        </pc:spChg>
        <pc:spChg chg="add del mod">
          <ac:chgData name="Lola Awoniyi-Oteri" userId="0d0eb367-2f54-4d8d-afa5-cfa725983699" providerId="ADAL" clId="{EBA1019E-15C8-452F-B8D8-7591EE74D03F}" dt="2024-08-09T20:21:33.173" v="24" actId="21"/>
          <ac:spMkLst>
            <pc:docMk/>
            <pc:sldMk cId="1969041835" sldId="2147479458"/>
            <ac:spMk id="137" creationId="{3440179E-9694-B0F0-B743-9511FB1F590C}"/>
          </ac:spMkLst>
        </pc:spChg>
        <pc:spChg chg="add del mod">
          <ac:chgData name="Lola Awoniyi-Oteri" userId="0d0eb367-2f54-4d8d-afa5-cfa725983699" providerId="ADAL" clId="{EBA1019E-15C8-452F-B8D8-7591EE74D03F}" dt="2024-08-09T20:20:59.970" v="17" actId="21"/>
          <ac:spMkLst>
            <pc:docMk/>
            <pc:sldMk cId="1969041835" sldId="2147479458"/>
            <ac:spMk id="138" creationId="{75DC67D2-0D52-8672-608A-870ADCB4D279}"/>
          </ac:spMkLst>
        </pc:spChg>
        <pc:spChg chg="add mod">
          <ac:chgData name="Lola Awoniyi-Oteri" userId="0d0eb367-2f54-4d8d-afa5-cfa725983699" providerId="ADAL" clId="{EBA1019E-15C8-452F-B8D8-7591EE74D03F}" dt="2024-08-09T20:22:52.271" v="37" actId="14100"/>
          <ac:spMkLst>
            <pc:docMk/>
            <pc:sldMk cId="1969041835" sldId="2147479458"/>
            <ac:spMk id="139" creationId="{973FC6C8-F7FC-D73B-3C06-118B5E610046}"/>
          </ac:spMkLst>
        </pc:spChg>
        <pc:spChg chg="add del mod">
          <ac:chgData name="Lola Awoniyi-Oteri" userId="0d0eb367-2f54-4d8d-afa5-cfa725983699" providerId="ADAL" clId="{EBA1019E-15C8-452F-B8D8-7591EE74D03F}" dt="2024-08-09T20:22:11.604" v="32" actId="21"/>
          <ac:spMkLst>
            <pc:docMk/>
            <pc:sldMk cId="1969041835" sldId="2147479458"/>
            <ac:spMk id="140" creationId="{74A85A59-8381-C138-3476-B728C9186140}"/>
          </ac:spMkLst>
        </pc:spChg>
        <pc:spChg chg="add del mod">
          <ac:chgData name="Lola Awoniyi-Oteri" userId="0d0eb367-2f54-4d8d-afa5-cfa725983699" providerId="ADAL" clId="{EBA1019E-15C8-452F-B8D8-7591EE74D03F}" dt="2024-08-09T20:22:17.285" v="34" actId="21"/>
          <ac:spMkLst>
            <pc:docMk/>
            <pc:sldMk cId="1969041835" sldId="2147479458"/>
            <ac:spMk id="141" creationId="{7CFAEBC4-E222-77B9-1805-6BE77B0948C5}"/>
          </ac:spMkLst>
        </pc:spChg>
        <pc:spChg chg="add del mod">
          <ac:chgData name="Lola Awoniyi-Oteri" userId="0d0eb367-2f54-4d8d-afa5-cfa725983699" providerId="ADAL" clId="{EBA1019E-15C8-452F-B8D8-7591EE74D03F}" dt="2024-08-09T20:22:14.577" v="33" actId="21"/>
          <ac:spMkLst>
            <pc:docMk/>
            <pc:sldMk cId="1969041835" sldId="2147479458"/>
            <ac:spMk id="142" creationId="{1B9E5C59-5190-678E-014C-BD2CA9D0AF26}"/>
          </ac:spMkLst>
        </pc:spChg>
        <pc:spChg chg="add del mod">
          <ac:chgData name="Lola Awoniyi-Oteri" userId="0d0eb367-2f54-4d8d-afa5-cfa725983699" providerId="ADAL" clId="{EBA1019E-15C8-452F-B8D8-7591EE74D03F}" dt="2024-08-09T20:23:00.083" v="39" actId="21"/>
          <ac:spMkLst>
            <pc:docMk/>
            <pc:sldMk cId="1969041835" sldId="2147479458"/>
            <ac:spMk id="143" creationId="{96D7E19A-1DC4-4F95-FB25-05F07C43BBF9}"/>
          </ac:spMkLst>
        </pc:spChg>
        <pc:spChg chg="mod">
          <ac:chgData name="Lola Awoniyi-Oteri" userId="0d0eb367-2f54-4d8d-afa5-cfa725983699" providerId="ADAL" clId="{EBA1019E-15C8-452F-B8D8-7591EE74D03F}" dt="2024-08-09T20:22:55.220" v="38" actId="1076"/>
          <ac:spMkLst>
            <pc:docMk/>
            <pc:sldMk cId="1969041835" sldId="2147479458"/>
            <ac:spMk id="145" creationId="{B354A7DE-CB94-F1F8-96C8-FB657183002D}"/>
          </ac:spMkLst>
        </pc:spChg>
        <pc:spChg chg="mod">
          <ac:chgData name="Lola Awoniyi-Oteri" userId="0d0eb367-2f54-4d8d-afa5-cfa725983699" providerId="ADAL" clId="{EBA1019E-15C8-452F-B8D8-7591EE74D03F}" dt="2024-08-09T20:22:55.220" v="38" actId="1076"/>
          <ac:spMkLst>
            <pc:docMk/>
            <pc:sldMk cId="1969041835" sldId="2147479458"/>
            <ac:spMk id="147" creationId="{EA0AD35F-F768-1299-7AAC-909EC6BFAD94}"/>
          </ac:spMkLst>
        </pc:spChg>
        <pc:spChg chg="mod">
          <ac:chgData name="Lola Awoniyi-Oteri" userId="0d0eb367-2f54-4d8d-afa5-cfa725983699" providerId="ADAL" clId="{EBA1019E-15C8-452F-B8D8-7591EE74D03F}" dt="2024-08-09T20:22:55.220" v="38" actId="1076"/>
          <ac:spMkLst>
            <pc:docMk/>
            <pc:sldMk cId="1969041835" sldId="2147479458"/>
            <ac:spMk id="148" creationId="{1C8056A3-FFE3-93B9-A1A0-93258E1289DE}"/>
          </ac:spMkLst>
        </pc:spChg>
        <pc:spChg chg="mod">
          <ac:chgData name="Lola Awoniyi-Oteri" userId="0d0eb367-2f54-4d8d-afa5-cfa725983699" providerId="ADAL" clId="{EBA1019E-15C8-452F-B8D8-7591EE74D03F}" dt="2024-08-09T20:22:55.220" v="38" actId="1076"/>
          <ac:spMkLst>
            <pc:docMk/>
            <pc:sldMk cId="1969041835" sldId="2147479458"/>
            <ac:spMk id="150" creationId="{B0991090-AE69-8804-0F1A-F72D5CEE11D5}"/>
          </ac:spMkLst>
        </pc:spChg>
        <pc:spChg chg="mod">
          <ac:chgData name="Lola Awoniyi-Oteri" userId="0d0eb367-2f54-4d8d-afa5-cfa725983699" providerId="ADAL" clId="{EBA1019E-15C8-452F-B8D8-7591EE74D03F}" dt="2024-08-09T20:22:55.220" v="38" actId="1076"/>
          <ac:spMkLst>
            <pc:docMk/>
            <pc:sldMk cId="1969041835" sldId="2147479458"/>
            <ac:spMk id="155" creationId="{AB9865EA-988D-2572-4F98-A77600AA676D}"/>
          </ac:spMkLst>
        </pc:spChg>
        <pc:spChg chg="mod">
          <ac:chgData name="Lola Awoniyi-Oteri" userId="0d0eb367-2f54-4d8d-afa5-cfa725983699" providerId="ADAL" clId="{EBA1019E-15C8-452F-B8D8-7591EE74D03F}" dt="2024-08-09T20:22:55.220" v="38" actId="1076"/>
          <ac:spMkLst>
            <pc:docMk/>
            <pc:sldMk cId="1969041835" sldId="2147479458"/>
            <ac:spMk id="156" creationId="{874EB690-3811-B81A-4E6F-E0D75EFDC703}"/>
          </ac:spMkLst>
        </pc:spChg>
        <pc:spChg chg="mod">
          <ac:chgData name="Lola Awoniyi-Oteri" userId="0d0eb367-2f54-4d8d-afa5-cfa725983699" providerId="ADAL" clId="{EBA1019E-15C8-452F-B8D8-7591EE74D03F}" dt="2024-08-09T20:22:55.220" v="38" actId="1076"/>
          <ac:spMkLst>
            <pc:docMk/>
            <pc:sldMk cId="1969041835" sldId="2147479458"/>
            <ac:spMk id="157" creationId="{7C29BA64-FB49-6D3F-D0FE-963EF7027A63}"/>
          </ac:spMkLst>
        </pc:spChg>
        <pc:spChg chg="mod">
          <ac:chgData name="Lola Awoniyi-Oteri" userId="0d0eb367-2f54-4d8d-afa5-cfa725983699" providerId="ADAL" clId="{EBA1019E-15C8-452F-B8D8-7591EE74D03F}" dt="2024-08-09T20:22:55.220" v="38" actId="1076"/>
          <ac:spMkLst>
            <pc:docMk/>
            <pc:sldMk cId="1969041835" sldId="2147479458"/>
            <ac:spMk id="158" creationId="{925F5B3F-99FA-A340-A678-AD8C2A3CDBBE}"/>
          </ac:spMkLst>
        </pc:spChg>
        <pc:spChg chg="mod">
          <ac:chgData name="Lola Awoniyi-Oteri" userId="0d0eb367-2f54-4d8d-afa5-cfa725983699" providerId="ADAL" clId="{EBA1019E-15C8-452F-B8D8-7591EE74D03F}" dt="2024-08-09T20:22:55.220" v="38" actId="1076"/>
          <ac:spMkLst>
            <pc:docMk/>
            <pc:sldMk cId="1969041835" sldId="2147479458"/>
            <ac:spMk id="159" creationId="{70226823-411A-394E-44BA-E960D6ED5E67}"/>
          </ac:spMkLst>
        </pc:spChg>
        <pc:spChg chg="mod">
          <ac:chgData name="Lola Awoniyi-Oteri" userId="0d0eb367-2f54-4d8d-afa5-cfa725983699" providerId="ADAL" clId="{EBA1019E-15C8-452F-B8D8-7591EE74D03F}" dt="2024-08-09T20:22:55.220" v="38" actId="1076"/>
          <ac:spMkLst>
            <pc:docMk/>
            <pc:sldMk cId="1969041835" sldId="2147479458"/>
            <ac:spMk id="165" creationId="{45A53E55-BD18-17C9-049E-3B0C6DF75D8C}"/>
          </ac:spMkLst>
        </pc:spChg>
        <pc:spChg chg="mod">
          <ac:chgData name="Lola Awoniyi-Oteri" userId="0d0eb367-2f54-4d8d-afa5-cfa725983699" providerId="ADAL" clId="{EBA1019E-15C8-452F-B8D8-7591EE74D03F}" dt="2024-08-09T20:22:55.220" v="38" actId="1076"/>
          <ac:spMkLst>
            <pc:docMk/>
            <pc:sldMk cId="1969041835" sldId="2147479458"/>
            <ac:spMk id="166" creationId="{8FE21716-ED0A-530B-608B-02D6F17B1441}"/>
          </ac:spMkLst>
        </pc:spChg>
        <pc:spChg chg="mod">
          <ac:chgData name="Lola Awoniyi-Oteri" userId="0d0eb367-2f54-4d8d-afa5-cfa725983699" providerId="ADAL" clId="{EBA1019E-15C8-452F-B8D8-7591EE74D03F}" dt="2024-08-09T20:22:55.220" v="38" actId="1076"/>
          <ac:spMkLst>
            <pc:docMk/>
            <pc:sldMk cId="1969041835" sldId="2147479458"/>
            <ac:spMk id="167" creationId="{8089392F-A577-9033-7997-CAC2FF3C01F1}"/>
          </ac:spMkLst>
        </pc:spChg>
        <pc:spChg chg="mod">
          <ac:chgData name="Lola Awoniyi-Oteri" userId="0d0eb367-2f54-4d8d-afa5-cfa725983699" providerId="ADAL" clId="{EBA1019E-15C8-452F-B8D8-7591EE74D03F}" dt="2024-08-09T20:22:55.220" v="38" actId="1076"/>
          <ac:spMkLst>
            <pc:docMk/>
            <pc:sldMk cId="1969041835" sldId="2147479458"/>
            <ac:spMk id="168" creationId="{3381D523-45B7-5E5F-9C3B-D302567E885A}"/>
          </ac:spMkLst>
        </pc:spChg>
        <pc:spChg chg="mod">
          <ac:chgData name="Lola Awoniyi-Oteri" userId="0d0eb367-2f54-4d8d-afa5-cfa725983699" providerId="ADAL" clId="{EBA1019E-15C8-452F-B8D8-7591EE74D03F}" dt="2024-08-09T20:22:55.220" v="38" actId="1076"/>
          <ac:spMkLst>
            <pc:docMk/>
            <pc:sldMk cId="1969041835" sldId="2147479458"/>
            <ac:spMk id="169" creationId="{6B920271-9017-EC03-69BB-7FBE918DCA52}"/>
          </ac:spMkLst>
        </pc:spChg>
        <pc:spChg chg="mod">
          <ac:chgData name="Lola Awoniyi-Oteri" userId="0d0eb367-2f54-4d8d-afa5-cfa725983699" providerId="ADAL" clId="{EBA1019E-15C8-452F-B8D8-7591EE74D03F}" dt="2024-08-09T20:22:55.220" v="38" actId="1076"/>
          <ac:spMkLst>
            <pc:docMk/>
            <pc:sldMk cId="1969041835" sldId="2147479458"/>
            <ac:spMk id="175" creationId="{7B6FFBFA-4B64-B258-120D-72A515B4768B}"/>
          </ac:spMkLst>
        </pc:spChg>
        <pc:spChg chg="mod">
          <ac:chgData name="Lola Awoniyi-Oteri" userId="0d0eb367-2f54-4d8d-afa5-cfa725983699" providerId="ADAL" clId="{EBA1019E-15C8-452F-B8D8-7591EE74D03F}" dt="2024-08-09T20:22:55.220" v="38" actId="1076"/>
          <ac:spMkLst>
            <pc:docMk/>
            <pc:sldMk cId="1969041835" sldId="2147479458"/>
            <ac:spMk id="177" creationId="{5732757D-DD14-2B3D-6EED-D7C0566B26C0}"/>
          </ac:spMkLst>
        </pc:spChg>
        <pc:spChg chg="mod">
          <ac:chgData name="Lola Awoniyi-Oteri" userId="0d0eb367-2f54-4d8d-afa5-cfa725983699" providerId="ADAL" clId="{EBA1019E-15C8-452F-B8D8-7591EE74D03F}" dt="2024-08-09T20:22:55.220" v="38" actId="1076"/>
          <ac:spMkLst>
            <pc:docMk/>
            <pc:sldMk cId="1969041835" sldId="2147479458"/>
            <ac:spMk id="179" creationId="{378FD4CB-916F-1FDD-1908-DFEF24766D1C}"/>
          </ac:spMkLst>
        </pc:spChg>
        <pc:spChg chg="mod">
          <ac:chgData name="Lola Awoniyi-Oteri" userId="0d0eb367-2f54-4d8d-afa5-cfa725983699" providerId="ADAL" clId="{EBA1019E-15C8-452F-B8D8-7591EE74D03F}" dt="2024-08-09T20:22:55.220" v="38" actId="1076"/>
          <ac:spMkLst>
            <pc:docMk/>
            <pc:sldMk cId="1969041835" sldId="2147479458"/>
            <ac:spMk id="181" creationId="{6A57C74F-15D5-A4CE-42F5-DACB99A1E4A1}"/>
          </ac:spMkLst>
        </pc:spChg>
        <pc:spChg chg="mod">
          <ac:chgData name="Lola Awoniyi-Oteri" userId="0d0eb367-2f54-4d8d-afa5-cfa725983699" providerId="ADAL" clId="{EBA1019E-15C8-452F-B8D8-7591EE74D03F}" dt="2024-08-09T20:22:55.220" v="38" actId="1076"/>
          <ac:spMkLst>
            <pc:docMk/>
            <pc:sldMk cId="1969041835" sldId="2147479458"/>
            <ac:spMk id="182" creationId="{86A1AEB7-8F84-FE3B-C111-9D0E6947158D}"/>
          </ac:spMkLst>
        </pc:spChg>
        <pc:spChg chg="mod">
          <ac:chgData name="Lola Awoniyi-Oteri" userId="0d0eb367-2f54-4d8d-afa5-cfa725983699" providerId="ADAL" clId="{EBA1019E-15C8-452F-B8D8-7591EE74D03F}" dt="2024-08-09T20:22:55.220" v="38" actId="1076"/>
          <ac:spMkLst>
            <pc:docMk/>
            <pc:sldMk cId="1969041835" sldId="2147479458"/>
            <ac:spMk id="183" creationId="{B7A80889-7725-0B1B-0370-258C0F055627}"/>
          </ac:spMkLst>
        </pc:spChg>
        <pc:spChg chg="mod">
          <ac:chgData name="Lola Awoniyi-Oteri" userId="0d0eb367-2f54-4d8d-afa5-cfa725983699" providerId="ADAL" clId="{EBA1019E-15C8-452F-B8D8-7591EE74D03F}" dt="2024-08-09T20:22:55.220" v="38" actId="1076"/>
          <ac:spMkLst>
            <pc:docMk/>
            <pc:sldMk cId="1969041835" sldId="2147479458"/>
            <ac:spMk id="184" creationId="{A1F841C3-2DCB-00D3-69A4-4787FC21740D}"/>
          </ac:spMkLst>
        </pc:spChg>
        <pc:spChg chg="mod">
          <ac:chgData name="Lola Awoniyi-Oteri" userId="0d0eb367-2f54-4d8d-afa5-cfa725983699" providerId="ADAL" clId="{EBA1019E-15C8-452F-B8D8-7591EE74D03F}" dt="2024-08-09T20:22:55.220" v="38" actId="1076"/>
          <ac:spMkLst>
            <pc:docMk/>
            <pc:sldMk cId="1969041835" sldId="2147479458"/>
            <ac:spMk id="185" creationId="{C67CC446-2BD2-97C4-A7ED-AC87E68007B7}"/>
          </ac:spMkLst>
        </pc:spChg>
        <pc:spChg chg="mod">
          <ac:chgData name="Lola Awoniyi-Oteri" userId="0d0eb367-2f54-4d8d-afa5-cfa725983699" providerId="ADAL" clId="{EBA1019E-15C8-452F-B8D8-7591EE74D03F}" dt="2024-08-09T20:22:55.220" v="38" actId="1076"/>
          <ac:spMkLst>
            <pc:docMk/>
            <pc:sldMk cId="1969041835" sldId="2147479458"/>
            <ac:spMk id="186" creationId="{3C3B5637-9EFA-1F48-E7FA-830D80EC65E7}"/>
          </ac:spMkLst>
        </pc:spChg>
        <pc:spChg chg="mod">
          <ac:chgData name="Lola Awoniyi-Oteri" userId="0d0eb367-2f54-4d8d-afa5-cfa725983699" providerId="ADAL" clId="{EBA1019E-15C8-452F-B8D8-7591EE74D03F}" dt="2024-08-09T20:22:55.220" v="38" actId="1076"/>
          <ac:spMkLst>
            <pc:docMk/>
            <pc:sldMk cId="1969041835" sldId="2147479458"/>
            <ac:spMk id="187" creationId="{E4428179-8B20-3253-2D58-9566D72AA823}"/>
          </ac:spMkLst>
        </pc:spChg>
        <pc:spChg chg="mod">
          <ac:chgData name="Lola Awoniyi-Oteri" userId="0d0eb367-2f54-4d8d-afa5-cfa725983699" providerId="ADAL" clId="{EBA1019E-15C8-452F-B8D8-7591EE74D03F}" dt="2024-08-09T20:22:55.220" v="38" actId="1076"/>
          <ac:spMkLst>
            <pc:docMk/>
            <pc:sldMk cId="1969041835" sldId="2147479458"/>
            <ac:spMk id="188" creationId="{3C1DA2F5-5936-4BC4-EC20-DB147B526A0A}"/>
          </ac:spMkLst>
        </pc:spChg>
        <pc:spChg chg="mod">
          <ac:chgData name="Lola Awoniyi-Oteri" userId="0d0eb367-2f54-4d8d-afa5-cfa725983699" providerId="ADAL" clId="{EBA1019E-15C8-452F-B8D8-7591EE74D03F}" dt="2024-08-09T20:22:55.220" v="38" actId="1076"/>
          <ac:spMkLst>
            <pc:docMk/>
            <pc:sldMk cId="1969041835" sldId="2147479458"/>
            <ac:spMk id="189" creationId="{E643E8BA-EEC0-4633-4491-94AB32779FCE}"/>
          </ac:spMkLst>
        </pc:spChg>
        <pc:spChg chg="mod">
          <ac:chgData name="Lola Awoniyi-Oteri" userId="0d0eb367-2f54-4d8d-afa5-cfa725983699" providerId="ADAL" clId="{EBA1019E-15C8-452F-B8D8-7591EE74D03F}" dt="2024-08-09T20:22:55.220" v="38" actId="1076"/>
          <ac:spMkLst>
            <pc:docMk/>
            <pc:sldMk cId="1969041835" sldId="2147479458"/>
            <ac:spMk id="190" creationId="{ECE33FCE-9F3D-EAA7-F33A-C73689E8B91D}"/>
          </ac:spMkLst>
        </pc:spChg>
        <pc:spChg chg="mod">
          <ac:chgData name="Lola Awoniyi-Oteri" userId="0d0eb367-2f54-4d8d-afa5-cfa725983699" providerId="ADAL" clId="{EBA1019E-15C8-452F-B8D8-7591EE74D03F}" dt="2024-08-09T20:22:55.220" v="38" actId="1076"/>
          <ac:spMkLst>
            <pc:docMk/>
            <pc:sldMk cId="1969041835" sldId="2147479458"/>
            <ac:spMk id="191" creationId="{ADC702B9-13DF-8F7F-AE88-A8AD8814DE57}"/>
          </ac:spMkLst>
        </pc:spChg>
        <pc:spChg chg="mod">
          <ac:chgData name="Lola Awoniyi-Oteri" userId="0d0eb367-2f54-4d8d-afa5-cfa725983699" providerId="ADAL" clId="{EBA1019E-15C8-452F-B8D8-7591EE74D03F}" dt="2024-08-09T20:22:55.220" v="38" actId="1076"/>
          <ac:spMkLst>
            <pc:docMk/>
            <pc:sldMk cId="1969041835" sldId="2147479458"/>
            <ac:spMk id="192" creationId="{5E0663A0-2BAC-97CC-3D1B-6B0257549D4E}"/>
          </ac:spMkLst>
        </pc:spChg>
        <pc:spChg chg="mod">
          <ac:chgData name="Lola Awoniyi-Oteri" userId="0d0eb367-2f54-4d8d-afa5-cfa725983699" providerId="ADAL" clId="{EBA1019E-15C8-452F-B8D8-7591EE74D03F}" dt="2024-08-09T20:22:55.220" v="38" actId="1076"/>
          <ac:spMkLst>
            <pc:docMk/>
            <pc:sldMk cId="1969041835" sldId="2147479458"/>
            <ac:spMk id="193" creationId="{AB9CEEC9-F5AF-1CFF-1242-0C4E58D26E88}"/>
          </ac:spMkLst>
        </pc:spChg>
        <pc:spChg chg="mod">
          <ac:chgData name="Lola Awoniyi-Oteri" userId="0d0eb367-2f54-4d8d-afa5-cfa725983699" providerId="ADAL" clId="{EBA1019E-15C8-452F-B8D8-7591EE74D03F}" dt="2024-08-09T20:22:55.220" v="38" actId="1076"/>
          <ac:spMkLst>
            <pc:docMk/>
            <pc:sldMk cId="1969041835" sldId="2147479458"/>
            <ac:spMk id="194" creationId="{6AE77D38-68E3-7127-E1BB-6F32D3086851}"/>
          </ac:spMkLst>
        </pc:spChg>
        <pc:spChg chg="mod">
          <ac:chgData name="Lola Awoniyi-Oteri" userId="0d0eb367-2f54-4d8d-afa5-cfa725983699" providerId="ADAL" clId="{EBA1019E-15C8-452F-B8D8-7591EE74D03F}" dt="2024-08-09T20:22:55.220" v="38" actId="1076"/>
          <ac:spMkLst>
            <pc:docMk/>
            <pc:sldMk cId="1969041835" sldId="2147479458"/>
            <ac:spMk id="195" creationId="{21D73709-37C2-7E17-D0A7-B35AAF787A47}"/>
          </ac:spMkLst>
        </pc:spChg>
        <pc:spChg chg="mod">
          <ac:chgData name="Lola Awoniyi-Oteri" userId="0d0eb367-2f54-4d8d-afa5-cfa725983699" providerId="ADAL" clId="{EBA1019E-15C8-452F-B8D8-7591EE74D03F}" dt="2024-08-09T20:22:55.220" v="38" actId="1076"/>
          <ac:spMkLst>
            <pc:docMk/>
            <pc:sldMk cId="1969041835" sldId="2147479458"/>
            <ac:spMk id="196" creationId="{8C6CD511-2736-90AF-55A1-9513C763728B}"/>
          </ac:spMkLst>
        </pc:spChg>
        <pc:spChg chg="mod">
          <ac:chgData name="Lola Awoniyi-Oteri" userId="0d0eb367-2f54-4d8d-afa5-cfa725983699" providerId="ADAL" clId="{EBA1019E-15C8-452F-B8D8-7591EE74D03F}" dt="2024-08-09T20:22:55.220" v="38" actId="1076"/>
          <ac:spMkLst>
            <pc:docMk/>
            <pc:sldMk cId="1969041835" sldId="2147479458"/>
            <ac:spMk id="197" creationId="{1D9DC68F-FB33-7AC9-FD72-74A73407DB2E}"/>
          </ac:spMkLst>
        </pc:spChg>
        <pc:spChg chg="mod">
          <ac:chgData name="Lola Awoniyi-Oteri" userId="0d0eb367-2f54-4d8d-afa5-cfa725983699" providerId="ADAL" clId="{EBA1019E-15C8-452F-B8D8-7591EE74D03F}" dt="2024-08-09T20:22:55.220" v="38" actId="1076"/>
          <ac:spMkLst>
            <pc:docMk/>
            <pc:sldMk cId="1969041835" sldId="2147479458"/>
            <ac:spMk id="198" creationId="{3C0B409E-8DF6-CAA2-CDCF-769B96D5B829}"/>
          </ac:spMkLst>
        </pc:spChg>
        <pc:spChg chg="mod">
          <ac:chgData name="Lola Awoniyi-Oteri" userId="0d0eb367-2f54-4d8d-afa5-cfa725983699" providerId="ADAL" clId="{EBA1019E-15C8-452F-B8D8-7591EE74D03F}" dt="2024-08-09T20:22:55.220" v="38" actId="1076"/>
          <ac:spMkLst>
            <pc:docMk/>
            <pc:sldMk cId="1969041835" sldId="2147479458"/>
            <ac:spMk id="199" creationId="{E1189D96-25B4-765F-4C14-3D21CB90C4CA}"/>
          </ac:spMkLst>
        </pc:spChg>
        <pc:spChg chg="mod">
          <ac:chgData name="Lola Awoniyi-Oteri" userId="0d0eb367-2f54-4d8d-afa5-cfa725983699" providerId="ADAL" clId="{EBA1019E-15C8-452F-B8D8-7591EE74D03F}" dt="2024-08-09T20:22:55.220" v="38" actId="1076"/>
          <ac:spMkLst>
            <pc:docMk/>
            <pc:sldMk cId="1969041835" sldId="2147479458"/>
            <ac:spMk id="200" creationId="{563231B8-35FA-F48F-92B3-E2C966C34A7A}"/>
          </ac:spMkLst>
        </pc:spChg>
        <pc:spChg chg="mod">
          <ac:chgData name="Lola Awoniyi-Oteri" userId="0d0eb367-2f54-4d8d-afa5-cfa725983699" providerId="ADAL" clId="{EBA1019E-15C8-452F-B8D8-7591EE74D03F}" dt="2024-08-09T20:22:55.220" v="38" actId="1076"/>
          <ac:spMkLst>
            <pc:docMk/>
            <pc:sldMk cId="1969041835" sldId="2147479458"/>
            <ac:spMk id="201" creationId="{61803B6E-F712-C61E-2D77-29248F588F0E}"/>
          </ac:spMkLst>
        </pc:spChg>
        <pc:spChg chg="mod">
          <ac:chgData name="Lola Awoniyi-Oteri" userId="0d0eb367-2f54-4d8d-afa5-cfa725983699" providerId="ADAL" clId="{EBA1019E-15C8-452F-B8D8-7591EE74D03F}" dt="2024-08-09T20:22:55.220" v="38" actId="1076"/>
          <ac:spMkLst>
            <pc:docMk/>
            <pc:sldMk cId="1969041835" sldId="2147479458"/>
            <ac:spMk id="202" creationId="{7E0C8102-74BB-89DC-E1D0-B1A8F8357C70}"/>
          </ac:spMkLst>
        </pc:spChg>
        <pc:spChg chg="mod">
          <ac:chgData name="Lola Awoniyi-Oteri" userId="0d0eb367-2f54-4d8d-afa5-cfa725983699" providerId="ADAL" clId="{EBA1019E-15C8-452F-B8D8-7591EE74D03F}" dt="2024-08-09T20:22:55.220" v="38" actId="1076"/>
          <ac:spMkLst>
            <pc:docMk/>
            <pc:sldMk cId="1969041835" sldId="2147479458"/>
            <ac:spMk id="203" creationId="{12B5CCB7-07B2-9BBA-3D09-E402B5FCE1CC}"/>
          </ac:spMkLst>
        </pc:spChg>
        <pc:spChg chg="mod">
          <ac:chgData name="Lola Awoniyi-Oteri" userId="0d0eb367-2f54-4d8d-afa5-cfa725983699" providerId="ADAL" clId="{EBA1019E-15C8-452F-B8D8-7591EE74D03F}" dt="2024-08-09T20:22:55.220" v="38" actId="1076"/>
          <ac:spMkLst>
            <pc:docMk/>
            <pc:sldMk cId="1969041835" sldId="2147479458"/>
            <ac:spMk id="204" creationId="{675AE662-EFF7-4B58-3D3E-402F5C082277}"/>
          </ac:spMkLst>
        </pc:spChg>
        <pc:spChg chg="mod">
          <ac:chgData name="Lola Awoniyi-Oteri" userId="0d0eb367-2f54-4d8d-afa5-cfa725983699" providerId="ADAL" clId="{EBA1019E-15C8-452F-B8D8-7591EE74D03F}" dt="2024-08-09T20:22:55.220" v="38" actId="1076"/>
          <ac:spMkLst>
            <pc:docMk/>
            <pc:sldMk cId="1969041835" sldId="2147479458"/>
            <ac:spMk id="205" creationId="{4AD87D43-985F-B046-C6E3-E9A31A6F052C}"/>
          </ac:spMkLst>
        </pc:spChg>
        <pc:spChg chg="mod">
          <ac:chgData name="Lola Awoniyi-Oteri" userId="0d0eb367-2f54-4d8d-afa5-cfa725983699" providerId="ADAL" clId="{EBA1019E-15C8-452F-B8D8-7591EE74D03F}" dt="2024-08-09T20:22:55.220" v="38" actId="1076"/>
          <ac:spMkLst>
            <pc:docMk/>
            <pc:sldMk cId="1969041835" sldId="2147479458"/>
            <ac:spMk id="207" creationId="{B32C55EF-00BE-9548-64FA-05C4C0891576}"/>
          </ac:spMkLst>
        </pc:spChg>
        <pc:spChg chg="mod">
          <ac:chgData name="Lola Awoniyi-Oteri" userId="0d0eb367-2f54-4d8d-afa5-cfa725983699" providerId="ADAL" clId="{EBA1019E-15C8-452F-B8D8-7591EE74D03F}" dt="2024-08-09T20:22:55.220" v="38" actId="1076"/>
          <ac:spMkLst>
            <pc:docMk/>
            <pc:sldMk cId="1969041835" sldId="2147479458"/>
            <ac:spMk id="209" creationId="{C46B24CE-6C04-A079-3BD0-2836E0676B12}"/>
          </ac:spMkLst>
        </pc:spChg>
        <pc:spChg chg="mod">
          <ac:chgData name="Lola Awoniyi-Oteri" userId="0d0eb367-2f54-4d8d-afa5-cfa725983699" providerId="ADAL" clId="{EBA1019E-15C8-452F-B8D8-7591EE74D03F}" dt="2024-08-09T20:22:55.220" v="38" actId="1076"/>
          <ac:spMkLst>
            <pc:docMk/>
            <pc:sldMk cId="1969041835" sldId="2147479458"/>
            <ac:spMk id="211" creationId="{E44C82C8-3018-3CBB-21F1-E5D21CD3E12E}"/>
          </ac:spMkLst>
        </pc:spChg>
        <pc:spChg chg="mod">
          <ac:chgData name="Lola Awoniyi-Oteri" userId="0d0eb367-2f54-4d8d-afa5-cfa725983699" providerId="ADAL" clId="{EBA1019E-15C8-452F-B8D8-7591EE74D03F}" dt="2024-08-09T20:22:55.220" v="38" actId="1076"/>
          <ac:spMkLst>
            <pc:docMk/>
            <pc:sldMk cId="1969041835" sldId="2147479458"/>
            <ac:spMk id="212" creationId="{894F7989-BBED-F870-9125-B9E6A1C9DF71}"/>
          </ac:spMkLst>
        </pc:spChg>
        <pc:spChg chg="mod">
          <ac:chgData name="Lola Awoniyi-Oteri" userId="0d0eb367-2f54-4d8d-afa5-cfa725983699" providerId="ADAL" clId="{EBA1019E-15C8-452F-B8D8-7591EE74D03F}" dt="2024-08-09T20:22:55.220" v="38" actId="1076"/>
          <ac:spMkLst>
            <pc:docMk/>
            <pc:sldMk cId="1969041835" sldId="2147479458"/>
            <ac:spMk id="213" creationId="{CBC0A75B-78C2-F375-FE4D-7F9FC2DD7C76}"/>
          </ac:spMkLst>
        </pc:spChg>
        <pc:spChg chg="mod">
          <ac:chgData name="Lola Awoniyi-Oteri" userId="0d0eb367-2f54-4d8d-afa5-cfa725983699" providerId="ADAL" clId="{EBA1019E-15C8-452F-B8D8-7591EE74D03F}" dt="2024-08-09T20:22:55.220" v="38" actId="1076"/>
          <ac:spMkLst>
            <pc:docMk/>
            <pc:sldMk cId="1969041835" sldId="2147479458"/>
            <ac:spMk id="214" creationId="{E3185C67-DD24-2455-076E-0D33C062D7DB}"/>
          </ac:spMkLst>
        </pc:spChg>
        <pc:spChg chg="mod">
          <ac:chgData name="Lola Awoniyi-Oteri" userId="0d0eb367-2f54-4d8d-afa5-cfa725983699" providerId="ADAL" clId="{EBA1019E-15C8-452F-B8D8-7591EE74D03F}" dt="2024-08-09T20:22:55.220" v="38" actId="1076"/>
          <ac:spMkLst>
            <pc:docMk/>
            <pc:sldMk cId="1969041835" sldId="2147479458"/>
            <ac:spMk id="215" creationId="{CCBC2B1D-CD81-DB2A-99F8-755DD9FFD3F8}"/>
          </ac:spMkLst>
        </pc:spChg>
        <pc:spChg chg="mod">
          <ac:chgData name="Lola Awoniyi-Oteri" userId="0d0eb367-2f54-4d8d-afa5-cfa725983699" providerId="ADAL" clId="{EBA1019E-15C8-452F-B8D8-7591EE74D03F}" dt="2024-08-09T20:22:55.220" v="38" actId="1076"/>
          <ac:spMkLst>
            <pc:docMk/>
            <pc:sldMk cId="1969041835" sldId="2147479458"/>
            <ac:spMk id="216" creationId="{40422814-E200-6D62-3554-9F669FB2990B}"/>
          </ac:spMkLst>
        </pc:spChg>
        <pc:spChg chg="mod">
          <ac:chgData name="Lola Awoniyi-Oteri" userId="0d0eb367-2f54-4d8d-afa5-cfa725983699" providerId="ADAL" clId="{EBA1019E-15C8-452F-B8D8-7591EE74D03F}" dt="2024-08-09T20:22:55.220" v="38" actId="1076"/>
          <ac:spMkLst>
            <pc:docMk/>
            <pc:sldMk cId="1969041835" sldId="2147479458"/>
            <ac:spMk id="217" creationId="{63ED2FCA-B7EC-5978-6056-AE540BFCFF14}"/>
          </ac:spMkLst>
        </pc:spChg>
        <pc:spChg chg="mod">
          <ac:chgData name="Lola Awoniyi-Oteri" userId="0d0eb367-2f54-4d8d-afa5-cfa725983699" providerId="ADAL" clId="{EBA1019E-15C8-452F-B8D8-7591EE74D03F}" dt="2024-08-09T20:22:55.220" v="38" actId="1076"/>
          <ac:spMkLst>
            <pc:docMk/>
            <pc:sldMk cId="1969041835" sldId="2147479458"/>
            <ac:spMk id="218" creationId="{361AA151-5E6D-B14B-735C-95E3C134660C}"/>
          </ac:spMkLst>
        </pc:spChg>
        <pc:spChg chg="mod">
          <ac:chgData name="Lola Awoniyi-Oteri" userId="0d0eb367-2f54-4d8d-afa5-cfa725983699" providerId="ADAL" clId="{EBA1019E-15C8-452F-B8D8-7591EE74D03F}" dt="2024-08-09T20:22:55.220" v="38" actId="1076"/>
          <ac:spMkLst>
            <pc:docMk/>
            <pc:sldMk cId="1969041835" sldId="2147479458"/>
            <ac:spMk id="219" creationId="{A3E1AE5F-9BD5-E8CF-2B67-137C29857FBD}"/>
          </ac:spMkLst>
        </pc:spChg>
        <pc:spChg chg="mod">
          <ac:chgData name="Lola Awoniyi-Oteri" userId="0d0eb367-2f54-4d8d-afa5-cfa725983699" providerId="ADAL" clId="{EBA1019E-15C8-452F-B8D8-7591EE74D03F}" dt="2024-08-09T20:22:55.220" v="38" actId="1076"/>
          <ac:spMkLst>
            <pc:docMk/>
            <pc:sldMk cId="1969041835" sldId="2147479458"/>
            <ac:spMk id="222" creationId="{8CB0BF7D-CE30-156F-E8EA-D46FD75A8B45}"/>
          </ac:spMkLst>
        </pc:spChg>
        <pc:spChg chg="mod">
          <ac:chgData name="Lola Awoniyi-Oteri" userId="0d0eb367-2f54-4d8d-afa5-cfa725983699" providerId="ADAL" clId="{EBA1019E-15C8-452F-B8D8-7591EE74D03F}" dt="2024-08-09T20:22:55.220" v="38" actId="1076"/>
          <ac:spMkLst>
            <pc:docMk/>
            <pc:sldMk cId="1969041835" sldId="2147479458"/>
            <ac:spMk id="224" creationId="{34127803-DE42-2A61-973C-8321ECCA6E13}"/>
          </ac:spMkLst>
        </pc:spChg>
        <pc:spChg chg="mod">
          <ac:chgData name="Lola Awoniyi-Oteri" userId="0d0eb367-2f54-4d8d-afa5-cfa725983699" providerId="ADAL" clId="{EBA1019E-15C8-452F-B8D8-7591EE74D03F}" dt="2024-08-09T20:22:55.220" v="38" actId="1076"/>
          <ac:spMkLst>
            <pc:docMk/>
            <pc:sldMk cId="1969041835" sldId="2147479458"/>
            <ac:spMk id="225" creationId="{A17D977A-D396-FE9D-B3A8-C2FD5D2A8D60}"/>
          </ac:spMkLst>
        </pc:spChg>
        <pc:spChg chg="mod">
          <ac:chgData name="Lola Awoniyi-Oteri" userId="0d0eb367-2f54-4d8d-afa5-cfa725983699" providerId="ADAL" clId="{EBA1019E-15C8-452F-B8D8-7591EE74D03F}" dt="2024-08-09T20:22:55.220" v="38" actId="1076"/>
          <ac:spMkLst>
            <pc:docMk/>
            <pc:sldMk cId="1969041835" sldId="2147479458"/>
            <ac:spMk id="226" creationId="{DA0093D1-2DB7-329B-6EFC-6FB23F4179F4}"/>
          </ac:spMkLst>
        </pc:spChg>
        <pc:spChg chg="mod">
          <ac:chgData name="Lola Awoniyi-Oteri" userId="0d0eb367-2f54-4d8d-afa5-cfa725983699" providerId="ADAL" clId="{EBA1019E-15C8-452F-B8D8-7591EE74D03F}" dt="2024-08-09T20:22:55.220" v="38" actId="1076"/>
          <ac:spMkLst>
            <pc:docMk/>
            <pc:sldMk cId="1969041835" sldId="2147479458"/>
            <ac:spMk id="227" creationId="{723BFE8F-3EBE-DDCB-4699-BADD807B87C0}"/>
          </ac:spMkLst>
        </pc:spChg>
        <pc:spChg chg="mod">
          <ac:chgData name="Lola Awoniyi-Oteri" userId="0d0eb367-2f54-4d8d-afa5-cfa725983699" providerId="ADAL" clId="{EBA1019E-15C8-452F-B8D8-7591EE74D03F}" dt="2024-08-09T20:22:55.220" v="38" actId="1076"/>
          <ac:spMkLst>
            <pc:docMk/>
            <pc:sldMk cId="1969041835" sldId="2147479458"/>
            <ac:spMk id="228" creationId="{9F00B9BC-FD59-32FB-9B5E-0B14CE3116BD}"/>
          </ac:spMkLst>
        </pc:spChg>
        <pc:spChg chg="mod">
          <ac:chgData name="Lola Awoniyi-Oteri" userId="0d0eb367-2f54-4d8d-afa5-cfa725983699" providerId="ADAL" clId="{EBA1019E-15C8-452F-B8D8-7591EE74D03F}" dt="2024-08-09T20:22:55.220" v="38" actId="1076"/>
          <ac:spMkLst>
            <pc:docMk/>
            <pc:sldMk cId="1969041835" sldId="2147479458"/>
            <ac:spMk id="229" creationId="{81636E5E-25C8-C177-90D3-123BA8FF8F2B}"/>
          </ac:spMkLst>
        </pc:spChg>
        <pc:spChg chg="mod">
          <ac:chgData name="Lola Awoniyi-Oteri" userId="0d0eb367-2f54-4d8d-afa5-cfa725983699" providerId="ADAL" clId="{EBA1019E-15C8-452F-B8D8-7591EE74D03F}" dt="2024-08-09T20:22:55.220" v="38" actId="1076"/>
          <ac:spMkLst>
            <pc:docMk/>
            <pc:sldMk cId="1969041835" sldId="2147479458"/>
            <ac:spMk id="233" creationId="{EB628351-A242-966D-9E1A-F23D6882C4E0}"/>
          </ac:spMkLst>
        </pc:spChg>
        <pc:spChg chg="mod">
          <ac:chgData name="Lola Awoniyi-Oteri" userId="0d0eb367-2f54-4d8d-afa5-cfa725983699" providerId="ADAL" clId="{EBA1019E-15C8-452F-B8D8-7591EE74D03F}" dt="2024-08-09T20:22:55.220" v="38" actId="1076"/>
          <ac:spMkLst>
            <pc:docMk/>
            <pc:sldMk cId="1969041835" sldId="2147479458"/>
            <ac:spMk id="234" creationId="{A59369A5-2073-CFA2-E35D-A09D59DFF4F8}"/>
          </ac:spMkLst>
        </pc:spChg>
        <pc:spChg chg="mod">
          <ac:chgData name="Lola Awoniyi-Oteri" userId="0d0eb367-2f54-4d8d-afa5-cfa725983699" providerId="ADAL" clId="{EBA1019E-15C8-452F-B8D8-7591EE74D03F}" dt="2024-08-09T20:22:55.220" v="38" actId="1076"/>
          <ac:spMkLst>
            <pc:docMk/>
            <pc:sldMk cId="1969041835" sldId="2147479458"/>
            <ac:spMk id="235" creationId="{11C2A145-7711-2922-8598-D765E9227364}"/>
          </ac:spMkLst>
        </pc:spChg>
        <pc:spChg chg="mod">
          <ac:chgData name="Lola Awoniyi-Oteri" userId="0d0eb367-2f54-4d8d-afa5-cfa725983699" providerId="ADAL" clId="{EBA1019E-15C8-452F-B8D8-7591EE74D03F}" dt="2024-08-09T20:22:55.220" v="38" actId="1076"/>
          <ac:spMkLst>
            <pc:docMk/>
            <pc:sldMk cId="1969041835" sldId="2147479458"/>
            <ac:spMk id="236" creationId="{22835A7E-5B33-D7A0-216C-6DDE0F21E072}"/>
          </ac:spMkLst>
        </pc:spChg>
        <pc:spChg chg="mod">
          <ac:chgData name="Lola Awoniyi-Oteri" userId="0d0eb367-2f54-4d8d-afa5-cfa725983699" providerId="ADAL" clId="{EBA1019E-15C8-452F-B8D8-7591EE74D03F}" dt="2024-08-09T20:22:55.220" v="38" actId="1076"/>
          <ac:spMkLst>
            <pc:docMk/>
            <pc:sldMk cId="1969041835" sldId="2147479458"/>
            <ac:spMk id="237" creationId="{7808F147-A0CA-725F-83E8-AEB1FB4F3256}"/>
          </ac:spMkLst>
        </pc:spChg>
        <pc:spChg chg="mod">
          <ac:chgData name="Lola Awoniyi-Oteri" userId="0d0eb367-2f54-4d8d-afa5-cfa725983699" providerId="ADAL" clId="{EBA1019E-15C8-452F-B8D8-7591EE74D03F}" dt="2024-08-09T20:22:55.220" v="38" actId="1076"/>
          <ac:spMkLst>
            <pc:docMk/>
            <pc:sldMk cId="1969041835" sldId="2147479458"/>
            <ac:spMk id="238" creationId="{99143933-F610-EFA4-BB0D-38998AA5532E}"/>
          </ac:spMkLst>
        </pc:spChg>
        <pc:spChg chg="mod">
          <ac:chgData name="Lola Awoniyi-Oteri" userId="0d0eb367-2f54-4d8d-afa5-cfa725983699" providerId="ADAL" clId="{EBA1019E-15C8-452F-B8D8-7591EE74D03F}" dt="2024-08-09T20:22:55.220" v="38" actId="1076"/>
          <ac:spMkLst>
            <pc:docMk/>
            <pc:sldMk cId="1969041835" sldId="2147479458"/>
            <ac:spMk id="239" creationId="{CD798EF0-0F39-4CB3-C22E-76AAF0305CFF}"/>
          </ac:spMkLst>
        </pc:spChg>
        <pc:spChg chg="mod">
          <ac:chgData name="Lola Awoniyi-Oteri" userId="0d0eb367-2f54-4d8d-afa5-cfa725983699" providerId="ADAL" clId="{EBA1019E-15C8-452F-B8D8-7591EE74D03F}" dt="2024-08-09T20:22:55.220" v="38" actId="1076"/>
          <ac:spMkLst>
            <pc:docMk/>
            <pc:sldMk cId="1969041835" sldId="2147479458"/>
            <ac:spMk id="240" creationId="{48AAC549-357A-FAD0-B737-EE6D87309E05}"/>
          </ac:spMkLst>
        </pc:spChg>
        <pc:spChg chg="mod">
          <ac:chgData name="Lola Awoniyi-Oteri" userId="0d0eb367-2f54-4d8d-afa5-cfa725983699" providerId="ADAL" clId="{EBA1019E-15C8-452F-B8D8-7591EE74D03F}" dt="2024-08-09T20:22:55.220" v="38" actId="1076"/>
          <ac:spMkLst>
            <pc:docMk/>
            <pc:sldMk cId="1969041835" sldId="2147479458"/>
            <ac:spMk id="241" creationId="{A4D7044F-1BC3-FB9A-8726-DBFE1497BA15}"/>
          </ac:spMkLst>
        </pc:spChg>
        <pc:spChg chg="mod">
          <ac:chgData name="Lola Awoniyi-Oteri" userId="0d0eb367-2f54-4d8d-afa5-cfa725983699" providerId="ADAL" clId="{EBA1019E-15C8-452F-B8D8-7591EE74D03F}" dt="2024-08-09T20:22:55.220" v="38" actId="1076"/>
          <ac:spMkLst>
            <pc:docMk/>
            <pc:sldMk cId="1969041835" sldId="2147479458"/>
            <ac:spMk id="242" creationId="{5EF0F983-308B-788E-BAD4-B03137EF43F0}"/>
          </ac:spMkLst>
        </pc:spChg>
        <pc:spChg chg="mod">
          <ac:chgData name="Lola Awoniyi-Oteri" userId="0d0eb367-2f54-4d8d-afa5-cfa725983699" providerId="ADAL" clId="{EBA1019E-15C8-452F-B8D8-7591EE74D03F}" dt="2024-08-09T20:22:55.220" v="38" actId="1076"/>
          <ac:spMkLst>
            <pc:docMk/>
            <pc:sldMk cId="1969041835" sldId="2147479458"/>
            <ac:spMk id="243" creationId="{1BBC6108-ED29-6BC5-2C4B-4EEDDB916598}"/>
          </ac:spMkLst>
        </pc:spChg>
        <pc:spChg chg="mod">
          <ac:chgData name="Lola Awoniyi-Oteri" userId="0d0eb367-2f54-4d8d-afa5-cfa725983699" providerId="ADAL" clId="{EBA1019E-15C8-452F-B8D8-7591EE74D03F}" dt="2024-08-09T20:22:55.220" v="38" actId="1076"/>
          <ac:spMkLst>
            <pc:docMk/>
            <pc:sldMk cId="1969041835" sldId="2147479458"/>
            <ac:spMk id="245" creationId="{FAA9C226-B992-1E17-80D0-914BA6D86A59}"/>
          </ac:spMkLst>
        </pc:spChg>
        <pc:spChg chg="mod">
          <ac:chgData name="Lola Awoniyi-Oteri" userId="0d0eb367-2f54-4d8d-afa5-cfa725983699" providerId="ADAL" clId="{EBA1019E-15C8-452F-B8D8-7591EE74D03F}" dt="2024-08-09T20:22:55.220" v="38" actId="1076"/>
          <ac:spMkLst>
            <pc:docMk/>
            <pc:sldMk cId="1969041835" sldId="2147479458"/>
            <ac:spMk id="247" creationId="{A57C710D-BBFC-E9B6-F4FA-991F21BD90BD}"/>
          </ac:spMkLst>
        </pc:spChg>
        <pc:spChg chg="mod">
          <ac:chgData name="Lola Awoniyi-Oteri" userId="0d0eb367-2f54-4d8d-afa5-cfa725983699" providerId="ADAL" clId="{EBA1019E-15C8-452F-B8D8-7591EE74D03F}" dt="2024-08-09T20:22:55.220" v="38" actId="1076"/>
          <ac:spMkLst>
            <pc:docMk/>
            <pc:sldMk cId="1969041835" sldId="2147479458"/>
            <ac:spMk id="248" creationId="{3D474170-6C87-E8F3-5232-4934FDB82573}"/>
          </ac:spMkLst>
        </pc:spChg>
        <pc:spChg chg="mod">
          <ac:chgData name="Lola Awoniyi-Oteri" userId="0d0eb367-2f54-4d8d-afa5-cfa725983699" providerId="ADAL" clId="{EBA1019E-15C8-452F-B8D8-7591EE74D03F}" dt="2024-08-09T20:22:55.220" v="38" actId="1076"/>
          <ac:spMkLst>
            <pc:docMk/>
            <pc:sldMk cId="1969041835" sldId="2147479458"/>
            <ac:spMk id="249" creationId="{B97FCE61-E7FA-68FE-78B2-F8B294CAC30D}"/>
          </ac:spMkLst>
        </pc:spChg>
        <pc:spChg chg="mod">
          <ac:chgData name="Lola Awoniyi-Oteri" userId="0d0eb367-2f54-4d8d-afa5-cfa725983699" providerId="ADAL" clId="{EBA1019E-15C8-452F-B8D8-7591EE74D03F}" dt="2024-08-09T20:22:55.220" v="38" actId="1076"/>
          <ac:spMkLst>
            <pc:docMk/>
            <pc:sldMk cId="1969041835" sldId="2147479458"/>
            <ac:spMk id="250" creationId="{8B248A11-7E28-F3D0-BACB-003AB9A20ABE}"/>
          </ac:spMkLst>
        </pc:spChg>
        <pc:spChg chg="mod">
          <ac:chgData name="Lola Awoniyi-Oteri" userId="0d0eb367-2f54-4d8d-afa5-cfa725983699" providerId="ADAL" clId="{EBA1019E-15C8-452F-B8D8-7591EE74D03F}" dt="2024-08-09T20:22:55.220" v="38" actId="1076"/>
          <ac:spMkLst>
            <pc:docMk/>
            <pc:sldMk cId="1969041835" sldId="2147479458"/>
            <ac:spMk id="252" creationId="{B1C609B9-3020-E770-989D-78EF6F74F1DD}"/>
          </ac:spMkLst>
        </pc:spChg>
        <pc:spChg chg="mod">
          <ac:chgData name="Lola Awoniyi-Oteri" userId="0d0eb367-2f54-4d8d-afa5-cfa725983699" providerId="ADAL" clId="{EBA1019E-15C8-452F-B8D8-7591EE74D03F}" dt="2024-08-09T20:22:55.220" v="38" actId="1076"/>
          <ac:spMkLst>
            <pc:docMk/>
            <pc:sldMk cId="1969041835" sldId="2147479458"/>
            <ac:spMk id="254" creationId="{05564767-831D-A4D8-CF5B-CB4BAA6A595F}"/>
          </ac:spMkLst>
        </pc:spChg>
        <pc:spChg chg="mod">
          <ac:chgData name="Lola Awoniyi-Oteri" userId="0d0eb367-2f54-4d8d-afa5-cfa725983699" providerId="ADAL" clId="{EBA1019E-15C8-452F-B8D8-7591EE74D03F}" dt="2024-08-09T20:22:55.220" v="38" actId="1076"/>
          <ac:spMkLst>
            <pc:docMk/>
            <pc:sldMk cId="1969041835" sldId="2147479458"/>
            <ac:spMk id="256" creationId="{E3A4E222-B68A-9600-4C6A-8F5E1464765E}"/>
          </ac:spMkLst>
        </pc:spChg>
        <pc:spChg chg="mod">
          <ac:chgData name="Lola Awoniyi-Oteri" userId="0d0eb367-2f54-4d8d-afa5-cfa725983699" providerId="ADAL" clId="{EBA1019E-15C8-452F-B8D8-7591EE74D03F}" dt="2024-08-09T20:22:55.220" v="38" actId="1076"/>
          <ac:spMkLst>
            <pc:docMk/>
            <pc:sldMk cId="1969041835" sldId="2147479458"/>
            <ac:spMk id="257" creationId="{18B60756-8291-0F7B-E739-04AFAE8FE73E}"/>
          </ac:spMkLst>
        </pc:spChg>
        <pc:spChg chg="mod">
          <ac:chgData name="Lola Awoniyi-Oteri" userId="0d0eb367-2f54-4d8d-afa5-cfa725983699" providerId="ADAL" clId="{EBA1019E-15C8-452F-B8D8-7591EE74D03F}" dt="2024-08-09T20:22:55.220" v="38" actId="1076"/>
          <ac:spMkLst>
            <pc:docMk/>
            <pc:sldMk cId="1969041835" sldId="2147479458"/>
            <ac:spMk id="258" creationId="{CD253675-9B21-C3A8-ECB6-2D569B0654FE}"/>
          </ac:spMkLst>
        </pc:spChg>
        <pc:spChg chg="mod">
          <ac:chgData name="Lola Awoniyi-Oteri" userId="0d0eb367-2f54-4d8d-afa5-cfa725983699" providerId="ADAL" clId="{EBA1019E-15C8-452F-B8D8-7591EE74D03F}" dt="2024-08-09T20:22:55.220" v="38" actId="1076"/>
          <ac:spMkLst>
            <pc:docMk/>
            <pc:sldMk cId="1969041835" sldId="2147479458"/>
            <ac:spMk id="259" creationId="{124A7E96-2E0E-9C5A-67A5-77665CCFB9CC}"/>
          </ac:spMkLst>
        </pc:spChg>
        <pc:spChg chg="mod">
          <ac:chgData name="Lola Awoniyi-Oteri" userId="0d0eb367-2f54-4d8d-afa5-cfa725983699" providerId="ADAL" clId="{EBA1019E-15C8-452F-B8D8-7591EE74D03F}" dt="2024-08-09T20:22:55.220" v="38" actId="1076"/>
          <ac:spMkLst>
            <pc:docMk/>
            <pc:sldMk cId="1969041835" sldId="2147479458"/>
            <ac:spMk id="260" creationId="{CB688776-B307-6D88-84C3-39BB34160B2D}"/>
          </ac:spMkLst>
        </pc:spChg>
        <pc:spChg chg="mod">
          <ac:chgData name="Lola Awoniyi-Oteri" userId="0d0eb367-2f54-4d8d-afa5-cfa725983699" providerId="ADAL" clId="{EBA1019E-15C8-452F-B8D8-7591EE74D03F}" dt="2024-08-09T20:22:55.220" v="38" actId="1076"/>
          <ac:spMkLst>
            <pc:docMk/>
            <pc:sldMk cId="1969041835" sldId="2147479458"/>
            <ac:spMk id="261" creationId="{F4DAB078-1D6B-DFF8-A672-5BAB7DE88C9F}"/>
          </ac:spMkLst>
        </pc:spChg>
        <pc:spChg chg="mod">
          <ac:chgData name="Lola Awoniyi-Oteri" userId="0d0eb367-2f54-4d8d-afa5-cfa725983699" providerId="ADAL" clId="{EBA1019E-15C8-452F-B8D8-7591EE74D03F}" dt="2024-08-09T20:22:55.220" v="38" actId="1076"/>
          <ac:spMkLst>
            <pc:docMk/>
            <pc:sldMk cId="1969041835" sldId="2147479458"/>
            <ac:spMk id="262" creationId="{CBC98D0A-CA2C-F945-74E5-260C4CBF48CD}"/>
          </ac:spMkLst>
        </pc:spChg>
        <pc:spChg chg="mod">
          <ac:chgData name="Lola Awoniyi-Oteri" userId="0d0eb367-2f54-4d8d-afa5-cfa725983699" providerId="ADAL" clId="{EBA1019E-15C8-452F-B8D8-7591EE74D03F}" dt="2024-08-09T20:22:55.220" v="38" actId="1076"/>
          <ac:spMkLst>
            <pc:docMk/>
            <pc:sldMk cId="1969041835" sldId="2147479458"/>
            <ac:spMk id="263" creationId="{76F20B8A-5298-2A71-96D1-DA15DBECFD2D}"/>
          </ac:spMkLst>
        </pc:spChg>
        <pc:spChg chg="mod">
          <ac:chgData name="Lola Awoniyi-Oteri" userId="0d0eb367-2f54-4d8d-afa5-cfa725983699" providerId="ADAL" clId="{EBA1019E-15C8-452F-B8D8-7591EE74D03F}" dt="2024-08-09T20:22:55.220" v="38" actId="1076"/>
          <ac:spMkLst>
            <pc:docMk/>
            <pc:sldMk cId="1969041835" sldId="2147479458"/>
            <ac:spMk id="264" creationId="{E57043A6-AC42-4C4D-86CB-192872431E1C}"/>
          </ac:spMkLst>
        </pc:spChg>
        <pc:spChg chg="mod">
          <ac:chgData name="Lola Awoniyi-Oteri" userId="0d0eb367-2f54-4d8d-afa5-cfa725983699" providerId="ADAL" clId="{EBA1019E-15C8-452F-B8D8-7591EE74D03F}" dt="2024-08-09T20:22:55.220" v="38" actId="1076"/>
          <ac:spMkLst>
            <pc:docMk/>
            <pc:sldMk cId="1969041835" sldId="2147479458"/>
            <ac:spMk id="265" creationId="{AC687D97-85E5-33E3-0637-3DFDBAF80DB8}"/>
          </ac:spMkLst>
        </pc:spChg>
        <pc:spChg chg="mod">
          <ac:chgData name="Lola Awoniyi-Oteri" userId="0d0eb367-2f54-4d8d-afa5-cfa725983699" providerId="ADAL" clId="{EBA1019E-15C8-452F-B8D8-7591EE74D03F}" dt="2024-08-09T20:22:55.220" v="38" actId="1076"/>
          <ac:spMkLst>
            <pc:docMk/>
            <pc:sldMk cId="1969041835" sldId="2147479458"/>
            <ac:spMk id="266" creationId="{C2FEF706-01F7-F159-7A58-D01E536D2AC4}"/>
          </ac:spMkLst>
        </pc:spChg>
        <pc:spChg chg="mod">
          <ac:chgData name="Lola Awoniyi-Oteri" userId="0d0eb367-2f54-4d8d-afa5-cfa725983699" providerId="ADAL" clId="{EBA1019E-15C8-452F-B8D8-7591EE74D03F}" dt="2024-08-09T20:22:55.220" v="38" actId="1076"/>
          <ac:spMkLst>
            <pc:docMk/>
            <pc:sldMk cId="1969041835" sldId="2147479458"/>
            <ac:spMk id="267" creationId="{CE588A63-392E-D001-FBA5-D8434C5927C9}"/>
          </ac:spMkLst>
        </pc:spChg>
        <pc:spChg chg="mod">
          <ac:chgData name="Lola Awoniyi-Oteri" userId="0d0eb367-2f54-4d8d-afa5-cfa725983699" providerId="ADAL" clId="{EBA1019E-15C8-452F-B8D8-7591EE74D03F}" dt="2024-08-09T20:22:55.220" v="38" actId="1076"/>
          <ac:spMkLst>
            <pc:docMk/>
            <pc:sldMk cId="1969041835" sldId="2147479458"/>
            <ac:spMk id="268" creationId="{3C898529-EF86-C0CE-BD21-DBB67D4B9CD3}"/>
          </ac:spMkLst>
        </pc:spChg>
        <pc:spChg chg="mod">
          <ac:chgData name="Lola Awoniyi-Oteri" userId="0d0eb367-2f54-4d8d-afa5-cfa725983699" providerId="ADAL" clId="{EBA1019E-15C8-452F-B8D8-7591EE74D03F}" dt="2024-08-09T20:22:55.220" v="38" actId="1076"/>
          <ac:spMkLst>
            <pc:docMk/>
            <pc:sldMk cId="1969041835" sldId="2147479458"/>
            <ac:spMk id="269" creationId="{E322B13D-CD16-882A-CDFD-7E3C53976D36}"/>
          </ac:spMkLst>
        </pc:spChg>
        <pc:spChg chg="mod">
          <ac:chgData name="Lola Awoniyi-Oteri" userId="0d0eb367-2f54-4d8d-afa5-cfa725983699" providerId="ADAL" clId="{EBA1019E-15C8-452F-B8D8-7591EE74D03F}" dt="2024-08-09T20:22:55.220" v="38" actId="1076"/>
          <ac:spMkLst>
            <pc:docMk/>
            <pc:sldMk cId="1969041835" sldId="2147479458"/>
            <ac:spMk id="270" creationId="{8390E02D-6BDB-26C2-BD1A-B190919D06E2}"/>
          </ac:spMkLst>
        </pc:spChg>
        <pc:spChg chg="mod">
          <ac:chgData name="Lola Awoniyi-Oteri" userId="0d0eb367-2f54-4d8d-afa5-cfa725983699" providerId="ADAL" clId="{EBA1019E-15C8-452F-B8D8-7591EE74D03F}" dt="2024-08-09T20:22:55.220" v="38" actId="1076"/>
          <ac:spMkLst>
            <pc:docMk/>
            <pc:sldMk cId="1969041835" sldId="2147479458"/>
            <ac:spMk id="271" creationId="{990D0951-9A56-23AF-C01C-5B9A0E52791C}"/>
          </ac:spMkLst>
        </pc:spChg>
        <pc:spChg chg="mod">
          <ac:chgData name="Lola Awoniyi-Oteri" userId="0d0eb367-2f54-4d8d-afa5-cfa725983699" providerId="ADAL" clId="{EBA1019E-15C8-452F-B8D8-7591EE74D03F}" dt="2024-08-09T20:22:55.220" v="38" actId="1076"/>
          <ac:spMkLst>
            <pc:docMk/>
            <pc:sldMk cId="1969041835" sldId="2147479458"/>
            <ac:spMk id="272" creationId="{E874A5C0-C86F-149D-0DF8-3D1A70DC743C}"/>
          </ac:spMkLst>
        </pc:spChg>
        <pc:grpChg chg="del">
          <ac:chgData name="Lola Awoniyi-Oteri" userId="0d0eb367-2f54-4d8d-afa5-cfa725983699" providerId="ADAL" clId="{EBA1019E-15C8-452F-B8D8-7591EE74D03F}" dt="2024-08-09T20:21:05.404" v="19" actId="21"/>
          <ac:grpSpMkLst>
            <pc:docMk/>
            <pc:sldMk cId="1969041835" sldId="2147479458"/>
            <ac:grpSpMk id="6" creationId="{E5814C91-5601-A66F-73AA-C3D43BA65942}"/>
          </ac:grpSpMkLst>
        </pc:grpChg>
        <pc:grpChg chg="add mod">
          <ac:chgData name="Lola Awoniyi-Oteri" userId="0d0eb367-2f54-4d8d-afa5-cfa725983699" providerId="ADAL" clId="{EBA1019E-15C8-452F-B8D8-7591EE74D03F}" dt="2024-08-09T20:22:55.220" v="38" actId="1076"/>
          <ac:grpSpMkLst>
            <pc:docMk/>
            <pc:sldMk cId="1969041835" sldId="2147479458"/>
            <ac:grpSpMk id="144" creationId="{F78FE543-E396-7BFB-AEB1-62F80023A74F}"/>
          </ac:grpSpMkLst>
        </pc:grpChg>
        <pc:grpChg chg="mod">
          <ac:chgData name="Lola Awoniyi-Oteri" userId="0d0eb367-2f54-4d8d-afa5-cfa725983699" providerId="ADAL" clId="{EBA1019E-15C8-452F-B8D8-7591EE74D03F}" dt="2024-08-09T20:22:55.220" v="38" actId="1076"/>
          <ac:grpSpMkLst>
            <pc:docMk/>
            <pc:sldMk cId="1969041835" sldId="2147479458"/>
            <ac:grpSpMk id="149" creationId="{4A9E08FF-768D-CEF7-B24F-9D6AC5132B90}"/>
          </ac:grpSpMkLst>
        </pc:grpChg>
        <pc:grpChg chg="mod">
          <ac:chgData name="Lola Awoniyi-Oteri" userId="0d0eb367-2f54-4d8d-afa5-cfa725983699" providerId="ADAL" clId="{EBA1019E-15C8-452F-B8D8-7591EE74D03F}" dt="2024-08-09T20:22:55.220" v="38" actId="1076"/>
          <ac:grpSpMkLst>
            <pc:docMk/>
            <pc:sldMk cId="1969041835" sldId="2147479458"/>
            <ac:grpSpMk id="151" creationId="{26B416D9-C7B5-5FF3-4B80-730684870271}"/>
          </ac:grpSpMkLst>
        </pc:grpChg>
        <pc:grpChg chg="mod">
          <ac:chgData name="Lola Awoniyi-Oteri" userId="0d0eb367-2f54-4d8d-afa5-cfa725983699" providerId="ADAL" clId="{EBA1019E-15C8-452F-B8D8-7591EE74D03F}" dt="2024-08-09T20:22:55.220" v="38" actId="1076"/>
          <ac:grpSpMkLst>
            <pc:docMk/>
            <pc:sldMk cId="1969041835" sldId="2147479458"/>
            <ac:grpSpMk id="152" creationId="{48C0C8A7-03DB-EF42-E2C9-EEDDA5253BD2}"/>
          </ac:grpSpMkLst>
        </pc:grpChg>
        <pc:grpChg chg="mod">
          <ac:chgData name="Lola Awoniyi-Oteri" userId="0d0eb367-2f54-4d8d-afa5-cfa725983699" providerId="ADAL" clId="{EBA1019E-15C8-452F-B8D8-7591EE74D03F}" dt="2024-08-09T20:22:55.220" v="38" actId="1076"/>
          <ac:grpSpMkLst>
            <pc:docMk/>
            <pc:sldMk cId="1969041835" sldId="2147479458"/>
            <ac:grpSpMk id="153" creationId="{D5539E87-F839-9BFC-62E8-495972C65EB3}"/>
          </ac:grpSpMkLst>
        </pc:grpChg>
        <pc:grpChg chg="mod">
          <ac:chgData name="Lola Awoniyi-Oteri" userId="0d0eb367-2f54-4d8d-afa5-cfa725983699" providerId="ADAL" clId="{EBA1019E-15C8-452F-B8D8-7591EE74D03F}" dt="2024-08-09T20:22:55.220" v="38" actId="1076"/>
          <ac:grpSpMkLst>
            <pc:docMk/>
            <pc:sldMk cId="1969041835" sldId="2147479458"/>
            <ac:grpSpMk id="154" creationId="{75AD0784-9403-4557-F873-0123E62E39ED}"/>
          </ac:grpSpMkLst>
        </pc:grpChg>
        <pc:grpChg chg="mod">
          <ac:chgData name="Lola Awoniyi-Oteri" userId="0d0eb367-2f54-4d8d-afa5-cfa725983699" providerId="ADAL" clId="{EBA1019E-15C8-452F-B8D8-7591EE74D03F}" dt="2024-08-09T20:22:55.220" v="38" actId="1076"/>
          <ac:grpSpMkLst>
            <pc:docMk/>
            <pc:sldMk cId="1969041835" sldId="2147479458"/>
            <ac:grpSpMk id="170" creationId="{684FE649-87F7-3469-FD2F-4BB91AE50FDE}"/>
          </ac:grpSpMkLst>
        </pc:grpChg>
        <pc:grpChg chg="mod">
          <ac:chgData name="Lola Awoniyi-Oteri" userId="0d0eb367-2f54-4d8d-afa5-cfa725983699" providerId="ADAL" clId="{EBA1019E-15C8-452F-B8D8-7591EE74D03F}" dt="2024-08-09T20:22:55.220" v="38" actId="1076"/>
          <ac:grpSpMkLst>
            <pc:docMk/>
            <pc:sldMk cId="1969041835" sldId="2147479458"/>
            <ac:grpSpMk id="171" creationId="{7C219D6F-8338-CBEE-EF62-48E4502B47BC}"/>
          </ac:grpSpMkLst>
        </pc:grpChg>
        <pc:grpChg chg="mod">
          <ac:chgData name="Lola Awoniyi-Oteri" userId="0d0eb367-2f54-4d8d-afa5-cfa725983699" providerId="ADAL" clId="{EBA1019E-15C8-452F-B8D8-7591EE74D03F}" dt="2024-08-09T20:22:55.220" v="38" actId="1076"/>
          <ac:grpSpMkLst>
            <pc:docMk/>
            <pc:sldMk cId="1969041835" sldId="2147479458"/>
            <ac:grpSpMk id="172" creationId="{63D3675B-A8A4-47AA-5A90-8120978455A9}"/>
          </ac:grpSpMkLst>
        </pc:grpChg>
        <pc:grpChg chg="mod">
          <ac:chgData name="Lola Awoniyi-Oteri" userId="0d0eb367-2f54-4d8d-afa5-cfa725983699" providerId="ADAL" clId="{EBA1019E-15C8-452F-B8D8-7591EE74D03F}" dt="2024-08-09T20:22:55.220" v="38" actId="1076"/>
          <ac:grpSpMkLst>
            <pc:docMk/>
            <pc:sldMk cId="1969041835" sldId="2147479458"/>
            <ac:grpSpMk id="173" creationId="{151B62F7-E35F-4E4C-329A-F2995A14D485}"/>
          </ac:grpSpMkLst>
        </pc:grpChg>
        <pc:grpChg chg="mod">
          <ac:chgData name="Lola Awoniyi-Oteri" userId="0d0eb367-2f54-4d8d-afa5-cfa725983699" providerId="ADAL" clId="{EBA1019E-15C8-452F-B8D8-7591EE74D03F}" dt="2024-08-09T20:22:55.220" v="38" actId="1076"/>
          <ac:grpSpMkLst>
            <pc:docMk/>
            <pc:sldMk cId="1969041835" sldId="2147479458"/>
            <ac:grpSpMk id="174" creationId="{9131DF70-AEA4-1786-F717-FC71E46E944D}"/>
          </ac:grpSpMkLst>
        </pc:grpChg>
        <pc:grpChg chg="mod">
          <ac:chgData name="Lola Awoniyi-Oteri" userId="0d0eb367-2f54-4d8d-afa5-cfa725983699" providerId="ADAL" clId="{EBA1019E-15C8-452F-B8D8-7591EE74D03F}" dt="2024-08-09T20:22:55.220" v="38" actId="1076"/>
          <ac:grpSpMkLst>
            <pc:docMk/>
            <pc:sldMk cId="1969041835" sldId="2147479458"/>
            <ac:grpSpMk id="176" creationId="{FFAF7816-78AD-DF2A-0EFF-69C9B3106351}"/>
          </ac:grpSpMkLst>
        </pc:grpChg>
        <pc:grpChg chg="mod">
          <ac:chgData name="Lola Awoniyi-Oteri" userId="0d0eb367-2f54-4d8d-afa5-cfa725983699" providerId="ADAL" clId="{EBA1019E-15C8-452F-B8D8-7591EE74D03F}" dt="2024-08-09T20:22:55.220" v="38" actId="1076"/>
          <ac:grpSpMkLst>
            <pc:docMk/>
            <pc:sldMk cId="1969041835" sldId="2147479458"/>
            <ac:grpSpMk id="178" creationId="{A351EB23-917D-1C72-6BDC-50602BF00386}"/>
          </ac:grpSpMkLst>
        </pc:grpChg>
        <pc:grpChg chg="mod">
          <ac:chgData name="Lola Awoniyi-Oteri" userId="0d0eb367-2f54-4d8d-afa5-cfa725983699" providerId="ADAL" clId="{EBA1019E-15C8-452F-B8D8-7591EE74D03F}" dt="2024-08-09T20:22:55.220" v="38" actId="1076"/>
          <ac:grpSpMkLst>
            <pc:docMk/>
            <pc:sldMk cId="1969041835" sldId="2147479458"/>
            <ac:grpSpMk id="180" creationId="{6BD894EC-B1AA-9397-38D6-F0AFD3D0A969}"/>
          </ac:grpSpMkLst>
        </pc:grpChg>
        <pc:grpChg chg="mod">
          <ac:chgData name="Lola Awoniyi-Oteri" userId="0d0eb367-2f54-4d8d-afa5-cfa725983699" providerId="ADAL" clId="{EBA1019E-15C8-452F-B8D8-7591EE74D03F}" dt="2024-08-09T20:22:55.220" v="38" actId="1076"/>
          <ac:grpSpMkLst>
            <pc:docMk/>
            <pc:sldMk cId="1969041835" sldId="2147479458"/>
            <ac:grpSpMk id="206" creationId="{21E6ED21-E3F9-CCA3-0C95-879CB277DAF5}"/>
          </ac:grpSpMkLst>
        </pc:grpChg>
        <pc:grpChg chg="mod">
          <ac:chgData name="Lola Awoniyi-Oteri" userId="0d0eb367-2f54-4d8d-afa5-cfa725983699" providerId="ADAL" clId="{EBA1019E-15C8-452F-B8D8-7591EE74D03F}" dt="2024-08-09T20:22:55.220" v="38" actId="1076"/>
          <ac:grpSpMkLst>
            <pc:docMk/>
            <pc:sldMk cId="1969041835" sldId="2147479458"/>
            <ac:grpSpMk id="208" creationId="{40AE6021-191B-CFBB-9CD9-6D8EFC488380}"/>
          </ac:grpSpMkLst>
        </pc:grpChg>
        <pc:grpChg chg="mod">
          <ac:chgData name="Lola Awoniyi-Oteri" userId="0d0eb367-2f54-4d8d-afa5-cfa725983699" providerId="ADAL" clId="{EBA1019E-15C8-452F-B8D8-7591EE74D03F}" dt="2024-08-09T20:22:55.220" v="38" actId="1076"/>
          <ac:grpSpMkLst>
            <pc:docMk/>
            <pc:sldMk cId="1969041835" sldId="2147479458"/>
            <ac:grpSpMk id="210" creationId="{8F50CDD7-B11F-965B-B892-2CE547DCF965}"/>
          </ac:grpSpMkLst>
        </pc:grpChg>
        <pc:grpChg chg="mod">
          <ac:chgData name="Lola Awoniyi-Oteri" userId="0d0eb367-2f54-4d8d-afa5-cfa725983699" providerId="ADAL" clId="{EBA1019E-15C8-452F-B8D8-7591EE74D03F}" dt="2024-08-09T20:22:55.220" v="38" actId="1076"/>
          <ac:grpSpMkLst>
            <pc:docMk/>
            <pc:sldMk cId="1969041835" sldId="2147479458"/>
            <ac:grpSpMk id="220" creationId="{823807EF-1699-69F5-8BEF-E4984685BD1D}"/>
          </ac:grpSpMkLst>
        </pc:grpChg>
        <pc:grpChg chg="mod">
          <ac:chgData name="Lola Awoniyi-Oteri" userId="0d0eb367-2f54-4d8d-afa5-cfa725983699" providerId="ADAL" clId="{EBA1019E-15C8-452F-B8D8-7591EE74D03F}" dt="2024-08-09T20:22:55.220" v="38" actId="1076"/>
          <ac:grpSpMkLst>
            <pc:docMk/>
            <pc:sldMk cId="1969041835" sldId="2147479458"/>
            <ac:grpSpMk id="221" creationId="{81524AB5-17CB-CA5E-FABB-BB39C9040EEA}"/>
          </ac:grpSpMkLst>
        </pc:grpChg>
        <pc:grpChg chg="mod">
          <ac:chgData name="Lola Awoniyi-Oteri" userId="0d0eb367-2f54-4d8d-afa5-cfa725983699" providerId="ADAL" clId="{EBA1019E-15C8-452F-B8D8-7591EE74D03F}" dt="2024-08-09T20:22:55.220" v="38" actId="1076"/>
          <ac:grpSpMkLst>
            <pc:docMk/>
            <pc:sldMk cId="1969041835" sldId="2147479458"/>
            <ac:grpSpMk id="223" creationId="{C85E3535-AC0F-E6F2-7264-6624746A92C9}"/>
          </ac:grpSpMkLst>
        </pc:grpChg>
        <pc:grpChg chg="mod">
          <ac:chgData name="Lola Awoniyi-Oteri" userId="0d0eb367-2f54-4d8d-afa5-cfa725983699" providerId="ADAL" clId="{EBA1019E-15C8-452F-B8D8-7591EE74D03F}" dt="2024-08-09T20:22:55.220" v="38" actId="1076"/>
          <ac:grpSpMkLst>
            <pc:docMk/>
            <pc:sldMk cId="1969041835" sldId="2147479458"/>
            <ac:grpSpMk id="230" creationId="{A57F8EE1-609B-C0F4-655E-85E1629F4AE6}"/>
          </ac:grpSpMkLst>
        </pc:grpChg>
        <pc:grpChg chg="mod">
          <ac:chgData name="Lola Awoniyi-Oteri" userId="0d0eb367-2f54-4d8d-afa5-cfa725983699" providerId="ADAL" clId="{EBA1019E-15C8-452F-B8D8-7591EE74D03F}" dt="2024-08-09T20:22:55.220" v="38" actId="1076"/>
          <ac:grpSpMkLst>
            <pc:docMk/>
            <pc:sldMk cId="1969041835" sldId="2147479458"/>
            <ac:grpSpMk id="231" creationId="{E8187733-30D0-2125-E85F-6E7C759555FF}"/>
          </ac:grpSpMkLst>
        </pc:grpChg>
        <pc:grpChg chg="mod">
          <ac:chgData name="Lola Awoniyi-Oteri" userId="0d0eb367-2f54-4d8d-afa5-cfa725983699" providerId="ADAL" clId="{EBA1019E-15C8-452F-B8D8-7591EE74D03F}" dt="2024-08-09T20:22:55.220" v="38" actId="1076"/>
          <ac:grpSpMkLst>
            <pc:docMk/>
            <pc:sldMk cId="1969041835" sldId="2147479458"/>
            <ac:grpSpMk id="232" creationId="{B285226D-9B54-9C0B-6BB5-283BBC30E340}"/>
          </ac:grpSpMkLst>
        </pc:grpChg>
        <pc:grpChg chg="mod">
          <ac:chgData name="Lola Awoniyi-Oteri" userId="0d0eb367-2f54-4d8d-afa5-cfa725983699" providerId="ADAL" clId="{EBA1019E-15C8-452F-B8D8-7591EE74D03F}" dt="2024-08-09T20:22:55.220" v="38" actId="1076"/>
          <ac:grpSpMkLst>
            <pc:docMk/>
            <pc:sldMk cId="1969041835" sldId="2147479458"/>
            <ac:grpSpMk id="244" creationId="{243E6426-C646-7538-D156-9F8FB68CEE89}"/>
          </ac:grpSpMkLst>
        </pc:grpChg>
        <pc:grpChg chg="mod">
          <ac:chgData name="Lola Awoniyi-Oteri" userId="0d0eb367-2f54-4d8d-afa5-cfa725983699" providerId="ADAL" clId="{EBA1019E-15C8-452F-B8D8-7591EE74D03F}" dt="2024-08-09T20:22:55.220" v="38" actId="1076"/>
          <ac:grpSpMkLst>
            <pc:docMk/>
            <pc:sldMk cId="1969041835" sldId="2147479458"/>
            <ac:grpSpMk id="246" creationId="{661BA885-9DC8-9328-7CDA-E2C2D717DE63}"/>
          </ac:grpSpMkLst>
        </pc:grpChg>
        <pc:grpChg chg="mod">
          <ac:chgData name="Lola Awoniyi-Oteri" userId="0d0eb367-2f54-4d8d-afa5-cfa725983699" providerId="ADAL" clId="{EBA1019E-15C8-452F-B8D8-7591EE74D03F}" dt="2024-08-09T20:22:55.220" v="38" actId="1076"/>
          <ac:grpSpMkLst>
            <pc:docMk/>
            <pc:sldMk cId="1969041835" sldId="2147479458"/>
            <ac:grpSpMk id="251" creationId="{B3584D3C-9250-5EF6-9AC6-72D8C9A21E55}"/>
          </ac:grpSpMkLst>
        </pc:grpChg>
        <pc:grpChg chg="mod">
          <ac:chgData name="Lola Awoniyi-Oteri" userId="0d0eb367-2f54-4d8d-afa5-cfa725983699" providerId="ADAL" clId="{EBA1019E-15C8-452F-B8D8-7591EE74D03F}" dt="2024-08-09T20:22:55.220" v="38" actId="1076"/>
          <ac:grpSpMkLst>
            <pc:docMk/>
            <pc:sldMk cId="1969041835" sldId="2147479458"/>
            <ac:grpSpMk id="253" creationId="{6EFACA11-F4FC-A4B2-1DF3-B09AFB0FE490}"/>
          </ac:grpSpMkLst>
        </pc:grpChg>
        <pc:grpChg chg="mod">
          <ac:chgData name="Lola Awoniyi-Oteri" userId="0d0eb367-2f54-4d8d-afa5-cfa725983699" providerId="ADAL" clId="{EBA1019E-15C8-452F-B8D8-7591EE74D03F}" dt="2024-08-09T20:22:55.220" v="38" actId="1076"/>
          <ac:grpSpMkLst>
            <pc:docMk/>
            <pc:sldMk cId="1969041835" sldId="2147479458"/>
            <ac:grpSpMk id="255" creationId="{67348857-B332-6467-742A-C96EDFD676DA}"/>
          </ac:grpSpMkLst>
        </pc:grpChg>
        <pc:cxnChg chg="mod">
          <ac:chgData name="Lola Awoniyi-Oteri" userId="0d0eb367-2f54-4d8d-afa5-cfa725983699" providerId="ADAL" clId="{EBA1019E-15C8-452F-B8D8-7591EE74D03F}" dt="2024-08-09T20:22:55.220" v="38" actId="1076"/>
          <ac:cxnSpMkLst>
            <pc:docMk/>
            <pc:sldMk cId="1969041835" sldId="2147479458"/>
            <ac:cxnSpMk id="146" creationId="{58B4A09C-8631-3945-0920-1F5EFDAAF9F4}"/>
          </ac:cxnSpMkLst>
        </pc:cxnChg>
        <pc:cxnChg chg="mod">
          <ac:chgData name="Lola Awoniyi-Oteri" userId="0d0eb367-2f54-4d8d-afa5-cfa725983699" providerId="ADAL" clId="{EBA1019E-15C8-452F-B8D8-7591EE74D03F}" dt="2024-08-09T20:22:55.220" v="38" actId="1076"/>
          <ac:cxnSpMkLst>
            <pc:docMk/>
            <pc:sldMk cId="1969041835" sldId="2147479458"/>
            <ac:cxnSpMk id="160" creationId="{D33A1119-0426-7F9F-B939-1A3F3886A57A}"/>
          </ac:cxnSpMkLst>
        </pc:cxnChg>
        <pc:cxnChg chg="mod">
          <ac:chgData name="Lola Awoniyi-Oteri" userId="0d0eb367-2f54-4d8d-afa5-cfa725983699" providerId="ADAL" clId="{EBA1019E-15C8-452F-B8D8-7591EE74D03F}" dt="2024-08-09T20:22:55.220" v="38" actId="1076"/>
          <ac:cxnSpMkLst>
            <pc:docMk/>
            <pc:sldMk cId="1969041835" sldId="2147479458"/>
            <ac:cxnSpMk id="161" creationId="{B23E7BEF-EE30-0BFB-DEE4-64124BFCF411}"/>
          </ac:cxnSpMkLst>
        </pc:cxnChg>
        <pc:cxnChg chg="mod">
          <ac:chgData name="Lola Awoniyi-Oteri" userId="0d0eb367-2f54-4d8d-afa5-cfa725983699" providerId="ADAL" clId="{EBA1019E-15C8-452F-B8D8-7591EE74D03F}" dt="2024-08-09T20:22:55.220" v="38" actId="1076"/>
          <ac:cxnSpMkLst>
            <pc:docMk/>
            <pc:sldMk cId="1969041835" sldId="2147479458"/>
            <ac:cxnSpMk id="162" creationId="{CB720E44-2F48-EA83-C840-1DCC16D0A826}"/>
          </ac:cxnSpMkLst>
        </pc:cxnChg>
        <pc:cxnChg chg="mod">
          <ac:chgData name="Lola Awoniyi-Oteri" userId="0d0eb367-2f54-4d8d-afa5-cfa725983699" providerId="ADAL" clId="{EBA1019E-15C8-452F-B8D8-7591EE74D03F}" dt="2024-08-09T20:22:55.220" v="38" actId="1076"/>
          <ac:cxnSpMkLst>
            <pc:docMk/>
            <pc:sldMk cId="1969041835" sldId="2147479458"/>
            <ac:cxnSpMk id="163" creationId="{2C1DB1FF-EBE8-3895-486D-96C3DC71B5C7}"/>
          </ac:cxnSpMkLst>
        </pc:cxnChg>
        <pc:cxnChg chg="mod">
          <ac:chgData name="Lola Awoniyi-Oteri" userId="0d0eb367-2f54-4d8d-afa5-cfa725983699" providerId="ADAL" clId="{EBA1019E-15C8-452F-B8D8-7591EE74D03F}" dt="2024-08-09T20:22:55.220" v="38" actId="1076"/>
          <ac:cxnSpMkLst>
            <pc:docMk/>
            <pc:sldMk cId="1969041835" sldId="2147479458"/>
            <ac:cxnSpMk id="164" creationId="{D3CD9703-2D90-1349-28BD-8AD50E53CD48}"/>
          </ac:cxnSpMkLst>
        </pc:cxnChg>
      </pc:sldChg>
      <pc:sldChg chg="modSp del mod">
        <pc:chgData name="Lola Awoniyi-Oteri" userId="0d0eb367-2f54-4d8d-afa5-cfa725983699" providerId="ADAL" clId="{EBA1019E-15C8-452F-B8D8-7591EE74D03F}" dt="2024-08-09T20:26:08.277" v="61" actId="47"/>
        <pc:sldMkLst>
          <pc:docMk/>
          <pc:sldMk cId="3896287810" sldId="2147479459"/>
        </pc:sldMkLst>
        <pc:spChg chg="mod">
          <ac:chgData name="Lola Awoniyi-Oteri" userId="0d0eb367-2f54-4d8d-afa5-cfa725983699" providerId="ADAL" clId="{EBA1019E-15C8-452F-B8D8-7591EE74D03F}" dt="2024-08-09T20:25:31.360" v="55" actId="255"/>
          <ac:spMkLst>
            <pc:docMk/>
            <pc:sldMk cId="3896287810" sldId="2147479459"/>
            <ac:spMk id="4" creationId="{7B1B3F34-6B42-C0AB-53EC-F2546128439C}"/>
          </ac:spMkLst>
        </pc:spChg>
      </pc:sldChg>
      <pc:sldMasterChg chg="delSldLayout">
        <pc:chgData name="Lola Awoniyi-Oteri" userId="0d0eb367-2f54-4d8d-afa5-cfa725983699" providerId="ADAL" clId="{EBA1019E-15C8-452F-B8D8-7591EE74D03F}" dt="2024-08-09T20:23:18.589" v="42" actId="47"/>
        <pc:sldMasterMkLst>
          <pc:docMk/>
          <pc:sldMasterMk cId="0" sldId="2147483648"/>
        </pc:sldMasterMkLst>
        <pc:sldLayoutChg chg="del">
          <pc:chgData name="Lola Awoniyi-Oteri" userId="0d0eb367-2f54-4d8d-afa5-cfa725983699" providerId="ADAL" clId="{EBA1019E-15C8-452F-B8D8-7591EE74D03F}" dt="2024-08-09T20:23:18.589" v="42" actId="47"/>
          <pc:sldLayoutMkLst>
            <pc:docMk/>
            <pc:sldMasterMk cId="0" sldId="2147483648"/>
            <pc:sldLayoutMk cId="2989011787" sldId="214748367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6300" cy="496800"/>
          </a:xfrm>
          <a:prstGeom prst="rect">
            <a:avLst/>
          </a:prstGeom>
          <a:noFill/>
          <a:ln>
            <a:noFill/>
          </a:ln>
        </p:spPr>
        <p:txBody>
          <a:bodyPr spcFirstLastPara="1" wrap="square" lIns="92850" tIns="46425" rIns="92850" bIns="46425" anchor="t" anchorCtr="0">
            <a:noAutofit/>
          </a:bodyPr>
          <a:lstStyle>
            <a:lvl1pPr marR="0" lvl="0"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a:lstStyle>
          <a:p>
            <a:endParaRPr/>
          </a:p>
        </p:txBody>
      </p:sp>
      <p:sp>
        <p:nvSpPr>
          <p:cNvPr id="4" name="Google Shape;4;n"/>
          <p:cNvSpPr txBox="1">
            <a:spLocks noGrp="1"/>
          </p:cNvSpPr>
          <p:nvPr>
            <p:ph type="dt" idx="10"/>
          </p:nvPr>
        </p:nvSpPr>
        <p:spPr>
          <a:xfrm>
            <a:off x="3851275" y="0"/>
            <a:ext cx="2946300" cy="496800"/>
          </a:xfrm>
          <a:prstGeom prst="rect">
            <a:avLst/>
          </a:prstGeom>
          <a:noFill/>
          <a:ln>
            <a:noFill/>
          </a:ln>
        </p:spPr>
        <p:txBody>
          <a:bodyPr spcFirstLastPara="1" wrap="square" lIns="92850" tIns="46425" rIns="92850" bIns="46425" anchor="t" anchorCtr="0">
            <a:noAutofit/>
          </a:bodyPr>
          <a:lstStyle>
            <a:lvl1pPr marR="0" lvl="0" algn="r" rtl="0">
              <a:lnSpc>
                <a:spcPct val="100000"/>
              </a:lnSpc>
              <a:spcBef>
                <a:spcPts val="0"/>
              </a:spcBef>
              <a:spcAft>
                <a:spcPts val="0"/>
              </a:spcAft>
              <a:buSzPts val="1400"/>
              <a:buNone/>
              <a:defRPr sz="1200" b="0" i="0" u="none" strike="noStrike" cap="none">
                <a:solidFill>
                  <a:srgbClr val="000000"/>
                </a:solidFill>
                <a:latin typeface="Times New Roman" panose="02020603050405020304"/>
                <a:ea typeface="Times New Roman" panose="02020603050405020304"/>
                <a:cs typeface="Times New Roman" panose="02020603050405020304"/>
                <a:sym typeface="Times New Roman" panose="02020603050405020304"/>
              </a:defRPr>
            </a:lvl1pPr>
            <a:lvl2pPr marR="0" lvl="1"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a:lstStyle>
          <a:p>
            <a:endParaRPr/>
          </a:p>
        </p:txBody>
      </p:sp>
      <p:sp>
        <p:nvSpPr>
          <p:cNvPr id="5" name="Google Shape;5;n"/>
          <p:cNvSpPr>
            <a:spLocks noGrp="1" noRot="1" noChangeAspect="1"/>
          </p:cNvSpPr>
          <p:nvPr>
            <p:ph type="sldImg" idx="3"/>
          </p:nvPr>
        </p:nvSpPr>
        <p:spPr>
          <a:xfrm>
            <a:off x="88900" y="742950"/>
            <a:ext cx="6619800" cy="37242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906462" y="4716462"/>
            <a:ext cx="4984800" cy="4468800"/>
          </a:xfrm>
          <a:prstGeom prst="rect">
            <a:avLst/>
          </a:prstGeom>
          <a:noFill/>
          <a:ln>
            <a:noFill/>
          </a:ln>
        </p:spPr>
        <p:txBody>
          <a:bodyPr spcFirstLastPara="1" wrap="square" lIns="92850" tIns="46425" rIns="92850" bIns="46425" anchor="t" anchorCtr="0">
            <a:no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
        <p:nvSpPr>
          <p:cNvPr id="7" name="Google Shape;7;n"/>
          <p:cNvSpPr txBox="1">
            <a:spLocks noGrp="1"/>
          </p:cNvSpPr>
          <p:nvPr>
            <p:ph type="ftr" idx="11"/>
          </p:nvPr>
        </p:nvSpPr>
        <p:spPr>
          <a:xfrm>
            <a:off x="0" y="9431337"/>
            <a:ext cx="2946300" cy="496800"/>
          </a:xfrm>
          <a:prstGeom prst="rect">
            <a:avLst/>
          </a:prstGeom>
          <a:noFill/>
          <a:ln>
            <a:noFill/>
          </a:ln>
        </p:spPr>
        <p:txBody>
          <a:bodyPr spcFirstLastPara="1" wrap="square" lIns="92850" tIns="46425" rIns="92850" bIns="46425" anchor="b" anchorCtr="0">
            <a:noAutofit/>
          </a:bodyPr>
          <a:lstStyle>
            <a:lvl1pPr marR="0" lvl="0"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SzPts val="1400"/>
              <a:buNone/>
              <a:defRPr sz="10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a:lstStyle>
          <a:p>
            <a:endParaRPr/>
          </a:p>
        </p:txBody>
      </p:sp>
      <p:sp>
        <p:nvSpPr>
          <p:cNvPr id="8" name="Google Shape;8;n"/>
          <p:cNvSpPr txBox="1">
            <a:spLocks noGrp="1"/>
          </p:cNvSpPr>
          <p:nvPr>
            <p:ph type="sldNum" idx="12"/>
          </p:nvPr>
        </p:nvSpPr>
        <p:spPr>
          <a:xfrm>
            <a:off x="3851275" y="9431337"/>
            <a:ext cx="2946300" cy="496800"/>
          </a:xfrm>
          <a:prstGeom prst="rect">
            <a:avLst/>
          </a:prstGeom>
          <a:noFill/>
          <a:ln>
            <a:noFill/>
          </a:ln>
        </p:spPr>
        <p:txBody>
          <a:bodyPr spcFirstLastPara="1" wrap="square" lIns="92850" tIns="46425" rIns="92850" bIns="46425" anchor="b" anchorCtr="0">
            <a:noAutofit/>
          </a:bodyPr>
          <a:lstStyle/>
          <a:p>
            <a:pPr marL="0" marR="0" lvl="0" indent="0" algn="r" rtl="0">
              <a:lnSpc>
                <a:spcPct val="100000"/>
              </a:lnSpc>
              <a:spcBef>
                <a:spcPts val="0"/>
              </a:spcBef>
              <a:spcAft>
                <a:spcPts val="0"/>
              </a:spcAft>
              <a:buClr>
                <a:srgbClr val="000000"/>
              </a:buClr>
              <a:buSzPts val="1200"/>
              <a:buFont typeface="Times New Roman" panose="02020603050405020304"/>
              <a:buNone/>
            </a:pPr>
            <a:fld id="{00000000-1234-1234-1234-123412341234}" type="slidenum">
              <a:rPr lang="en-US" sz="1200" b="0" i="0" u="none" strike="noStrike" cap="none">
                <a:solidFill>
                  <a:srgbClr val="000000"/>
                </a:solidFill>
                <a:latin typeface="Times New Roman" panose="02020603050405020304"/>
                <a:ea typeface="Times New Roman" panose="02020603050405020304"/>
                <a:cs typeface="Times New Roman" panose="02020603050405020304"/>
                <a:sym typeface="Times New Roman" panose="02020603050405020304"/>
              </a:rPr>
              <a:t>‹#›</a:t>
            </a:fld>
            <a:endParaRPr lang="en-US" sz="1200" b="0" i="0" u="none" strike="noStrike" cap="non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72C23339-D40B-EF98-4B98-C8BE1F06272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B721D71C-0C60-4E6C-B8BA-EFE883F25C77}" type="slidenum">
              <a:rPr lang="en-GB" altLang="en-US" smtClean="0"/>
              <a:pPr>
                <a:spcBef>
                  <a:spcPct val="0"/>
                </a:spcBef>
              </a:pPr>
              <a:t>1</a:t>
            </a:fld>
            <a:endParaRPr lang="en-GB" altLang="en-US"/>
          </a:p>
        </p:txBody>
      </p:sp>
      <p:sp>
        <p:nvSpPr>
          <p:cNvPr id="7171" name="Rectangle 2">
            <a:extLst>
              <a:ext uri="{FF2B5EF4-FFF2-40B4-BE49-F238E27FC236}">
                <a16:creationId xmlns:a16="http://schemas.microsoft.com/office/drawing/2014/main" id="{12F3FE6F-C440-F893-BCE7-C37F5965D5AA}"/>
              </a:ext>
            </a:extLst>
          </p:cNvPr>
          <p:cNvSpPr>
            <a:spLocks noGrp="1" noRot="1" noChangeAspect="1" noChangeArrowheads="1" noTextEdit="1"/>
          </p:cNvSpPr>
          <p:nvPr>
            <p:ph type="sldImg"/>
          </p:nvPr>
        </p:nvSpPr>
        <p:spPr>
          <a:xfrm>
            <a:off x="88900" y="742950"/>
            <a:ext cx="6621463" cy="3725863"/>
          </a:xfrm>
          <a:ln/>
        </p:spPr>
      </p:sp>
      <p:sp>
        <p:nvSpPr>
          <p:cNvPr id="7172" name="Rectangle 3">
            <a:extLst>
              <a:ext uri="{FF2B5EF4-FFF2-40B4-BE49-F238E27FC236}">
                <a16:creationId xmlns:a16="http://schemas.microsoft.com/office/drawing/2014/main" id="{B6738540-EFF8-8093-7E7C-B4E0176100C7}"/>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3.xml"/><Relationship Id="rId5" Type="http://schemas.openxmlformats.org/officeDocument/2006/relationships/image" Target="../media/image19.svg"/><Relationship Id="rId4" Type="http://schemas.openxmlformats.org/officeDocument/2006/relationships/image" Target="../media/image18.png"/></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6.png"/><Relationship Id="rId1" Type="http://schemas.openxmlformats.org/officeDocument/2006/relationships/slideMaster" Target="../slideMasters/slideMaster3.xml"/><Relationship Id="rId5" Type="http://schemas.openxmlformats.org/officeDocument/2006/relationships/image" Target="../media/image19.svg"/><Relationship Id="rId4" Type="http://schemas.openxmlformats.org/officeDocument/2006/relationships/image" Target="../media/image18.png"/></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3.xml"/><Relationship Id="rId5" Type="http://schemas.openxmlformats.org/officeDocument/2006/relationships/image" Target="../media/image24.svg"/><Relationship Id="rId4" Type="http://schemas.openxmlformats.org/officeDocument/2006/relationships/image" Target="../media/image23.png"/></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1.png"/><Relationship Id="rId1" Type="http://schemas.openxmlformats.org/officeDocument/2006/relationships/slideMaster" Target="../slideMasters/slideMaster3.xml"/><Relationship Id="rId5" Type="http://schemas.openxmlformats.org/officeDocument/2006/relationships/image" Target="../media/image26.svg"/><Relationship Id="rId4" Type="http://schemas.openxmlformats.org/officeDocument/2006/relationships/image" Target="../media/image23.png"/></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1.png"/><Relationship Id="rId1" Type="http://schemas.openxmlformats.org/officeDocument/2006/relationships/slideMaster" Target="../slideMasters/slideMaster3.xml"/><Relationship Id="rId5" Type="http://schemas.openxmlformats.org/officeDocument/2006/relationships/image" Target="../media/image26.svg"/><Relationship Id="rId4" Type="http://schemas.openxmlformats.org/officeDocument/2006/relationships/image" Target="../media/image23.png"/></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8.png"/><Relationship Id="rId4"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11.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2"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199765" indent="0" algn="ctr">
              <a:buNone/>
              <a:defRPr/>
            </a:lvl8pPr>
            <a:lvl9pPr marL="3656965" indent="0" algn="ctr">
              <a:buNone/>
              <a:defRPr/>
            </a:lvl9pPr>
          </a:lstStyle>
          <a:p>
            <a:r>
              <a:rPr lang="en-US"/>
              <a:t>Click to edit Master subtitle style</a:t>
            </a:r>
            <a:endParaRPr lang="en-GB"/>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371474" y="4899671"/>
            <a:ext cx="7866126" cy="88631"/>
          </a:xfrm>
        </p:spPr>
        <p:txBody>
          <a:bodyPr/>
          <a:lstStyle>
            <a:lvl1pPr>
              <a:defRPr>
                <a:solidFill>
                  <a:schemeClr val="accent5">
                    <a:lumMod val="60000"/>
                    <a:lumOff val="40000"/>
                  </a:schemeClr>
                </a:solidFill>
              </a:defRPr>
            </a:lvl1pPr>
          </a:lstStyle>
          <a:p>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371475" y="485078"/>
            <a:ext cx="8390334" cy="268374"/>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371475" y="1289305"/>
            <a:ext cx="8390334" cy="35112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370642" y="816102"/>
            <a:ext cx="8391167" cy="359353"/>
          </a:xfrm>
          <a:prstGeom prst="rect">
            <a:avLst/>
          </a:prstGeom>
        </p:spPr>
        <p:txBody>
          <a:bodyPr>
            <a:spAutoFit/>
          </a:bodyPr>
          <a:lstStyle>
            <a:lvl1pPr marL="0" indent="0" algn="l" defTabSz="685800" rtl="0" eaLnBrk="1" latinLnBrk="0" hangingPunct="1">
              <a:lnSpc>
                <a:spcPct val="96000"/>
              </a:lnSpc>
              <a:spcBef>
                <a:spcPts val="675"/>
              </a:spcBef>
              <a:buClr>
                <a:schemeClr val="accent1"/>
              </a:buClr>
              <a:buFont typeface="Arial" panose="020B0604020202020204" pitchFamily="34" charset="0"/>
              <a:buNone/>
              <a:defRPr lang="en-US" sz="1200" kern="1200" baseline="0" dirty="0">
                <a:solidFill>
                  <a:schemeClr val="tx1"/>
                </a:solidFill>
                <a:latin typeface="+mn-lt"/>
                <a:ea typeface="+mn-ea"/>
                <a:cs typeface="+mn-cs"/>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1934109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5637832" y="-643005"/>
            <a:ext cx="6269387" cy="6429509"/>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050"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371474" y="4899671"/>
            <a:ext cx="4457700"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371475" y="481984"/>
            <a:ext cx="4817984" cy="27146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370642" y="816103"/>
            <a:ext cx="4818817" cy="177260"/>
          </a:xfrm>
          <a:prstGeom prst="rect">
            <a:avLst/>
          </a:prstGeom>
        </p:spPr>
        <p:txBody>
          <a:bodyPr wrap="square">
            <a:spAutoFit/>
          </a:bodyPr>
          <a:lstStyle>
            <a:lvl1pPr marL="0" indent="0" algn="l">
              <a:lnSpc>
                <a:spcPct val="96000"/>
              </a:lnSpc>
              <a:spcBef>
                <a:spcPts val="675"/>
              </a:spcBef>
              <a:buNone/>
              <a:defRPr sz="120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371475" y="1289304"/>
            <a:ext cx="4818817" cy="3338656"/>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6353591" y="2073075"/>
            <a:ext cx="2037934" cy="850599"/>
          </a:xfrm>
          <a:prstGeom prst="rect">
            <a:avLst/>
          </a:prstGeom>
        </p:spPr>
        <p:txBody>
          <a:bodyPr anchor="ctr"/>
          <a:lstStyle>
            <a:lvl1pPr marL="0" indent="0">
              <a:lnSpc>
                <a:spcPct val="89000"/>
              </a:lnSpc>
              <a:spcBef>
                <a:spcPts val="0"/>
              </a:spcBef>
              <a:spcAft>
                <a:spcPts val="900"/>
              </a:spcAft>
              <a:buNone/>
              <a:defRPr sz="2100">
                <a:solidFill>
                  <a:schemeClr val="tx2"/>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96987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5637832" y="-643005"/>
            <a:ext cx="6269387" cy="6429509"/>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050"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371474" y="4899671"/>
            <a:ext cx="4457700"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371475" y="481984"/>
            <a:ext cx="4817984" cy="27146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370642" y="816103"/>
            <a:ext cx="4818817" cy="177260"/>
          </a:xfrm>
          <a:prstGeom prst="rect">
            <a:avLst/>
          </a:prstGeom>
        </p:spPr>
        <p:txBody>
          <a:bodyPr wrap="square">
            <a:spAutoFit/>
          </a:bodyPr>
          <a:lstStyle>
            <a:lvl1pPr marL="0" indent="0" algn="l">
              <a:lnSpc>
                <a:spcPct val="96000"/>
              </a:lnSpc>
              <a:spcBef>
                <a:spcPts val="675"/>
              </a:spcBef>
              <a:buNone/>
              <a:defRPr sz="120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371475" y="1289304"/>
            <a:ext cx="4818817" cy="3338656"/>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6353591" y="2073075"/>
            <a:ext cx="2037934" cy="850599"/>
          </a:xfrm>
          <a:prstGeom prst="rect">
            <a:avLst/>
          </a:prstGeom>
        </p:spPr>
        <p:txBody>
          <a:bodyPr anchor="ctr"/>
          <a:lstStyle>
            <a:lvl1pPr marL="0" indent="0">
              <a:lnSpc>
                <a:spcPct val="89000"/>
              </a:lnSpc>
              <a:spcBef>
                <a:spcPts val="0"/>
              </a:spcBef>
              <a:spcAft>
                <a:spcPts val="900"/>
              </a:spcAft>
              <a:buNone/>
              <a:defRPr sz="2100">
                <a:solidFill>
                  <a:schemeClr val="tx2"/>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723154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5637832" y="-643005"/>
            <a:ext cx="6269387" cy="6429509"/>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050"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371474" y="4899671"/>
            <a:ext cx="4457700"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371475" y="481984"/>
            <a:ext cx="4817984" cy="27146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370642" y="816103"/>
            <a:ext cx="4818817" cy="177260"/>
          </a:xfrm>
          <a:prstGeom prst="rect">
            <a:avLst/>
          </a:prstGeom>
        </p:spPr>
        <p:txBody>
          <a:bodyPr wrap="square">
            <a:spAutoFit/>
          </a:bodyPr>
          <a:lstStyle>
            <a:lvl1pPr marL="0" indent="0" algn="l">
              <a:lnSpc>
                <a:spcPct val="96000"/>
              </a:lnSpc>
              <a:spcBef>
                <a:spcPts val="675"/>
              </a:spcBef>
              <a:buNone/>
              <a:defRPr sz="120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371475" y="1289304"/>
            <a:ext cx="4818817" cy="3338656"/>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6353591" y="2073075"/>
            <a:ext cx="2037934" cy="850599"/>
          </a:xfrm>
          <a:prstGeom prst="rect">
            <a:avLst/>
          </a:prstGeom>
        </p:spPr>
        <p:txBody>
          <a:bodyPr anchor="ctr"/>
          <a:lstStyle>
            <a:lvl1pPr marL="0" indent="0">
              <a:lnSpc>
                <a:spcPct val="89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00626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5637832" y="-643005"/>
            <a:ext cx="6269387" cy="6429509"/>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050"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371474" y="4899671"/>
            <a:ext cx="4457700"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371475" y="481984"/>
            <a:ext cx="4817984" cy="27146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370642" y="816103"/>
            <a:ext cx="4818817" cy="177260"/>
          </a:xfrm>
          <a:prstGeom prst="rect">
            <a:avLst/>
          </a:prstGeom>
        </p:spPr>
        <p:txBody>
          <a:bodyPr wrap="square">
            <a:spAutoFit/>
          </a:bodyPr>
          <a:lstStyle>
            <a:lvl1pPr marL="0" indent="0" algn="l">
              <a:lnSpc>
                <a:spcPct val="96000"/>
              </a:lnSpc>
              <a:spcBef>
                <a:spcPts val="675"/>
              </a:spcBef>
              <a:buNone/>
              <a:defRPr sz="120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371475" y="1289304"/>
            <a:ext cx="4818817" cy="3338656"/>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6353591" y="2073075"/>
            <a:ext cx="2037934" cy="850599"/>
          </a:xfrm>
          <a:prstGeom prst="rect">
            <a:avLst/>
          </a:prstGeom>
        </p:spPr>
        <p:txBody>
          <a:bodyPr anchor="ctr"/>
          <a:lstStyle>
            <a:lvl1pPr marL="0" indent="0">
              <a:lnSpc>
                <a:spcPct val="89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4141236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5637832" y="-643005"/>
            <a:ext cx="6269387" cy="6429509"/>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050"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371474" y="4899671"/>
            <a:ext cx="4457700"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371475" y="481984"/>
            <a:ext cx="4817984" cy="27146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370642" y="816103"/>
            <a:ext cx="4818817" cy="177260"/>
          </a:xfrm>
          <a:prstGeom prst="rect">
            <a:avLst/>
          </a:prstGeom>
        </p:spPr>
        <p:txBody>
          <a:bodyPr wrap="square">
            <a:spAutoFit/>
          </a:bodyPr>
          <a:lstStyle>
            <a:lvl1pPr marL="0" indent="0" algn="l">
              <a:lnSpc>
                <a:spcPct val="96000"/>
              </a:lnSpc>
              <a:spcBef>
                <a:spcPts val="675"/>
              </a:spcBef>
              <a:buNone/>
              <a:defRPr sz="120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371475" y="1289304"/>
            <a:ext cx="4818817" cy="3338656"/>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6353591" y="2073075"/>
            <a:ext cx="2037934" cy="850599"/>
          </a:xfrm>
          <a:prstGeom prst="rect">
            <a:avLst/>
          </a:prstGeom>
        </p:spPr>
        <p:txBody>
          <a:bodyPr anchor="ctr"/>
          <a:lstStyle>
            <a:lvl1pPr marL="0" indent="0">
              <a:lnSpc>
                <a:spcPct val="89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656873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28588" y="-114300"/>
            <a:ext cx="8178404" cy="4887098"/>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050"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370642" y="3394223"/>
            <a:ext cx="6623553" cy="685800"/>
          </a:xfrm>
          <a:prstGeom prst="rect">
            <a:avLst/>
          </a:prstGeom>
        </p:spPr>
        <p:txBody>
          <a:bodyPr/>
          <a:lstStyle>
            <a:lvl1pPr marL="0" indent="0" algn="l">
              <a:lnSpc>
                <a:spcPct val="96000"/>
              </a:lnSpc>
              <a:spcBef>
                <a:spcPts val="900"/>
              </a:spcBef>
              <a:buNone/>
              <a:defRPr sz="150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371474" y="2694876"/>
            <a:ext cx="6622256" cy="542216"/>
          </a:xfrm>
        </p:spPr>
        <p:txBody>
          <a:bodyPr wrap="square">
            <a:spAutoFit/>
          </a:bodyPr>
          <a:lstStyle>
            <a:lvl1pPr>
              <a:lnSpc>
                <a:spcPct val="87000"/>
              </a:lnSpc>
              <a:defRPr sz="405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635580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28588" y="-114300"/>
            <a:ext cx="8178404" cy="4887098"/>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050"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370642" y="3394223"/>
            <a:ext cx="6623553" cy="685800"/>
          </a:xfrm>
          <a:prstGeom prst="rect">
            <a:avLst/>
          </a:prstGeom>
        </p:spPr>
        <p:txBody>
          <a:bodyPr/>
          <a:lstStyle>
            <a:lvl1pPr marL="0" indent="0" algn="l">
              <a:lnSpc>
                <a:spcPct val="96000"/>
              </a:lnSpc>
              <a:spcBef>
                <a:spcPts val="900"/>
              </a:spcBef>
              <a:buNone/>
              <a:defRPr sz="150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371474" y="2694876"/>
            <a:ext cx="6622256" cy="542216"/>
          </a:xfrm>
        </p:spPr>
        <p:txBody>
          <a:bodyPr wrap="square">
            <a:spAutoFit/>
          </a:bodyPr>
          <a:lstStyle>
            <a:lvl1pPr>
              <a:lnSpc>
                <a:spcPct val="87000"/>
              </a:lnSpc>
              <a:defRPr sz="405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3328991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28588" y="-114300"/>
            <a:ext cx="8178404" cy="4887098"/>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050"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371474" y="2694876"/>
            <a:ext cx="6622256" cy="542216"/>
          </a:xfrm>
        </p:spPr>
        <p:txBody>
          <a:bodyPr wrap="square">
            <a:spAutoFit/>
          </a:bodyPr>
          <a:lstStyle>
            <a:lvl1pPr>
              <a:lnSpc>
                <a:spcPct val="87000"/>
              </a:lnSpc>
              <a:defRPr sz="4050">
                <a:solidFill>
                  <a:schemeClr val="bg1"/>
                </a:solidFill>
              </a:defRPr>
            </a:lvl1pPr>
          </a:lstStyle>
          <a:p>
            <a:r>
              <a:rPr lang="en-US"/>
              <a:t>Click to edit Master title style</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370642" y="3394223"/>
            <a:ext cx="6623553" cy="685800"/>
          </a:xfrm>
          <a:prstGeom prst="rect">
            <a:avLst/>
          </a:prstGeom>
        </p:spPr>
        <p:txBody>
          <a:bodyPr/>
          <a:lstStyle>
            <a:lvl1pPr marL="0" indent="0" algn="l">
              <a:lnSpc>
                <a:spcPct val="96000"/>
              </a:lnSpc>
              <a:spcBef>
                <a:spcPts val="900"/>
              </a:spcBef>
              <a:buNone/>
              <a:defRPr sz="15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1779889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28588" y="-114300"/>
            <a:ext cx="8178404" cy="4887098"/>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050"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370642" y="3394223"/>
            <a:ext cx="6623553" cy="685800"/>
          </a:xfrm>
          <a:prstGeom prst="rect">
            <a:avLst/>
          </a:prstGeom>
        </p:spPr>
        <p:txBody>
          <a:bodyPr/>
          <a:lstStyle>
            <a:lvl1pPr marL="0" indent="0" algn="l">
              <a:lnSpc>
                <a:spcPct val="96000"/>
              </a:lnSpc>
              <a:spcBef>
                <a:spcPts val="900"/>
              </a:spcBef>
              <a:buNone/>
              <a:defRPr sz="15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371474" y="2694876"/>
            <a:ext cx="6622256" cy="542216"/>
          </a:xfrm>
        </p:spPr>
        <p:txBody>
          <a:bodyPr wrap="square">
            <a:spAutoFit/>
          </a:bodyPr>
          <a:lstStyle>
            <a:lvl1pPr>
              <a:lnSpc>
                <a:spcPct val="87000"/>
              </a:lnSpc>
              <a:defRPr sz="4050">
                <a:solidFill>
                  <a:schemeClr val="bg1"/>
                </a:solidFill>
              </a:defRPr>
            </a:lvl1pPr>
          </a:lstStyle>
          <a:p>
            <a:r>
              <a:rPr lang="en-US"/>
              <a:t>Click to edit Master title style</a:t>
            </a:r>
          </a:p>
        </p:txBody>
      </p:sp>
    </p:spTree>
    <p:extLst>
      <p:ext uri="{BB962C8B-B14F-4D97-AF65-F5344CB8AC3E}">
        <p14:creationId xmlns:p14="http://schemas.microsoft.com/office/powerpoint/2010/main" val="2212485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28588" y="-114300"/>
            <a:ext cx="8178404" cy="4887098"/>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050"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370642" y="3394223"/>
            <a:ext cx="6623553" cy="685800"/>
          </a:xfrm>
          <a:prstGeom prst="rect">
            <a:avLst/>
          </a:prstGeom>
        </p:spPr>
        <p:txBody>
          <a:bodyPr/>
          <a:lstStyle>
            <a:lvl1pPr marL="0" indent="0" algn="l">
              <a:lnSpc>
                <a:spcPct val="96000"/>
              </a:lnSpc>
              <a:spcBef>
                <a:spcPts val="900"/>
              </a:spcBef>
              <a:buNone/>
              <a:defRPr sz="15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371474" y="2694876"/>
            <a:ext cx="6622256" cy="542216"/>
          </a:xfrm>
        </p:spPr>
        <p:txBody>
          <a:bodyPr wrap="square">
            <a:spAutoFit/>
          </a:bodyPr>
          <a:lstStyle>
            <a:lvl1pPr>
              <a:lnSpc>
                <a:spcPct val="87000"/>
              </a:lnSpc>
              <a:defRPr sz="4050">
                <a:solidFill>
                  <a:schemeClr val="bg1"/>
                </a:solidFill>
              </a:defRPr>
            </a:lvl1pPr>
          </a:lstStyle>
          <a:p>
            <a:r>
              <a:rPr lang="en-US"/>
              <a:t>Click to edit Master title style</a:t>
            </a:r>
          </a:p>
        </p:txBody>
      </p:sp>
    </p:spTree>
    <p:extLst>
      <p:ext uri="{BB962C8B-B14F-4D97-AF65-F5344CB8AC3E}">
        <p14:creationId xmlns:p14="http://schemas.microsoft.com/office/powerpoint/2010/main" val="660367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371474" y="4899671"/>
            <a:ext cx="7866126" cy="88631"/>
          </a:xfrm>
        </p:spPr>
        <p:txBody>
          <a:bodyPr/>
          <a:lstStyle>
            <a:lvl1pPr>
              <a:defRPr>
                <a:solidFill>
                  <a:schemeClr val="accent5">
                    <a:lumMod val="60000"/>
                    <a:lumOff val="40000"/>
                  </a:schemeClr>
                </a:solidFill>
              </a:defRPr>
            </a:lvl1pPr>
          </a:lstStyle>
          <a:p>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371475" y="485078"/>
            <a:ext cx="8390334" cy="268374"/>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371475" y="1289305"/>
            <a:ext cx="8390334" cy="35112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370642" y="816102"/>
            <a:ext cx="8391167" cy="359353"/>
          </a:xfrm>
          <a:prstGeom prst="rect">
            <a:avLst/>
          </a:prstGeom>
        </p:spPr>
        <p:txBody>
          <a:bodyPr>
            <a:spAutoFit/>
          </a:bodyPr>
          <a:lstStyle>
            <a:lvl1pPr marL="0" indent="0" algn="l" defTabSz="685800" rtl="0" eaLnBrk="1" latinLnBrk="0" hangingPunct="1">
              <a:lnSpc>
                <a:spcPct val="96000"/>
              </a:lnSpc>
              <a:spcBef>
                <a:spcPts val="675"/>
              </a:spcBef>
              <a:buClr>
                <a:schemeClr val="accent1"/>
              </a:buClr>
              <a:buFont typeface="Arial" panose="020B0604020202020204" pitchFamily="34" charset="0"/>
              <a:buNone/>
              <a:defRPr lang="en-US" sz="1200" kern="1200" baseline="0" dirty="0">
                <a:solidFill>
                  <a:schemeClr val="tx1"/>
                </a:solidFill>
                <a:latin typeface="+mn-lt"/>
                <a:ea typeface="+mn-ea"/>
                <a:cs typeface="+mn-cs"/>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1689963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28588" y="-114300"/>
            <a:ext cx="8178404" cy="4887098"/>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050"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370642" y="3394223"/>
            <a:ext cx="6623553" cy="685800"/>
          </a:xfrm>
          <a:prstGeom prst="rect">
            <a:avLst/>
          </a:prstGeom>
        </p:spPr>
        <p:txBody>
          <a:bodyPr/>
          <a:lstStyle>
            <a:lvl1pPr marL="0" indent="0" algn="l">
              <a:lnSpc>
                <a:spcPct val="96000"/>
              </a:lnSpc>
              <a:spcBef>
                <a:spcPts val="900"/>
              </a:spcBef>
              <a:buNone/>
              <a:defRPr sz="150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371474" y="2694876"/>
            <a:ext cx="6622256" cy="542216"/>
          </a:xfrm>
        </p:spPr>
        <p:txBody>
          <a:bodyPr wrap="square">
            <a:spAutoFit/>
          </a:bodyPr>
          <a:lstStyle>
            <a:lvl1pPr>
              <a:lnSpc>
                <a:spcPct val="87000"/>
              </a:lnSpc>
              <a:defRPr sz="4050">
                <a:solidFill>
                  <a:schemeClr val="tx2"/>
                </a:solidFill>
              </a:defRPr>
            </a:lvl1pPr>
          </a:lstStyle>
          <a:p>
            <a:r>
              <a:rPr lang="en-US"/>
              <a:t>Click to edit Master title style</a:t>
            </a:r>
          </a:p>
        </p:txBody>
      </p:sp>
    </p:spTree>
    <p:extLst>
      <p:ext uri="{BB962C8B-B14F-4D97-AF65-F5344CB8AC3E}">
        <p14:creationId xmlns:p14="http://schemas.microsoft.com/office/powerpoint/2010/main" val="2165837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28588" y="-114300"/>
            <a:ext cx="8178404" cy="4887098"/>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050"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370642" y="3394223"/>
            <a:ext cx="6623553" cy="685800"/>
          </a:xfrm>
          <a:prstGeom prst="rect">
            <a:avLst/>
          </a:prstGeom>
        </p:spPr>
        <p:txBody>
          <a:bodyPr/>
          <a:lstStyle>
            <a:lvl1pPr marL="0" indent="0" algn="l">
              <a:lnSpc>
                <a:spcPct val="96000"/>
              </a:lnSpc>
              <a:spcBef>
                <a:spcPts val="900"/>
              </a:spcBef>
              <a:buNone/>
              <a:defRPr sz="150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371474" y="2694876"/>
            <a:ext cx="6622256" cy="542216"/>
          </a:xfrm>
        </p:spPr>
        <p:txBody>
          <a:bodyPr wrap="square">
            <a:spAutoFit/>
          </a:bodyPr>
          <a:lstStyle>
            <a:lvl1pPr>
              <a:lnSpc>
                <a:spcPct val="87000"/>
              </a:lnSpc>
              <a:defRPr sz="4050">
                <a:solidFill>
                  <a:schemeClr val="tx2"/>
                </a:solidFill>
              </a:defRPr>
            </a:lvl1pPr>
          </a:lstStyle>
          <a:p>
            <a:r>
              <a:rPr lang="en-US"/>
              <a:t>Click to edit Master title style</a:t>
            </a:r>
          </a:p>
        </p:txBody>
      </p:sp>
    </p:spTree>
    <p:extLst>
      <p:ext uri="{BB962C8B-B14F-4D97-AF65-F5344CB8AC3E}">
        <p14:creationId xmlns:p14="http://schemas.microsoft.com/office/powerpoint/2010/main" val="2062631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28588" y="-114300"/>
            <a:ext cx="8178404" cy="4887098"/>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050"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370642" y="3394223"/>
            <a:ext cx="6623553" cy="685800"/>
          </a:xfrm>
          <a:prstGeom prst="rect">
            <a:avLst/>
          </a:prstGeom>
        </p:spPr>
        <p:txBody>
          <a:bodyPr/>
          <a:lstStyle>
            <a:lvl1pPr marL="0" indent="0" algn="l">
              <a:lnSpc>
                <a:spcPct val="96000"/>
              </a:lnSpc>
              <a:spcBef>
                <a:spcPts val="900"/>
              </a:spcBef>
              <a:buNone/>
              <a:defRPr sz="15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371474" y="2694876"/>
            <a:ext cx="6622256" cy="542216"/>
          </a:xfrm>
        </p:spPr>
        <p:txBody>
          <a:bodyPr wrap="square">
            <a:spAutoFit/>
          </a:bodyPr>
          <a:lstStyle>
            <a:lvl1pPr>
              <a:lnSpc>
                <a:spcPct val="87000"/>
              </a:lnSpc>
              <a:defRPr sz="4050">
                <a:solidFill>
                  <a:schemeClr val="bg1"/>
                </a:solidFill>
              </a:defRPr>
            </a:lvl1pPr>
          </a:lstStyle>
          <a:p>
            <a:r>
              <a:rPr lang="en-US"/>
              <a:t>Click to edit Master title style</a:t>
            </a:r>
          </a:p>
        </p:txBody>
      </p:sp>
    </p:spTree>
    <p:extLst>
      <p:ext uri="{BB962C8B-B14F-4D97-AF65-F5344CB8AC3E}">
        <p14:creationId xmlns:p14="http://schemas.microsoft.com/office/powerpoint/2010/main" val="2611379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28588" y="-114300"/>
            <a:ext cx="8178404" cy="4887098"/>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050"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370642" y="3394223"/>
            <a:ext cx="6623553" cy="685800"/>
          </a:xfrm>
          <a:prstGeom prst="rect">
            <a:avLst/>
          </a:prstGeom>
        </p:spPr>
        <p:txBody>
          <a:bodyPr/>
          <a:lstStyle>
            <a:lvl1pPr marL="0" indent="0" algn="l">
              <a:lnSpc>
                <a:spcPct val="96000"/>
              </a:lnSpc>
              <a:spcBef>
                <a:spcPts val="900"/>
              </a:spcBef>
              <a:buNone/>
              <a:defRPr sz="15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371474" y="2694876"/>
            <a:ext cx="6622256" cy="542216"/>
          </a:xfrm>
        </p:spPr>
        <p:txBody>
          <a:bodyPr wrap="square">
            <a:spAutoFit/>
          </a:bodyPr>
          <a:lstStyle>
            <a:lvl1pPr>
              <a:lnSpc>
                <a:spcPct val="87000"/>
              </a:lnSpc>
              <a:defRPr sz="4050">
                <a:solidFill>
                  <a:schemeClr val="bg1"/>
                </a:solidFill>
              </a:defRPr>
            </a:lvl1pPr>
          </a:lstStyle>
          <a:p>
            <a:r>
              <a:rPr lang="en-US"/>
              <a:t>Click to edit Master title style</a:t>
            </a:r>
          </a:p>
        </p:txBody>
      </p:sp>
    </p:spTree>
    <p:extLst>
      <p:ext uri="{BB962C8B-B14F-4D97-AF65-F5344CB8AC3E}">
        <p14:creationId xmlns:p14="http://schemas.microsoft.com/office/powerpoint/2010/main" val="126979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28588" y="-114300"/>
            <a:ext cx="8178404" cy="4887098"/>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050"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370642" y="3394223"/>
            <a:ext cx="6623553" cy="685800"/>
          </a:xfrm>
          <a:prstGeom prst="rect">
            <a:avLst/>
          </a:prstGeom>
        </p:spPr>
        <p:txBody>
          <a:bodyPr/>
          <a:lstStyle>
            <a:lvl1pPr marL="0" indent="0" algn="l">
              <a:lnSpc>
                <a:spcPct val="96000"/>
              </a:lnSpc>
              <a:spcBef>
                <a:spcPts val="900"/>
              </a:spcBef>
              <a:buNone/>
              <a:defRPr sz="15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371474" y="2694876"/>
            <a:ext cx="6622256" cy="542216"/>
          </a:xfrm>
        </p:spPr>
        <p:txBody>
          <a:bodyPr wrap="square">
            <a:spAutoFit/>
          </a:bodyPr>
          <a:lstStyle>
            <a:lvl1pPr>
              <a:lnSpc>
                <a:spcPct val="87000"/>
              </a:lnSpc>
              <a:defRPr sz="4050">
                <a:solidFill>
                  <a:schemeClr val="bg1"/>
                </a:solidFill>
              </a:defRPr>
            </a:lvl1pPr>
          </a:lstStyle>
          <a:p>
            <a:r>
              <a:rPr lang="en-US"/>
              <a:t>Click to edit Master title style</a:t>
            </a:r>
          </a:p>
        </p:txBody>
      </p:sp>
    </p:spTree>
    <p:extLst>
      <p:ext uri="{BB962C8B-B14F-4D97-AF65-F5344CB8AC3E}">
        <p14:creationId xmlns:p14="http://schemas.microsoft.com/office/powerpoint/2010/main" val="1528713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3040856" y="4590030"/>
            <a:ext cx="5726430" cy="213564"/>
          </a:xfrm>
          <a:prstGeom prst="rect">
            <a:avLst/>
          </a:prstGeom>
        </p:spPr>
        <p:txBody>
          <a:bodyPr anchor="ctr"/>
          <a:lstStyle>
            <a:lvl1pPr marL="0" indent="0" algn="l">
              <a:lnSpc>
                <a:spcPct val="96000"/>
              </a:lnSpc>
              <a:buNone/>
              <a:defRPr sz="1200">
                <a:solidFill>
                  <a:schemeClr val="accent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371476" y="4595771"/>
            <a:ext cx="2400300" cy="202082"/>
          </a:xfrm>
          <a:prstGeom prst="rect">
            <a:avLst/>
          </a:prstGeom>
        </p:spPr>
        <p:txBody>
          <a:bodyPr anchor="ctr"/>
          <a:lstStyle>
            <a:lvl1pPr marL="0" indent="0" algn="l">
              <a:lnSpc>
                <a:spcPct val="90000"/>
              </a:lnSpc>
              <a:spcBef>
                <a:spcPts val="675"/>
              </a:spcBef>
              <a:spcAft>
                <a:spcPts val="675"/>
              </a:spcAft>
              <a:buNone/>
              <a:defRPr sz="1200" b="0">
                <a:solidFill>
                  <a:schemeClr val="accent1"/>
                </a:solidFill>
                <a:latin typeface="+mn-lt"/>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371475" y="1565596"/>
            <a:ext cx="8401051" cy="1728192"/>
          </a:xfrm>
          <a:prstGeom prst="rect">
            <a:avLst/>
          </a:prstGeom>
        </p:spPr>
        <p:txBody>
          <a:bodyPr anchor="ctr"/>
          <a:lstStyle>
            <a:lvl1pPr marL="0" indent="0" algn="ctr">
              <a:lnSpc>
                <a:spcPct val="90000"/>
              </a:lnSpc>
              <a:spcBef>
                <a:spcPts val="675"/>
              </a:spcBef>
              <a:spcAft>
                <a:spcPts val="675"/>
              </a:spcAft>
              <a:buFont typeface="Microsoft Sans Serif" panose="020B0604020202020204" pitchFamily="34" charset="0"/>
              <a:buChar char="​"/>
              <a:defRPr sz="5400">
                <a:solidFill>
                  <a:schemeClr val="tx2"/>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71804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3040856" y="4590030"/>
            <a:ext cx="5726430" cy="213564"/>
          </a:xfrm>
          <a:prstGeom prst="rect">
            <a:avLst/>
          </a:prstGeom>
        </p:spPr>
        <p:txBody>
          <a:bodyPr anchor="ctr"/>
          <a:lstStyle>
            <a:lvl1pPr marL="0" indent="0" algn="l">
              <a:lnSpc>
                <a:spcPct val="96000"/>
              </a:lnSpc>
              <a:buNone/>
              <a:defRPr sz="1200">
                <a:solidFill>
                  <a:schemeClr val="accent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371476" y="4595771"/>
            <a:ext cx="2400300" cy="202082"/>
          </a:xfrm>
          <a:prstGeom prst="rect">
            <a:avLst/>
          </a:prstGeom>
        </p:spPr>
        <p:txBody>
          <a:bodyPr anchor="ctr"/>
          <a:lstStyle>
            <a:lvl1pPr marL="0" indent="0" algn="l">
              <a:lnSpc>
                <a:spcPct val="90000"/>
              </a:lnSpc>
              <a:spcBef>
                <a:spcPts val="675"/>
              </a:spcBef>
              <a:spcAft>
                <a:spcPts val="675"/>
              </a:spcAft>
              <a:buNone/>
              <a:defRPr sz="1200" b="0">
                <a:solidFill>
                  <a:schemeClr val="accent1"/>
                </a:solidFill>
                <a:latin typeface="+mn-lt"/>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371475" y="1565596"/>
            <a:ext cx="8401051" cy="1728192"/>
          </a:xfrm>
          <a:prstGeom prst="rect">
            <a:avLst/>
          </a:prstGeom>
        </p:spPr>
        <p:txBody>
          <a:bodyPr anchor="ctr"/>
          <a:lstStyle>
            <a:lvl1pPr marL="0" indent="0" algn="ctr">
              <a:lnSpc>
                <a:spcPct val="90000"/>
              </a:lnSpc>
              <a:spcBef>
                <a:spcPts val="675"/>
              </a:spcBef>
              <a:spcAft>
                <a:spcPts val="675"/>
              </a:spcAft>
              <a:buFont typeface="Microsoft Sans Serif" panose="020B0604020202020204" pitchFamily="34" charset="0"/>
              <a:buChar char="​"/>
              <a:defRPr sz="5400">
                <a:solidFill>
                  <a:schemeClr val="tx2"/>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1520248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3040856" y="4590091"/>
            <a:ext cx="5726430" cy="213564"/>
          </a:xfrm>
          <a:prstGeom prst="rect">
            <a:avLst/>
          </a:prstGeom>
        </p:spPr>
        <p:txBody>
          <a:bodyPr anchor="ctr"/>
          <a:lstStyle>
            <a:lvl1pPr marL="0" indent="0" algn="l">
              <a:lnSpc>
                <a:spcPct val="96000"/>
              </a:lnSpc>
              <a:buNone/>
              <a:defRPr sz="12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376714" y="4590030"/>
            <a:ext cx="2400300" cy="202082"/>
          </a:xfrm>
          <a:prstGeom prst="rect">
            <a:avLst/>
          </a:prstGeom>
        </p:spPr>
        <p:txBody>
          <a:bodyPr anchor="ctr"/>
          <a:lstStyle>
            <a:lvl1pPr marL="0" indent="0" algn="l">
              <a:lnSpc>
                <a:spcPct val="90000"/>
              </a:lnSpc>
              <a:spcBef>
                <a:spcPts val="675"/>
              </a:spcBef>
              <a:spcAft>
                <a:spcPts val="675"/>
              </a:spcAft>
              <a:buNone/>
              <a:defRPr sz="1200" b="0">
                <a:solidFill>
                  <a:schemeClr val="bg1"/>
                </a:solidFill>
                <a:latin typeface="+mn-lt"/>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371475" y="1565596"/>
            <a:ext cx="8401051" cy="1728192"/>
          </a:xfrm>
          <a:prstGeom prst="rect">
            <a:avLst/>
          </a:prstGeom>
        </p:spPr>
        <p:txBody>
          <a:bodyPr anchor="ctr"/>
          <a:lstStyle>
            <a:lvl1pPr marL="0" indent="0" algn="ctr">
              <a:lnSpc>
                <a:spcPct val="90000"/>
              </a:lnSpc>
              <a:spcBef>
                <a:spcPts val="675"/>
              </a:spcBef>
              <a:spcAft>
                <a:spcPts val="675"/>
              </a:spcAft>
              <a:buFont typeface="Microsoft Sans Serif" panose="020B0604020202020204" pitchFamily="34" charset="0"/>
              <a:buChar char="​"/>
              <a:defRPr sz="5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1618385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3040856" y="4595771"/>
            <a:ext cx="5726430" cy="213564"/>
          </a:xfrm>
          <a:prstGeom prst="rect">
            <a:avLst/>
          </a:prstGeom>
        </p:spPr>
        <p:txBody>
          <a:bodyPr anchor="ctr"/>
          <a:lstStyle>
            <a:lvl1pPr marL="0" indent="0" algn="l">
              <a:lnSpc>
                <a:spcPct val="96000"/>
              </a:lnSpc>
              <a:buNone/>
              <a:defRPr sz="1200">
                <a:solidFill>
                  <a:schemeClr val="accent2">
                    <a:lumMod val="60000"/>
                    <a:lumOff val="40000"/>
                  </a:schemeClr>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378620" y="4590030"/>
            <a:ext cx="2400300" cy="202082"/>
          </a:xfrm>
          <a:prstGeom prst="rect">
            <a:avLst/>
          </a:prstGeom>
        </p:spPr>
        <p:txBody>
          <a:bodyPr anchor="ctr"/>
          <a:lstStyle>
            <a:lvl1pPr marL="0" indent="0" algn="l">
              <a:lnSpc>
                <a:spcPct val="90000"/>
              </a:lnSpc>
              <a:spcBef>
                <a:spcPts val="675"/>
              </a:spcBef>
              <a:spcAft>
                <a:spcPts val="675"/>
              </a:spcAft>
              <a:buNone/>
              <a:defRPr sz="1200" b="0">
                <a:solidFill>
                  <a:schemeClr val="accent2">
                    <a:lumMod val="60000"/>
                    <a:lumOff val="40000"/>
                  </a:schemeClr>
                </a:solidFill>
                <a:latin typeface="+mn-lt"/>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371475" y="1565596"/>
            <a:ext cx="8401051" cy="1728192"/>
          </a:xfrm>
          <a:prstGeom prst="rect">
            <a:avLst/>
          </a:prstGeom>
        </p:spPr>
        <p:txBody>
          <a:bodyPr anchor="ctr"/>
          <a:lstStyle>
            <a:lvl1pPr marL="0" indent="0" algn="ctr">
              <a:lnSpc>
                <a:spcPct val="90000"/>
              </a:lnSpc>
              <a:spcBef>
                <a:spcPts val="675"/>
              </a:spcBef>
              <a:spcAft>
                <a:spcPts val="675"/>
              </a:spcAft>
              <a:buFont typeface="Microsoft Sans Serif" panose="020B0604020202020204" pitchFamily="34" charset="0"/>
              <a:buChar char="​"/>
              <a:defRPr sz="5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2546013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3040856" y="4590030"/>
            <a:ext cx="5726430" cy="213564"/>
          </a:xfrm>
          <a:prstGeom prst="rect">
            <a:avLst/>
          </a:prstGeom>
        </p:spPr>
        <p:txBody>
          <a:bodyPr anchor="ctr"/>
          <a:lstStyle>
            <a:lvl1pPr marL="0" indent="0" algn="l">
              <a:lnSpc>
                <a:spcPct val="96000"/>
              </a:lnSpc>
              <a:buNone/>
              <a:defRPr sz="1200">
                <a:solidFill>
                  <a:schemeClr val="accent3"/>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371474" y="4598936"/>
            <a:ext cx="2400300" cy="202082"/>
          </a:xfrm>
          <a:prstGeom prst="rect">
            <a:avLst/>
          </a:prstGeom>
        </p:spPr>
        <p:txBody>
          <a:bodyPr anchor="ctr"/>
          <a:lstStyle>
            <a:lvl1pPr marL="0" indent="0" algn="l">
              <a:lnSpc>
                <a:spcPct val="90000"/>
              </a:lnSpc>
              <a:spcBef>
                <a:spcPts val="675"/>
              </a:spcBef>
              <a:spcAft>
                <a:spcPts val="675"/>
              </a:spcAft>
              <a:buNone/>
              <a:defRPr sz="1200" b="0">
                <a:solidFill>
                  <a:schemeClr val="accent3"/>
                </a:solidFill>
                <a:latin typeface="+mn-lt"/>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371475" y="1565596"/>
            <a:ext cx="8401051" cy="1728192"/>
          </a:xfrm>
          <a:prstGeom prst="rect">
            <a:avLst/>
          </a:prstGeom>
        </p:spPr>
        <p:txBody>
          <a:bodyPr anchor="ctr"/>
          <a:lstStyle>
            <a:lvl1pPr marL="0" indent="0" algn="ctr">
              <a:lnSpc>
                <a:spcPct val="90000"/>
              </a:lnSpc>
              <a:spcBef>
                <a:spcPts val="675"/>
              </a:spcBef>
              <a:spcAft>
                <a:spcPts val="675"/>
              </a:spcAft>
              <a:buFont typeface="Microsoft Sans Serif" panose="020B0604020202020204" pitchFamily="34" charset="0"/>
              <a:buChar char="​"/>
              <a:defRPr sz="5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2610623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371474" y="4899671"/>
            <a:ext cx="7866126" cy="88631"/>
          </a:xfrm>
        </p:spPr>
        <p:txBody>
          <a:bodyPr/>
          <a:lstStyle>
            <a:lvl1pPr>
              <a:defRPr>
                <a:solidFill>
                  <a:schemeClr val="accent5">
                    <a:lumMod val="60000"/>
                    <a:lumOff val="40000"/>
                  </a:schemeClr>
                </a:solidFill>
              </a:defRPr>
            </a:lvl1pPr>
          </a:lstStyle>
          <a:p>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371475" y="485078"/>
            <a:ext cx="8390334" cy="268374"/>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371475" y="1289305"/>
            <a:ext cx="8390334" cy="35112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370642" y="816102"/>
            <a:ext cx="8391167" cy="359353"/>
          </a:xfrm>
          <a:prstGeom prst="rect">
            <a:avLst/>
          </a:prstGeom>
        </p:spPr>
        <p:txBody>
          <a:bodyPr>
            <a:spAutoFit/>
          </a:bodyPr>
          <a:lstStyle>
            <a:lvl1pPr marL="0" indent="0" algn="l" defTabSz="685800" rtl="0" eaLnBrk="1" latinLnBrk="0" hangingPunct="1">
              <a:lnSpc>
                <a:spcPct val="96000"/>
              </a:lnSpc>
              <a:spcBef>
                <a:spcPts val="675"/>
              </a:spcBef>
              <a:buClr>
                <a:schemeClr val="accent1"/>
              </a:buClr>
              <a:buFont typeface="Arial" panose="020B0604020202020204" pitchFamily="34" charset="0"/>
              <a:buNone/>
              <a:defRPr lang="en-US" sz="1200" kern="1200" baseline="0" dirty="0">
                <a:solidFill>
                  <a:schemeClr val="tx1"/>
                </a:solidFill>
                <a:latin typeface="+mn-lt"/>
                <a:ea typeface="+mn-ea"/>
                <a:cs typeface="+mn-cs"/>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3562728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349217" y="3701334"/>
            <a:ext cx="8425998" cy="1442166"/>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050"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349217" y="1902460"/>
            <a:ext cx="6544334" cy="1204945"/>
          </a:xfrm>
          <a:prstGeom prst="rect">
            <a:avLst/>
          </a:prstGeom>
          <a:noFill/>
        </p:spPr>
        <p:txBody>
          <a:bodyPr wrap="square" lIns="0" tIns="0" rIns="0" bIns="0" rtlCol="0">
            <a:spAutoFit/>
          </a:bodyPr>
          <a:lstStyle/>
          <a:p>
            <a:pPr marL="0" marR="0" lvl="0" indent="0" algn="l" defTabSz="685800" rtl="0" eaLnBrk="1" fontAlgn="auto" latinLnBrk="0" hangingPunct="1">
              <a:lnSpc>
                <a:spcPct val="87000"/>
              </a:lnSpc>
              <a:spcBef>
                <a:spcPts val="0"/>
              </a:spcBef>
              <a:spcAft>
                <a:spcPts val="0"/>
              </a:spcAft>
              <a:buClrTx/>
              <a:buSzTx/>
              <a:buFontTx/>
              <a:buNone/>
              <a:tabLst/>
              <a:defRPr/>
            </a:pPr>
            <a:r>
              <a:rPr kumimoji="0" lang="en-US" sz="9000" b="0" i="0" u="none" strike="noStrike" kern="1200" cap="none" spc="-225" normalizeH="0" noProof="0" dirty="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9000" b="0" i="0" u="none" strike="noStrike" kern="1200" cap="none" spc="-225"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9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9000" b="0" i="0" u="none" strike="noStrike" kern="1200" cap="none" spc="-338" normalizeH="0" noProof="0" dirty="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9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9000" b="0" i="0" u="none" strike="noStrike" kern="1200" cap="none" spc="-225"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9000" b="0" i="0" u="none" strike="noStrike" kern="1200" cap="none"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9000" b="0" i="0" u="none" strike="noStrike" kern="1200" cap="none" spc="-225"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635826" y="4265947"/>
            <a:ext cx="2345414" cy="453970"/>
          </a:xfrm>
          <a:prstGeom prst="rect">
            <a:avLst/>
          </a:prstGeom>
          <a:noFill/>
        </p:spPr>
        <p:txBody>
          <a:bodyPr wrap="square" lIns="0" tIns="0" rIns="0" bIns="0" rtlCol="0">
            <a:spAutoFit/>
          </a:bodyPr>
          <a:lstStyle/>
          <a:p>
            <a:pPr marL="0" marR="0" lvl="0" indent="0" algn="l" defTabSz="685800" rtl="0" eaLnBrk="1" fontAlgn="auto" latinLnBrk="0" hangingPunct="1">
              <a:lnSpc>
                <a:spcPct val="114000"/>
              </a:lnSpc>
              <a:spcBef>
                <a:spcPts val="0"/>
              </a:spcBef>
              <a:spcAft>
                <a:spcPts val="225"/>
              </a:spcAft>
              <a:buClrTx/>
              <a:buSzTx/>
              <a:buFontTx/>
              <a:buNone/>
              <a:tabLst/>
              <a:defRPr/>
            </a:pPr>
            <a:r>
              <a:rPr kumimoji="0" lang="en-US" sz="788"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685800" rtl="0" eaLnBrk="1" fontAlgn="auto" latinLnBrk="0" hangingPunct="1">
              <a:lnSpc>
                <a:spcPct val="114000"/>
              </a:lnSpc>
              <a:spcBef>
                <a:spcPts val="0"/>
              </a:spcBef>
              <a:spcAft>
                <a:spcPts val="225"/>
              </a:spcAft>
              <a:buClrTx/>
              <a:buSzTx/>
              <a:buFontTx/>
              <a:buNone/>
              <a:tabLst/>
              <a:defRPr/>
            </a:pPr>
            <a:r>
              <a:rPr kumimoji="0" lang="en-US" sz="788"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685800" rtl="0" eaLnBrk="1" fontAlgn="auto" latinLnBrk="0" hangingPunct="1">
              <a:lnSpc>
                <a:spcPct val="114000"/>
              </a:lnSpc>
              <a:spcBef>
                <a:spcPts val="0"/>
              </a:spcBef>
              <a:spcAft>
                <a:spcPts val="225"/>
              </a:spcAft>
              <a:buClrTx/>
              <a:buSzTx/>
              <a:buFontTx/>
              <a:buNone/>
              <a:tabLst/>
              <a:defRPr/>
            </a:pPr>
            <a:r>
              <a:rPr kumimoji="0" lang="en-US" sz="788"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635826" y="3925643"/>
            <a:ext cx="1212109" cy="22216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68580" tIns="34290" rIns="68580" bIns="34290" numCol="1" anchor="t" anchorCtr="0" compatLnSpc="1">
            <a:prstTxWarp prst="textNoShape">
              <a:avLst/>
            </a:prstTxWarp>
          </a:bodyPr>
          <a:lstStyle/>
          <a:p>
            <a:endParaRPr lang="en-US" sz="1050">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283110" y="4272534"/>
            <a:ext cx="777128" cy="10287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050">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050">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050">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3" name="TextBox 2">
            <a:extLst>
              <a:ext uri="{FF2B5EF4-FFF2-40B4-BE49-F238E27FC236}">
                <a16:creationId xmlns:a16="http://schemas.microsoft.com/office/drawing/2014/main" id="{091E9095-698B-0FCE-B311-BA02E4AAD35D}"/>
              </a:ext>
            </a:extLst>
          </p:cNvPr>
          <p:cNvSpPr txBox="1"/>
          <p:nvPr userDrawn="1"/>
        </p:nvSpPr>
        <p:spPr bwMode="gray">
          <a:xfrm>
            <a:off x="3234929" y="3997741"/>
            <a:ext cx="2219169" cy="642484"/>
          </a:xfrm>
          <a:prstGeom prst="rect">
            <a:avLst/>
          </a:prstGeom>
          <a:noFill/>
        </p:spPr>
        <p:txBody>
          <a:bodyPr wrap="square" lIns="0" tIns="0" rIns="0" bIns="0" numCol="1" spcCol="118872" rtlCol="0">
            <a:spAutoFit/>
          </a:bodyPr>
          <a:lstStyle/>
          <a:p>
            <a:pPr marL="0" marR="0" lvl="0" indent="0" algn="l" defTabSz="685800" rtl="0" eaLnBrk="1" fontAlgn="auto" latinLnBrk="0" hangingPunct="1">
              <a:lnSpc>
                <a:spcPct val="100000"/>
              </a:lnSpc>
              <a:spcBef>
                <a:spcPts val="300"/>
              </a:spcBef>
              <a:spcAft>
                <a:spcPts val="0"/>
              </a:spcAft>
              <a:buClrTx/>
              <a:buSzTx/>
              <a:buFontTx/>
              <a:buNone/>
              <a:tabLst/>
              <a:defRPr/>
            </a:pPr>
            <a:r>
              <a:rPr kumimoji="0" lang="en-US" sz="525"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525" b="0" i="0" u="none" strike="noStrike" kern="1200" cap="none" spc="0" normalizeH="0" baseline="0" noProof="0" dirty="0">
                <a:ln>
                  <a:noFill/>
                </a:ln>
                <a:solidFill>
                  <a:schemeClr val="tx2"/>
                </a:solidFill>
                <a:effectLst/>
                <a:uLnTx/>
                <a:uFillTx/>
                <a:latin typeface="+mn-lt"/>
                <a:ea typeface="+mn-ea"/>
                <a:cs typeface="+mn-cs"/>
              </a:rPr>
            </a:br>
            <a:r>
              <a:rPr kumimoji="0" lang="en-US" sz="525"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685800" rtl="0" eaLnBrk="1" fontAlgn="auto" latinLnBrk="0" hangingPunct="1">
              <a:lnSpc>
                <a:spcPct val="100000"/>
              </a:lnSpc>
              <a:spcBef>
                <a:spcPts val="300"/>
              </a:spcBef>
              <a:spcAft>
                <a:spcPts val="0"/>
              </a:spcAft>
              <a:buClrTx/>
              <a:buSzTx/>
              <a:buFontTx/>
              <a:buNone/>
              <a:tabLst/>
              <a:defRPr/>
            </a:pPr>
            <a:r>
              <a:rPr kumimoji="0" lang="en-US" sz="525"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a:t>
            </a:r>
            <a:br>
              <a:rPr kumimoji="0" lang="en-US" sz="525" b="0" i="0" u="none" strike="noStrike" kern="1200" cap="none" spc="0" normalizeH="0" baseline="0" noProof="0" dirty="0">
                <a:ln>
                  <a:noFill/>
                </a:ln>
                <a:solidFill>
                  <a:schemeClr val="tx2"/>
                </a:solidFill>
                <a:effectLst/>
                <a:uLnTx/>
                <a:uFillTx/>
                <a:latin typeface="+mn-lt"/>
                <a:ea typeface="+mn-ea"/>
                <a:cs typeface="+mn-cs"/>
              </a:rPr>
            </a:br>
            <a:r>
              <a:rPr kumimoji="0" lang="en-US" sz="525"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685800" rtl="0" eaLnBrk="1" fontAlgn="auto" latinLnBrk="0" hangingPunct="1">
              <a:lnSpc>
                <a:spcPct val="100000"/>
              </a:lnSpc>
              <a:spcBef>
                <a:spcPts val="300"/>
              </a:spcBef>
              <a:spcAft>
                <a:spcPts val="0"/>
              </a:spcAft>
              <a:buClrTx/>
              <a:buSzTx/>
              <a:buFontTx/>
              <a:buNone/>
              <a:tabLst/>
              <a:defRPr/>
            </a:pPr>
            <a:r>
              <a:rPr kumimoji="0" lang="en-US" sz="525"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525" b="0" i="0" u="none" strike="noStrike" kern="1200" cap="none" spc="0" normalizeH="0" baseline="0" noProof="0" dirty="0">
                <a:ln>
                  <a:noFill/>
                </a:ln>
                <a:solidFill>
                  <a:schemeClr val="tx2"/>
                </a:solidFill>
                <a:effectLst/>
                <a:uLnTx/>
                <a:uFillTx/>
                <a:latin typeface="+mn-lt"/>
                <a:ea typeface="+mn-ea"/>
                <a:cs typeface="+mn-cs"/>
              </a:rPr>
            </a:br>
            <a:r>
              <a:rPr kumimoji="0" lang="en-US" sz="525"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525" b="0" i="0" u="none" strike="noStrike" kern="1200" cap="none" spc="0" normalizeH="0" baseline="0" noProof="0" dirty="0">
                <a:ln>
                  <a:noFill/>
                </a:ln>
                <a:solidFill>
                  <a:schemeClr val="tx2"/>
                </a:solidFill>
                <a:effectLst/>
                <a:uLnTx/>
                <a:uFillTx/>
                <a:latin typeface="+mn-lt"/>
                <a:ea typeface="+mn-ea"/>
                <a:cs typeface="+mn-cs"/>
              </a:rPr>
            </a:br>
            <a:r>
              <a:rPr kumimoji="0" lang="en-US" sz="525"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4" name="TextBox 3">
            <a:extLst>
              <a:ext uri="{FF2B5EF4-FFF2-40B4-BE49-F238E27FC236}">
                <a16:creationId xmlns:a16="http://schemas.microsoft.com/office/drawing/2014/main" id="{FE136760-A84B-7DDD-A409-1DB6E5638862}"/>
              </a:ext>
            </a:extLst>
          </p:cNvPr>
          <p:cNvSpPr txBox="1"/>
          <p:nvPr userDrawn="1"/>
        </p:nvSpPr>
        <p:spPr bwMode="gray">
          <a:xfrm>
            <a:off x="5740260" y="3997741"/>
            <a:ext cx="2506067" cy="927177"/>
          </a:xfrm>
          <a:prstGeom prst="rect">
            <a:avLst/>
          </a:prstGeom>
          <a:noFill/>
        </p:spPr>
        <p:txBody>
          <a:bodyPr wrap="square" lIns="0" tIns="0" rIns="0" bIns="0" numCol="1" spcCol="118872" rtlCol="0">
            <a:spAutoFit/>
          </a:bodyPr>
          <a:lstStyle/>
          <a:p>
            <a:pPr marL="0" marR="0" lvl="0" indent="0" algn="l" defTabSz="685800" rtl="0" eaLnBrk="1" fontAlgn="auto" latinLnBrk="0" hangingPunct="1">
              <a:lnSpc>
                <a:spcPct val="100000"/>
              </a:lnSpc>
              <a:spcBef>
                <a:spcPts val="300"/>
              </a:spcBef>
              <a:spcAft>
                <a:spcPts val="0"/>
              </a:spcAft>
              <a:buClrTx/>
              <a:buSzTx/>
              <a:buFontTx/>
              <a:buNone/>
              <a:tabLst/>
              <a:defRPr/>
            </a:pPr>
            <a:r>
              <a:rPr kumimoji="0" lang="en-US" sz="525"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525" b="0" i="0" u="none" strike="noStrike" kern="1200" cap="none" spc="0" normalizeH="0" baseline="0" noProof="0" dirty="0">
                <a:ln>
                  <a:noFill/>
                </a:ln>
                <a:solidFill>
                  <a:schemeClr val="tx2"/>
                </a:solidFill>
                <a:effectLst/>
                <a:uLnTx/>
                <a:uFillTx/>
                <a:latin typeface="+mn-lt"/>
                <a:ea typeface="+mn-ea"/>
                <a:cs typeface="+mn-cs"/>
              </a:rPr>
            </a:br>
            <a:r>
              <a:rPr kumimoji="0" lang="en-US" sz="525"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525" b="0" i="0" u="none" strike="noStrike" kern="1200" cap="none" spc="0" normalizeH="0" baseline="0" noProof="0" dirty="0">
                <a:ln>
                  <a:noFill/>
                </a:ln>
                <a:solidFill>
                  <a:schemeClr val="tx2"/>
                </a:solidFill>
                <a:effectLst/>
                <a:uLnTx/>
                <a:uFillTx/>
                <a:latin typeface="+mn-lt"/>
                <a:ea typeface="+mn-ea"/>
                <a:cs typeface="+mn-cs"/>
              </a:rPr>
            </a:br>
            <a:r>
              <a:rPr kumimoji="0" lang="en-US" sz="525"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685800" rtl="0" eaLnBrk="1" fontAlgn="auto" latinLnBrk="0" hangingPunct="1">
              <a:lnSpc>
                <a:spcPct val="100000"/>
              </a:lnSpc>
              <a:spcBef>
                <a:spcPts val="300"/>
              </a:spcBef>
              <a:spcAft>
                <a:spcPts val="0"/>
              </a:spcAft>
              <a:buClrTx/>
              <a:buSzTx/>
              <a:buFontTx/>
              <a:buNone/>
              <a:tabLst/>
              <a:defRPr/>
            </a:pPr>
            <a:r>
              <a:rPr kumimoji="0" lang="en-US" sz="525"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2646604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349217" y="3701334"/>
            <a:ext cx="8425998" cy="1442166"/>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050"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635826" y="3925643"/>
            <a:ext cx="1212109" cy="22216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68580" tIns="34290" rIns="68580" bIns="34290" numCol="1" anchor="t" anchorCtr="0" compatLnSpc="1">
            <a:prstTxWarp prst="textNoShape">
              <a:avLst/>
            </a:prstTxWarp>
          </a:bodyPr>
          <a:lstStyle/>
          <a:p>
            <a:endParaRPr lang="en-US" sz="1050">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635826" y="4265947"/>
            <a:ext cx="2345414" cy="453970"/>
          </a:xfrm>
          <a:prstGeom prst="rect">
            <a:avLst/>
          </a:prstGeom>
          <a:noFill/>
        </p:spPr>
        <p:txBody>
          <a:bodyPr wrap="square" lIns="0" tIns="0" rIns="0" bIns="0" rtlCol="0">
            <a:spAutoFit/>
          </a:bodyPr>
          <a:lstStyle/>
          <a:p>
            <a:pPr marL="0" marR="0" lvl="0" indent="0" algn="l" defTabSz="685800" rtl="0" eaLnBrk="1" fontAlgn="auto" latinLnBrk="0" hangingPunct="1">
              <a:lnSpc>
                <a:spcPct val="114000"/>
              </a:lnSpc>
              <a:spcBef>
                <a:spcPts val="0"/>
              </a:spcBef>
              <a:spcAft>
                <a:spcPts val="225"/>
              </a:spcAft>
              <a:buClrTx/>
              <a:buSzTx/>
              <a:buFontTx/>
              <a:buNone/>
              <a:tabLst/>
              <a:defRPr/>
            </a:pPr>
            <a:r>
              <a:rPr kumimoji="0" lang="en-US" sz="788"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685800" rtl="0" eaLnBrk="1" fontAlgn="auto" latinLnBrk="0" hangingPunct="1">
              <a:lnSpc>
                <a:spcPct val="114000"/>
              </a:lnSpc>
              <a:spcBef>
                <a:spcPts val="0"/>
              </a:spcBef>
              <a:spcAft>
                <a:spcPts val="225"/>
              </a:spcAft>
              <a:buClrTx/>
              <a:buSzTx/>
              <a:buFontTx/>
              <a:buNone/>
              <a:tabLst/>
              <a:defRPr/>
            </a:pPr>
            <a:r>
              <a:rPr kumimoji="0" lang="en-US" sz="788"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685800" rtl="0" eaLnBrk="1" fontAlgn="auto" latinLnBrk="0" hangingPunct="1">
              <a:lnSpc>
                <a:spcPct val="114000"/>
              </a:lnSpc>
              <a:spcBef>
                <a:spcPts val="0"/>
              </a:spcBef>
              <a:spcAft>
                <a:spcPts val="225"/>
              </a:spcAft>
              <a:buClrTx/>
              <a:buSzTx/>
              <a:buFontTx/>
              <a:buNone/>
              <a:tabLst/>
              <a:defRPr/>
            </a:pPr>
            <a:r>
              <a:rPr kumimoji="0" lang="en-US" sz="788"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349217" y="1902460"/>
            <a:ext cx="6544334" cy="1204945"/>
          </a:xfrm>
          <a:prstGeom prst="rect">
            <a:avLst/>
          </a:prstGeom>
          <a:noFill/>
        </p:spPr>
        <p:txBody>
          <a:bodyPr wrap="square" lIns="0" tIns="0" rIns="0" bIns="0" rtlCol="0">
            <a:spAutoFit/>
          </a:bodyPr>
          <a:lstStyle/>
          <a:p>
            <a:pPr marL="0" marR="0" lvl="0" indent="0" algn="l" defTabSz="685800" rtl="0" eaLnBrk="1" fontAlgn="auto" latinLnBrk="0" hangingPunct="1">
              <a:lnSpc>
                <a:spcPct val="87000"/>
              </a:lnSpc>
              <a:spcBef>
                <a:spcPts val="0"/>
              </a:spcBef>
              <a:spcAft>
                <a:spcPts val="0"/>
              </a:spcAft>
              <a:buClrTx/>
              <a:buSzTx/>
              <a:buFontTx/>
              <a:buNone/>
              <a:tabLst/>
              <a:defRPr/>
            </a:pPr>
            <a:r>
              <a:rPr kumimoji="0" lang="en-US" sz="9000" b="0" i="0" u="none" strike="noStrike" kern="1200" cap="none" spc="-225" normalizeH="0" noProof="0" dirty="0">
                <a:ln>
                  <a:noFill/>
                </a:ln>
                <a:solidFill>
                  <a:srgbClr val="CAD2E0"/>
                </a:solidFill>
                <a:effectLst>
                  <a:innerShdw blurRad="25400" dist="12700" dir="13500000">
                    <a:prstClr val="black">
                      <a:alpha val="50000"/>
                    </a:prstClr>
                  </a:innerShdw>
                </a:effectLst>
                <a:uLnTx/>
                <a:uFillTx/>
              </a:rPr>
              <a:t>T</a:t>
            </a:r>
            <a:r>
              <a:rPr kumimoji="0" lang="en-US" sz="9000" b="0" i="0" u="none" strike="noStrike" kern="1200" cap="none" spc="-225" normalizeH="0" baseline="0" noProof="0" dirty="0">
                <a:ln>
                  <a:noFill/>
                </a:ln>
                <a:solidFill>
                  <a:srgbClr val="CAD2E0"/>
                </a:solidFill>
                <a:effectLst>
                  <a:innerShdw blurRad="25400" dist="12700" dir="13500000">
                    <a:prstClr val="black">
                      <a:alpha val="50000"/>
                    </a:prstClr>
                  </a:innerShdw>
                </a:effectLst>
                <a:uLnTx/>
                <a:uFillTx/>
              </a:rPr>
              <a:t>h</a:t>
            </a:r>
            <a:r>
              <a:rPr kumimoji="0" lang="en-US" sz="9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a</a:t>
            </a:r>
            <a:r>
              <a:rPr kumimoji="0" lang="en-US" sz="9000" b="0" i="0" u="none" strike="noStrike" kern="1200" cap="none" spc="-338" normalizeH="0" noProof="0" dirty="0">
                <a:ln>
                  <a:noFill/>
                </a:ln>
                <a:solidFill>
                  <a:srgbClr val="CAD2E0"/>
                </a:solidFill>
                <a:effectLst>
                  <a:innerShdw blurRad="25400" dist="12700" dir="13500000">
                    <a:prstClr val="black">
                      <a:alpha val="50000"/>
                    </a:prstClr>
                  </a:innerShdw>
                </a:effectLst>
                <a:uLnTx/>
                <a:uFillTx/>
              </a:rPr>
              <a:t>n</a:t>
            </a:r>
            <a:r>
              <a:rPr kumimoji="0" lang="en-US" sz="9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k </a:t>
            </a:r>
            <a:r>
              <a:rPr kumimoji="0" lang="en-US" sz="9000" b="0" i="0" u="none" strike="noStrike" kern="1200" cap="none" spc="-225" normalizeH="0" baseline="0" noProof="0" dirty="0">
                <a:ln>
                  <a:noFill/>
                </a:ln>
                <a:solidFill>
                  <a:srgbClr val="CAD2E0"/>
                </a:solidFill>
                <a:effectLst>
                  <a:innerShdw blurRad="25400" dist="12700" dir="13500000">
                    <a:prstClr val="black">
                      <a:alpha val="50000"/>
                    </a:prstClr>
                  </a:innerShdw>
                </a:effectLst>
                <a:uLnTx/>
                <a:uFillTx/>
              </a:rPr>
              <a:t>y</a:t>
            </a:r>
            <a:r>
              <a:rPr kumimoji="0" lang="en-US" sz="9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9000" b="0" i="0" u="none" strike="noStrike" kern="1200" cap="none" spc="-225"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283110" y="4272534"/>
            <a:ext cx="777128" cy="10287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050">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050">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050">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612D00FC-BA28-634A-6914-600460CEC862}"/>
              </a:ext>
            </a:extLst>
          </p:cNvPr>
          <p:cNvSpPr txBox="1"/>
          <p:nvPr userDrawn="1"/>
        </p:nvSpPr>
        <p:spPr bwMode="gray">
          <a:xfrm>
            <a:off x="3234929" y="3997741"/>
            <a:ext cx="2219169" cy="642484"/>
          </a:xfrm>
          <a:prstGeom prst="rect">
            <a:avLst/>
          </a:prstGeom>
          <a:noFill/>
        </p:spPr>
        <p:txBody>
          <a:bodyPr wrap="square" lIns="0" tIns="0" rIns="0" bIns="0" numCol="1" spcCol="118872" rtlCol="0">
            <a:spAutoFit/>
          </a:bodyPr>
          <a:lstStyle/>
          <a:p>
            <a:pPr marL="0" marR="0" lvl="0" indent="0" algn="l" defTabSz="685800" rtl="0" eaLnBrk="1" fontAlgn="auto" latinLnBrk="0" hangingPunct="1">
              <a:lnSpc>
                <a:spcPct val="100000"/>
              </a:lnSpc>
              <a:spcBef>
                <a:spcPts val="300"/>
              </a:spcBef>
              <a:spcAft>
                <a:spcPts val="0"/>
              </a:spcAft>
              <a:buClrTx/>
              <a:buSzTx/>
              <a:buFontTx/>
              <a:buNone/>
              <a:tabLst/>
              <a:defRPr/>
            </a:pPr>
            <a:r>
              <a:rPr kumimoji="0" lang="en-US" sz="525"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525" b="0" i="0" u="none" strike="noStrike" kern="1200" cap="none" spc="0" normalizeH="0" baseline="0" noProof="0" dirty="0">
                <a:ln>
                  <a:noFill/>
                </a:ln>
                <a:solidFill>
                  <a:schemeClr val="tx2"/>
                </a:solidFill>
                <a:effectLst/>
                <a:uLnTx/>
                <a:uFillTx/>
                <a:latin typeface="+mn-lt"/>
                <a:ea typeface="+mn-ea"/>
                <a:cs typeface="+mn-cs"/>
              </a:rPr>
            </a:br>
            <a:r>
              <a:rPr kumimoji="0" lang="en-US" sz="525"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685800" rtl="0" eaLnBrk="1" fontAlgn="auto" latinLnBrk="0" hangingPunct="1">
              <a:lnSpc>
                <a:spcPct val="100000"/>
              </a:lnSpc>
              <a:spcBef>
                <a:spcPts val="300"/>
              </a:spcBef>
              <a:spcAft>
                <a:spcPts val="0"/>
              </a:spcAft>
              <a:buClrTx/>
              <a:buSzTx/>
              <a:buFontTx/>
              <a:buNone/>
              <a:tabLst/>
              <a:defRPr/>
            </a:pPr>
            <a:r>
              <a:rPr kumimoji="0" lang="en-US" sz="525"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a:t>
            </a:r>
            <a:br>
              <a:rPr kumimoji="0" lang="en-US" sz="525" b="0" i="0" u="none" strike="noStrike" kern="1200" cap="none" spc="0" normalizeH="0" baseline="0" noProof="0" dirty="0">
                <a:ln>
                  <a:noFill/>
                </a:ln>
                <a:solidFill>
                  <a:schemeClr val="tx2"/>
                </a:solidFill>
                <a:effectLst/>
                <a:uLnTx/>
                <a:uFillTx/>
                <a:latin typeface="+mn-lt"/>
                <a:ea typeface="+mn-ea"/>
                <a:cs typeface="+mn-cs"/>
              </a:rPr>
            </a:br>
            <a:r>
              <a:rPr kumimoji="0" lang="en-US" sz="525"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685800" rtl="0" eaLnBrk="1" fontAlgn="auto" latinLnBrk="0" hangingPunct="1">
              <a:lnSpc>
                <a:spcPct val="100000"/>
              </a:lnSpc>
              <a:spcBef>
                <a:spcPts val="300"/>
              </a:spcBef>
              <a:spcAft>
                <a:spcPts val="0"/>
              </a:spcAft>
              <a:buClrTx/>
              <a:buSzTx/>
              <a:buFontTx/>
              <a:buNone/>
              <a:tabLst/>
              <a:defRPr/>
            </a:pPr>
            <a:r>
              <a:rPr kumimoji="0" lang="en-US" sz="525"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525" b="0" i="0" u="none" strike="noStrike" kern="1200" cap="none" spc="0" normalizeH="0" baseline="0" noProof="0" dirty="0">
                <a:ln>
                  <a:noFill/>
                </a:ln>
                <a:solidFill>
                  <a:schemeClr val="tx2"/>
                </a:solidFill>
                <a:effectLst/>
                <a:uLnTx/>
                <a:uFillTx/>
                <a:latin typeface="+mn-lt"/>
                <a:ea typeface="+mn-ea"/>
                <a:cs typeface="+mn-cs"/>
              </a:rPr>
            </a:br>
            <a:r>
              <a:rPr kumimoji="0" lang="en-US" sz="525"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525" b="0" i="0" u="none" strike="noStrike" kern="1200" cap="none" spc="0" normalizeH="0" baseline="0" noProof="0" dirty="0">
                <a:ln>
                  <a:noFill/>
                </a:ln>
                <a:solidFill>
                  <a:schemeClr val="tx2"/>
                </a:solidFill>
                <a:effectLst/>
                <a:uLnTx/>
                <a:uFillTx/>
                <a:latin typeface="+mn-lt"/>
                <a:ea typeface="+mn-ea"/>
                <a:cs typeface="+mn-cs"/>
              </a:rPr>
            </a:br>
            <a:r>
              <a:rPr kumimoji="0" lang="en-US" sz="525"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4" name="TextBox 3">
            <a:extLst>
              <a:ext uri="{FF2B5EF4-FFF2-40B4-BE49-F238E27FC236}">
                <a16:creationId xmlns:a16="http://schemas.microsoft.com/office/drawing/2014/main" id="{30BC86D6-3C04-6E03-2BFC-749B0C71329D}"/>
              </a:ext>
            </a:extLst>
          </p:cNvPr>
          <p:cNvSpPr txBox="1"/>
          <p:nvPr userDrawn="1"/>
        </p:nvSpPr>
        <p:spPr bwMode="gray">
          <a:xfrm>
            <a:off x="5740260" y="3997741"/>
            <a:ext cx="2506067" cy="927177"/>
          </a:xfrm>
          <a:prstGeom prst="rect">
            <a:avLst/>
          </a:prstGeom>
          <a:noFill/>
        </p:spPr>
        <p:txBody>
          <a:bodyPr wrap="square" lIns="0" tIns="0" rIns="0" bIns="0" numCol="1" spcCol="118872" rtlCol="0">
            <a:spAutoFit/>
          </a:bodyPr>
          <a:lstStyle/>
          <a:p>
            <a:pPr marL="0" marR="0" lvl="0" indent="0" algn="l" defTabSz="685800" rtl="0" eaLnBrk="1" fontAlgn="auto" latinLnBrk="0" hangingPunct="1">
              <a:lnSpc>
                <a:spcPct val="100000"/>
              </a:lnSpc>
              <a:spcBef>
                <a:spcPts val="300"/>
              </a:spcBef>
              <a:spcAft>
                <a:spcPts val="0"/>
              </a:spcAft>
              <a:buClrTx/>
              <a:buSzTx/>
              <a:buFontTx/>
              <a:buNone/>
              <a:tabLst/>
              <a:defRPr/>
            </a:pPr>
            <a:r>
              <a:rPr kumimoji="0" lang="en-US" sz="525"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525" b="0" i="0" u="none" strike="noStrike" kern="1200" cap="none" spc="0" normalizeH="0" baseline="0" noProof="0" dirty="0">
                <a:ln>
                  <a:noFill/>
                </a:ln>
                <a:solidFill>
                  <a:schemeClr val="tx2"/>
                </a:solidFill>
                <a:effectLst/>
                <a:uLnTx/>
                <a:uFillTx/>
                <a:latin typeface="+mn-lt"/>
                <a:ea typeface="+mn-ea"/>
                <a:cs typeface="+mn-cs"/>
              </a:rPr>
            </a:br>
            <a:r>
              <a:rPr kumimoji="0" lang="en-US" sz="525"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525" b="0" i="0" u="none" strike="noStrike" kern="1200" cap="none" spc="0" normalizeH="0" baseline="0" noProof="0" dirty="0">
                <a:ln>
                  <a:noFill/>
                </a:ln>
                <a:solidFill>
                  <a:schemeClr val="tx2"/>
                </a:solidFill>
                <a:effectLst/>
                <a:uLnTx/>
                <a:uFillTx/>
                <a:latin typeface="+mn-lt"/>
                <a:ea typeface="+mn-ea"/>
                <a:cs typeface="+mn-cs"/>
              </a:rPr>
            </a:br>
            <a:r>
              <a:rPr kumimoji="0" lang="en-US" sz="525"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685800" rtl="0" eaLnBrk="1" fontAlgn="auto" latinLnBrk="0" hangingPunct="1">
              <a:lnSpc>
                <a:spcPct val="100000"/>
              </a:lnSpc>
              <a:spcBef>
                <a:spcPts val="300"/>
              </a:spcBef>
              <a:spcAft>
                <a:spcPts val="0"/>
              </a:spcAft>
              <a:buClrTx/>
              <a:buSzTx/>
              <a:buFontTx/>
              <a:buNone/>
              <a:tabLst/>
              <a:defRPr/>
            </a:pPr>
            <a:r>
              <a:rPr kumimoji="0" lang="en-US" sz="525"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2054174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349217" y="3701334"/>
            <a:ext cx="8425998" cy="1442166"/>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050"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635826" y="3925643"/>
            <a:ext cx="1212109" cy="22216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68580" tIns="34290" rIns="68580" bIns="34290" numCol="1" anchor="t" anchorCtr="0" compatLnSpc="1">
            <a:prstTxWarp prst="textNoShape">
              <a:avLst/>
            </a:prstTxWarp>
          </a:bodyPr>
          <a:lstStyle/>
          <a:p>
            <a:endParaRPr lang="en-US" sz="1050">
              <a:solidFill>
                <a:schemeClr val="bg1"/>
              </a:solidFill>
              <a:latin typeface="Microsoft Sans Serif"/>
            </a:endParaRP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635826" y="4265947"/>
            <a:ext cx="2345414" cy="453970"/>
          </a:xfrm>
          <a:prstGeom prst="rect">
            <a:avLst/>
          </a:prstGeom>
          <a:noFill/>
        </p:spPr>
        <p:txBody>
          <a:bodyPr wrap="square" lIns="0" tIns="0" rIns="0" bIns="0" rtlCol="0">
            <a:spAutoFit/>
          </a:bodyPr>
          <a:lstStyle/>
          <a:p>
            <a:pPr marL="0" marR="0" lvl="0" indent="0" algn="l" defTabSz="685800" rtl="0" eaLnBrk="1" fontAlgn="auto" latinLnBrk="0" hangingPunct="1">
              <a:lnSpc>
                <a:spcPct val="114000"/>
              </a:lnSpc>
              <a:spcBef>
                <a:spcPts val="0"/>
              </a:spcBef>
              <a:spcAft>
                <a:spcPts val="225"/>
              </a:spcAft>
              <a:buClrTx/>
              <a:buSzTx/>
              <a:buFontTx/>
              <a:buNone/>
              <a:tabLst/>
              <a:defRPr/>
            </a:pPr>
            <a:r>
              <a:rPr kumimoji="0" lang="en-US" sz="788"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685800" rtl="0" eaLnBrk="1" fontAlgn="auto" latinLnBrk="0" hangingPunct="1">
              <a:lnSpc>
                <a:spcPct val="114000"/>
              </a:lnSpc>
              <a:spcBef>
                <a:spcPts val="0"/>
              </a:spcBef>
              <a:spcAft>
                <a:spcPts val="225"/>
              </a:spcAft>
              <a:buClrTx/>
              <a:buSzTx/>
              <a:buFontTx/>
              <a:buNone/>
              <a:tabLst/>
              <a:defRPr/>
            </a:pPr>
            <a:r>
              <a:rPr kumimoji="0" lang="en-US" sz="788"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685800" rtl="0" eaLnBrk="1" fontAlgn="auto" latinLnBrk="0" hangingPunct="1">
              <a:lnSpc>
                <a:spcPct val="114000"/>
              </a:lnSpc>
              <a:spcBef>
                <a:spcPts val="0"/>
              </a:spcBef>
              <a:spcAft>
                <a:spcPts val="225"/>
              </a:spcAft>
              <a:buClrTx/>
              <a:buSzTx/>
              <a:buFontTx/>
              <a:buNone/>
              <a:tabLst/>
              <a:defRPr/>
            </a:pPr>
            <a:r>
              <a:rPr kumimoji="0" lang="en-US" sz="788"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349217" y="1902460"/>
            <a:ext cx="6544334" cy="1204945"/>
          </a:xfrm>
          <a:prstGeom prst="rect">
            <a:avLst/>
          </a:prstGeom>
          <a:noFill/>
        </p:spPr>
        <p:txBody>
          <a:bodyPr wrap="square" lIns="0" tIns="0" rIns="0" bIns="0" rtlCol="0">
            <a:spAutoFit/>
          </a:bodyPr>
          <a:lstStyle/>
          <a:p>
            <a:pPr marL="0" marR="0" lvl="0" indent="0" algn="l" defTabSz="685800" rtl="0" eaLnBrk="1" fontAlgn="auto" latinLnBrk="0" hangingPunct="1">
              <a:lnSpc>
                <a:spcPct val="87000"/>
              </a:lnSpc>
              <a:spcBef>
                <a:spcPts val="0"/>
              </a:spcBef>
              <a:spcAft>
                <a:spcPts val="0"/>
              </a:spcAft>
              <a:buClrTx/>
              <a:buSzTx/>
              <a:buFontTx/>
              <a:buNone/>
              <a:tabLst/>
              <a:defRPr/>
            </a:pPr>
            <a:r>
              <a:rPr kumimoji="0" lang="en-US" sz="9000" b="0" i="0" u="none" strike="noStrike" kern="1200" cap="none" spc="-225" normalizeH="0" noProof="0" dirty="0">
                <a:ln>
                  <a:noFill/>
                </a:ln>
                <a:solidFill>
                  <a:srgbClr val="1F46C3"/>
                </a:solidFill>
                <a:effectLst>
                  <a:innerShdw blurRad="25400" dist="12700" dir="13500000">
                    <a:prstClr val="black">
                      <a:alpha val="50000"/>
                    </a:prstClr>
                  </a:innerShdw>
                </a:effectLst>
                <a:uLnTx/>
                <a:uFillTx/>
              </a:rPr>
              <a:t>T</a:t>
            </a:r>
            <a:r>
              <a:rPr kumimoji="0" lang="en-US" sz="9000" b="0" i="0" u="none" strike="noStrike" kern="1200" cap="none" spc="-225" normalizeH="0" baseline="0" noProof="0" dirty="0">
                <a:ln>
                  <a:noFill/>
                </a:ln>
                <a:solidFill>
                  <a:srgbClr val="1F46C3"/>
                </a:solidFill>
                <a:effectLst>
                  <a:innerShdw blurRad="25400" dist="12700" dir="13500000">
                    <a:prstClr val="black">
                      <a:alpha val="50000"/>
                    </a:prstClr>
                  </a:innerShdw>
                </a:effectLst>
                <a:uLnTx/>
                <a:uFillTx/>
              </a:rPr>
              <a:t>h</a:t>
            </a:r>
            <a:r>
              <a:rPr kumimoji="0" lang="en-US" sz="9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a</a:t>
            </a:r>
            <a:r>
              <a:rPr kumimoji="0" lang="en-US" sz="9000" b="0" i="0" u="none" strike="noStrike" kern="1200" cap="none" spc="-338" normalizeH="0" noProof="0" dirty="0">
                <a:ln>
                  <a:noFill/>
                </a:ln>
                <a:solidFill>
                  <a:srgbClr val="1F46C3"/>
                </a:solidFill>
                <a:effectLst>
                  <a:innerShdw blurRad="25400" dist="12700" dir="13500000">
                    <a:prstClr val="black">
                      <a:alpha val="50000"/>
                    </a:prstClr>
                  </a:innerShdw>
                </a:effectLst>
                <a:uLnTx/>
                <a:uFillTx/>
              </a:rPr>
              <a:t>n</a:t>
            </a:r>
            <a:r>
              <a:rPr kumimoji="0" lang="en-US" sz="9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k </a:t>
            </a:r>
            <a:r>
              <a:rPr kumimoji="0" lang="en-US" sz="9000" b="0" i="0" u="none" strike="noStrike" kern="1200" cap="none" spc="-225" normalizeH="0" baseline="0" noProof="0" dirty="0">
                <a:ln>
                  <a:noFill/>
                </a:ln>
                <a:solidFill>
                  <a:srgbClr val="1F46C3"/>
                </a:solidFill>
                <a:effectLst>
                  <a:innerShdw blurRad="25400" dist="12700" dir="13500000">
                    <a:prstClr val="black">
                      <a:alpha val="50000"/>
                    </a:prstClr>
                  </a:innerShdw>
                </a:effectLst>
                <a:uLnTx/>
                <a:uFillTx/>
              </a:rPr>
              <a:t>y</a:t>
            </a:r>
            <a:r>
              <a:rPr kumimoji="0" lang="en-US" sz="9000" b="0" i="0" u="none" strike="noStrike" kern="1200" cap="none" normalizeH="0" baseline="0" noProof="0" dirty="0">
                <a:ln>
                  <a:noFill/>
                </a:ln>
                <a:solidFill>
                  <a:srgbClr val="1F46C3"/>
                </a:solidFill>
                <a:effectLst>
                  <a:innerShdw blurRad="25400" dist="12700" dir="13500000">
                    <a:prstClr val="black">
                      <a:alpha val="50000"/>
                    </a:prstClr>
                  </a:innerShdw>
                </a:effectLst>
                <a:uLnTx/>
                <a:uFillTx/>
              </a:rPr>
              <a:t>o</a:t>
            </a:r>
            <a:r>
              <a:rPr kumimoji="0" lang="en-US" sz="9000" b="0" i="0" u="none" strike="noStrike" kern="1200" cap="none" spc="-225" normalizeH="0" baseline="0" noProof="0" dirty="0">
                <a:ln>
                  <a:noFill/>
                </a:ln>
                <a:solidFill>
                  <a:srgbClr val="1F46C3"/>
                </a:solidFill>
                <a:effectLst>
                  <a:innerShdw blurRad="25400" dist="12700" dir="13500000">
                    <a:prstClr val="black">
                      <a:alpha val="50000"/>
                    </a:prstClr>
                  </a:innerShdw>
                </a:effectLst>
                <a:uLnTx/>
                <a:uFillTx/>
              </a:rPr>
              <a:t>u</a:t>
            </a:r>
          </a:p>
        </p:txBody>
      </p:sp>
      <p:grpSp>
        <p:nvGrpSpPr>
          <p:cNvPr id="20" name="Group 19">
            <a:extLst>
              <a:ext uri="{FF2B5EF4-FFF2-40B4-BE49-F238E27FC236}">
                <a16:creationId xmlns:a16="http://schemas.microsoft.com/office/drawing/2014/main" id="{2841E068-486B-0543-4130-3D8176627778}"/>
              </a:ext>
            </a:extLst>
          </p:cNvPr>
          <p:cNvGrpSpPr/>
          <p:nvPr userDrawn="1"/>
        </p:nvGrpSpPr>
        <p:grpSpPr>
          <a:xfrm>
            <a:off x="1283110" y="4272534"/>
            <a:ext cx="777128" cy="102870"/>
            <a:chOff x="2442332" y="4081331"/>
            <a:chExt cx="1036171" cy="137160"/>
          </a:xfrm>
          <a:solidFill>
            <a:schemeClr val="bg1"/>
          </a:solidFill>
        </p:grpSpPr>
        <p:sp>
          <p:nvSpPr>
            <p:cNvPr id="21" name="Freeform 12">
              <a:extLst>
                <a:ext uri="{FF2B5EF4-FFF2-40B4-BE49-F238E27FC236}">
                  <a16:creationId xmlns:a16="http://schemas.microsoft.com/office/drawing/2014/main" id="{CDE91238-9485-8E94-027E-16F7C041DF5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233E33BB-455A-9947-5EE1-DF56753F870F}"/>
                </a:ext>
              </a:extLst>
            </p:cNvPr>
            <p:cNvGrpSpPr>
              <a:grpSpLocks noChangeAspect="1"/>
            </p:cNvGrpSpPr>
            <p:nvPr/>
          </p:nvGrpSpPr>
          <p:grpSpPr bwMode="gray">
            <a:xfrm>
              <a:off x="2442332" y="4081331"/>
              <a:ext cx="138792" cy="137160"/>
              <a:chOff x="3331" y="1656"/>
              <a:chExt cx="1020" cy="1008"/>
            </a:xfrm>
            <a:grpFill/>
          </p:grpSpPr>
          <p:sp>
            <p:nvSpPr>
              <p:cNvPr id="33" name="Freeform 6">
                <a:extLst>
                  <a:ext uri="{FF2B5EF4-FFF2-40B4-BE49-F238E27FC236}">
                    <a16:creationId xmlns:a16="http://schemas.microsoft.com/office/drawing/2014/main" id="{C8B65F3F-3643-23C8-939A-CFFEDC20343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9A36BC85-9A15-8F8B-C0A9-0CFC53B9D398}"/>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27" name="Group 4">
              <a:extLst>
                <a:ext uri="{FF2B5EF4-FFF2-40B4-BE49-F238E27FC236}">
                  <a16:creationId xmlns:a16="http://schemas.microsoft.com/office/drawing/2014/main" id="{04476DB9-9A8B-9A53-594B-AA02AE22E7E2}"/>
                </a:ext>
              </a:extLst>
            </p:cNvPr>
            <p:cNvGrpSpPr>
              <a:grpSpLocks noChangeAspect="1"/>
            </p:cNvGrpSpPr>
            <p:nvPr/>
          </p:nvGrpSpPr>
          <p:grpSpPr bwMode="auto">
            <a:xfrm>
              <a:off x="2877851" y="4081836"/>
              <a:ext cx="136034" cy="136150"/>
              <a:chOff x="2653" y="972"/>
              <a:chExt cx="2372" cy="2374"/>
            </a:xfrm>
            <a:grpFill/>
          </p:grpSpPr>
          <p:sp>
            <p:nvSpPr>
              <p:cNvPr id="30" name="Freeform 5">
                <a:extLst>
                  <a:ext uri="{FF2B5EF4-FFF2-40B4-BE49-F238E27FC236}">
                    <a16:creationId xmlns:a16="http://schemas.microsoft.com/office/drawing/2014/main" id="{DC5FEC81-F12C-C503-0399-FF0ECAB731F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050">
                  <a:solidFill>
                    <a:schemeClr val="bg1"/>
                  </a:solidFill>
                </a:endParaRPr>
              </a:p>
            </p:txBody>
          </p:sp>
          <p:sp>
            <p:nvSpPr>
              <p:cNvPr id="31" name="Freeform 6">
                <a:extLst>
                  <a:ext uri="{FF2B5EF4-FFF2-40B4-BE49-F238E27FC236}">
                    <a16:creationId xmlns:a16="http://schemas.microsoft.com/office/drawing/2014/main" id="{51B6A364-AE35-B8CB-DB38-51CB7ABA1320}"/>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050">
                  <a:solidFill>
                    <a:schemeClr val="bg1"/>
                  </a:solidFill>
                </a:endParaRPr>
              </a:p>
            </p:txBody>
          </p:sp>
          <p:sp>
            <p:nvSpPr>
              <p:cNvPr id="32" name="Oval 7">
                <a:extLst>
                  <a:ext uri="{FF2B5EF4-FFF2-40B4-BE49-F238E27FC236}">
                    <a16:creationId xmlns:a16="http://schemas.microsoft.com/office/drawing/2014/main" id="{DC4144AE-5CAB-E0C0-F8E3-CEB18CFE6B5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050">
                  <a:solidFill>
                    <a:schemeClr val="bg1"/>
                  </a:solidFill>
                </a:endParaRPr>
              </a:p>
            </p:txBody>
          </p:sp>
        </p:grpSp>
        <p:pic>
          <p:nvPicPr>
            <p:cNvPr id="28" name="Graphic 27">
              <a:extLst>
                <a:ext uri="{FF2B5EF4-FFF2-40B4-BE49-F238E27FC236}">
                  <a16:creationId xmlns:a16="http://schemas.microsoft.com/office/drawing/2014/main" id="{F2026A78-00BA-BE50-00A6-3FD889B1F17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29" name="Graphic 28">
              <a:extLst>
                <a:ext uri="{FF2B5EF4-FFF2-40B4-BE49-F238E27FC236}">
                  <a16:creationId xmlns:a16="http://schemas.microsoft.com/office/drawing/2014/main" id="{44BB85A7-9F56-8BFD-2982-1D196CA5C6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053A03F9-C01F-4015-574F-E35E7BF4A727}"/>
              </a:ext>
            </a:extLst>
          </p:cNvPr>
          <p:cNvSpPr txBox="1"/>
          <p:nvPr userDrawn="1"/>
        </p:nvSpPr>
        <p:spPr bwMode="gray">
          <a:xfrm>
            <a:off x="3234929" y="3997741"/>
            <a:ext cx="2238291" cy="642484"/>
          </a:xfrm>
          <a:prstGeom prst="rect">
            <a:avLst/>
          </a:prstGeom>
          <a:noFill/>
        </p:spPr>
        <p:txBody>
          <a:bodyPr wrap="square" lIns="0" tIns="0" rIns="0" bIns="0" numCol="1" spcCol="118872" rtlCol="0">
            <a:spAutoFit/>
          </a:bodyPr>
          <a:lstStyle/>
          <a:p>
            <a:pPr marL="0" marR="0" lvl="0" indent="0" algn="l" defTabSz="685800" rtl="0" eaLnBrk="1" fontAlgn="auto" latinLnBrk="0" hangingPunct="1">
              <a:lnSpc>
                <a:spcPct val="100000"/>
              </a:lnSpc>
              <a:spcBef>
                <a:spcPts val="300"/>
              </a:spcBef>
              <a:spcAft>
                <a:spcPts val="0"/>
              </a:spcAft>
              <a:buClrTx/>
              <a:buSzTx/>
              <a:buFontTx/>
              <a:buNone/>
              <a:tabLst/>
              <a:defRPr/>
            </a:pPr>
            <a:r>
              <a:rPr kumimoji="0" lang="en-US" sz="525"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525" b="0" i="0" u="none" strike="noStrike" kern="1200" cap="none" spc="0" normalizeH="0" baseline="0" noProof="0" dirty="0">
                <a:ln>
                  <a:noFill/>
                </a:ln>
                <a:solidFill>
                  <a:schemeClr val="bg1"/>
                </a:solidFill>
                <a:effectLst/>
                <a:uLnTx/>
                <a:uFillTx/>
                <a:latin typeface="+mn-lt"/>
                <a:ea typeface="+mn-ea"/>
                <a:cs typeface="+mn-cs"/>
              </a:rPr>
            </a:br>
            <a:r>
              <a:rPr kumimoji="0" lang="en-US" sz="525"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685800" rtl="0" eaLnBrk="1" fontAlgn="auto" latinLnBrk="0" hangingPunct="1">
              <a:lnSpc>
                <a:spcPct val="100000"/>
              </a:lnSpc>
              <a:spcBef>
                <a:spcPts val="300"/>
              </a:spcBef>
              <a:spcAft>
                <a:spcPts val="0"/>
              </a:spcAft>
              <a:buClrTx/>
              <a:buSzTx/>
              <a:buFontTx/>
              <a:buNone/>
              <a:tabLst/>
              <a:defRPr/>
            </a:pPr>
            <a:r>
              <a:rPr kumimoji="0" lang="en-US" sz="525"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525" b="0" i="0" u="none" strike="noStrike" kern="1200" cap="none" spc="0" normalizeH="0" baseline="0" noProof="0" dirty="0">
                <a:ln>
                  <a:noFill/>
                </a:ln>
                <a:solidFill>
                  <a:schemeClr val="bg1"/>
                </a:solidFill>
                <a:effectLst/>
                <a:uLnTx/>
                <a:uFillTx/>
                <a:latin typeface="+mn-lt"/>
                <a:ea typeface="+mn-ea"/>
                <a:cs typeface="+mn-cs"/>
              </a:rPr>
            </a:br>
            <a:r>
              <a:rPr kumimoji="0" lang="en-US" sz="525"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685800" rtl="0" eaLnBrk="1" fontAlgn="auto" latinLnBrk="0" hangingPunct="1">
              <a:lnSpc>
                <a:spcPct val="100000"/>
              </a:lnSpc>
              <a:spcBef>
                <a:spcPts val="300"/>
              </a:spcBef>
              <a:spcAft>
                <a:spcPts val="0"/>
              </a:spcAft>
              <a:buClrTx/>
              <a:buSzTx/>
              <a:buFontTx/>
              <a:buNone/>
              <a:tabLst/>
              <a:defRPr/>
            </a:pPr>
            <a:r>
              <a:rPr kumimoji="0" lang="en-US" sz="525"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525" b="0" i="0" u="none" strike="noStrike" kern="1200" cap="none" spc="0" normalizeH="0" baseline="0" noProof="0" dirty="0">
                <a:ln>
                  <a:noFill/>
                </a:ln>
                <a:solidFill>
                  <a:schemeClr val="bg1"/>
                </a:solidFill>
                <a:effectLst/>
                <a:uLnTx/>
                <a:uFillTx/>
                <a:latin typeface="+mn-lt"/>
                <a:ea typeface="+mn-ea"/>
                <a:cs typeface="+mn-cs"/>
              </a:rPr>
            </a:br>
            <a:r>
              <a:rPr kumimoji="0" lang="en-US" sz="525"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525" b="0" i="0" u="none" strike="noStrike" kern="1200" cap="none" spc="0" normalizeH="0" baseline="0" noProof="0" dirty="0">
                <a:ln>
                  <a:noFill/>
                </a:ln>
                <a:solidFill>
                  <a:schemeClr val="bg1"/>
                </a:solidFill>
                <a:effectLst/>
                <a:uLnTx/>
                <a:uFillTx/>
                <a:latin typeface="+mn-lt"/>
                <a:ea typeface="+mn-ea"/>
                <a:cs typeface="+mn-cs"/>
              </a:rPr>
            </a:br>
            <a:r>
              <a:rPr kumimoji="0" lang="en-US" sz="525"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6" name="TextBox 5">
            <a:extLst>
              <a:ext uri="{FF2B5EF4-FFF2-40B4-BE49-F238E27FC236}">
                <a16:creationId xmlns:a16="http://schemas.microsoft.com/office/drawing/2014/main" id="{D3245786-770B-F1A6-CCDE-18D0534D955D}"/>
              </a:ext>
            </a:extLst>
          </p:cNvPr>
          <p:cNvSpPr txBox="1"/>
          <p:nvPr userDrawn="1"/>
        </p:nvSpPr>
        <p:spPr bwMode="gray">
          <a:xfrm>
            <a:off x="5740260" y="3997741"/>
            <a:ext cx="2506067" cy="927177"/>
          </a:xfrm>
          <a:prstGeom prst="rect">
            <a:avLst/>
          </a:prstGeom>
          <a:noFill/>
        </p:spPr>
        <p:txBody>
          <a:bodyPr wrap="square" lIns="0" tIns="0" rIns="0" bIns="0" numCol="1" spcCol="118872" rtlCol="0">
            <a:spAutoFit/>
          </a:bodyPr>
          <a:lstStyle/>
          <a:p>
            <a:pPr marL="0" marR="0" lvl="0" indent="0" algn="l" defTabSz="685800" rtl="0" eaLnBrk="1" fontAlgn="auto" latinLnBrk="0" hangingPunct="1">
              <a:lnSpc>
                <a:spcPct val="100000"/>
              </a:lnSpc>
              <a:spcBef>
                <a:spcPts val="300"/>
              </a:spcBef>
              <a:spcAft>
                <a:spcPts val="0"/>
              </a:spcAft>
              <a:buClrTx/>
              <a:buSzTx/>
              <a:buFontTx/>
              <a:buNone/>
              <a:tabLst/>
              <a:defRPr/>
            </a:pPr>
            <a:r>
              <a:rPr kumimoji="0" lang="en-US" sz="525"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525" b="0" i="0" u="none" strike="noStrike" kern="1200" cap="none" spc="0" normalizeH="0" baseline="0" noProof="0" dirty="0">
                <a:ln>
                  <a:noFill/>
                </a:ln>
                <a:solidFill>
                  <a:schemeClr val="bg1"/>
                </a:solidFill>
                <a:effectLst/>
                <a:uLnTx/>
                <a:uFillTx/>
                <a:latin typeface="+mn-lt"/>
                <a:ea typeface="+mn-ea"/>
                <a:cs typeface="+mn-cs"/>
              </a:rPr>
            </a:br>
            <a:r>
              <a:rPr kumimoji="0" lang="en-US" sz="525"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525" b="0" i="0" u="none" strike="noStrike" kern="1200" cap="none" spc="0" normalizeH="0" baseline="0" noProof="0" dirty="0">
                <a:ln>
                  <a:noFill/>
                </a:ln>
                <a:solidFill>
                  <a:schemeClr val="bg1"/>
                </a:solidFill>
                <a:effectLst/>
                <a:uLnTx/>
                <a:uFillTx/>
                <a:latin typeface="+mn-lt"/>
                <a:ea typeface="+mn-ea"/>
                <a:cs typeface="+mn-cs"/>
              </a:rPr>
            </a:br>
            <a:r>
              <a:rPr kumimoji="0" lang="en-US" sz="525"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685800" rtl="0" eaLnBrk="1" fontAlgn="auto" latinLnBrk="0" hangingPunct="1">
              <a:lnSpc>
                <a:spcPct val="100000"/>
              </a:lnSpc>
              <a:spcBef>
                <a:spcPts val="300"/>
              </a:spcBef>
              <a:spcAft>
                <a:spcPts val="0"/>
              </a:spcAft>
              <a:buClrTx/>
              <a:buSzTx/>
              <a:buFontTx/>
              <a:buNone/>
              <a:tabLst/>
              <a:defRPr/>
            </a:pPr>
            <a:r>
              <a:rPr kumimoji="0" lang="en-US" sz="525"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4144773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349217" y="3701334"/>
            <a:ext cx="8425998" cy="1442166"/>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050"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635826" y="3925643"/>
            <a:ext cx="1212109" cy="22216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68580" tIns="34290" rIns="68580" bIns="34290" numCol="1" anchor="t" anchorCtr="0" compatLnSpc="1">
            <a:prstTxWarp prst="textNoShape">
              <a:avLst/>
            </a:prstTxWarp>
          </a:bodyPr>
          <a:lstStyle/>
          <a:p>
            <a:endParaRPr lang="en-US" sz="1050">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635826" y="4265947"/>
            <a:ext cx="2345414" cy="453970"/>
          </a:xfrm>
          <a:prstGeom prst="rect">
            <a:avLst/>
          </a:prstGeom>
          <a:noFill/>
        </p:spPr>
        <p:txBody>
          <a:bodyPr wrap="square" lIns="0" tIns="0" rIns="0" bIns="0" rtlCol="0">
            <a:spAutoFit/>
          </a:bodyPr>
          <a:lstStyle/>
          <a:p>
            <a:pPr marL="0" marR="0" lvl="0" indent="0" algn="l" defTabSz="685800" rtl="0" eaLnBrk="1" fontAlgn="auto" latinLnBrk="0" hangingPunct="1">
              <a:lnSpc>
                <a:spcPct val="114000"/>
              </a:lnSpc>
              <a:spcBef>
                <a:spcPts val="0"/>
              </a:spcBef>
              <a:spcAft>
                <a:spcPts val="225"/>
              </a:spcAft>
              <a:buClrTx/>
              <a:buSzTx/>
              <a:buFontTx/>
              <a:buNone/>
              <a:tabLst/>
              <a:defRPr/>
            </a:pPr>
            <a:r>
              <a:rPr kumimoji="0" lang="en-US" sz="788"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685800" rtl="0" eaLnBrk="1" fontAlgn="auto" latinLnBrk="0" hangingPunct="1">
              <a:lnSpc>
                <a:spcPct val="114000"/>
              </a:lnSpc>
              <a:spcBef>
                <a:spcPts val="0"/>
              </a:spcBef>
              <a:spcAft>
                <a:spcPts val="225"/>
              </a:spcAft>
              <a:buClrTx/>
              <a:buSzTx/>
              <a:buFontTx/>
              <a:buNone/>
              <a:tabLst/>
              <a:defRPr/>
            </a:pPr>
            <a:r>
              <a:rPr kumimoji="0" lang="en-US" sz="788"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685800" rtl="0" eaLnBrk="1" fontAlgn="auto" latinLnBrk="0" hangingPunct="1">
              <a:lnSpc>
                <a:spcPct val="114000"/>
              </a:lnSpc>
              <a:spcBef>
                <a:spcPts val="0"/>
              </a:spcBef>
              <a:spcAft>
                <a:spcPts val="225"/>
              </a:spcAft>
              <a:buClrTx/>
              <a:buSzTx/>
              <a:buFontTx/>
              <a:buNone/>
              <a:tabLst/>
              <a:defRPr/>
            </a:pPr>
            <a:r>
              <a:rPr kumimoji="0" lang="en-US" sz="788"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349217" y="1902460"/>
            <a:ext cx="6544334" cy="1204945"/>
          </a:xfrm>
          <a:prstGeom prst="rect">
            <a:avLst/>
          </a:prstGeom>
          <a:noFill/>
        </p:spPr>
        <p:txBody>
          <a:bodyPr wrap="square" lIns="0" tIns="0" rIns="0" bIns="0" rtlCol="0">
            <a:spAutoFit/>
          </a:bodyPr>
          <a:lstStyle/>
          <a:p>
            <a:pPr marL="0" marR="0" lvl="0" indent="0" algn="l" defTabSz="685800" rtl="0" eaLnBrk="1" fontAlgn="auto" latinLnBrk="0" hangingPunct="1">
              <a:lnSpc>
                <a:spcPct val="87000"/>
              </a:lnSpc>
              <a:spcBef>
                <a:spcPts val="0"/>
              </a:spcBef>
              <a:spcAft>
                <a:spcPts val="0"/>
              </a:spcAft>
              <a:buClrTx/>
              <a:buSzTx/>
              <a:buFontTx/>
              <a:buNone/>
              <a:tabLst/>
              <a:defRPr/>
            </a:pPr>
            <a:r>
              <a:rPr kumimoji="0" lang="en-US" sz="9000" b="0" i="0" u="none" strike="noStrike" kern="1200" cap="none" spc="-225" normalizeH="0" noProof="0" dirty="0">
                <a:ln>
                  <a:noFill/>
                </a:ln>
                <a:solidFill>
                  <a:srgbClr val="3F4D63"/>
                </a:solidFill>
                <a:effectLst>
                  <a:innerShdw blurRad="25400" dist="12700" dir="13500000">
                    <a:prstClr val="black">
                      <a:alpha val="50000"/>
                    </a:prstClr>
                  </a:innerShdw>
                </a:effectLst>
                <a:uLnTx/>
                <a:uFillTx/>
              </a:rPr>
              <a:t>T</a:t>
            </a:r>
            <a:r>
              <a:rPr kumimoji="0" lang="en-US" sz="9000" b="0" i="0" u="none" strike="noStrike" kern="1200" cap="none" spc="-225" normalizeH="0" baseline="0" noProof="0" dirty="0">
                <a:ln>
                  <a:noFill/>
                </a:ln>
                <a:solidFill>
                  <a:srgbClr val="3F4D63"/>
                </a:solidFill>
                <a:effectLst>
                  <a:innerShdw blurRad="25400" dist="12700" dir="13500000">
                    <a:prstClr val="black">
                      <a:alpha val="50000"/>
                    </a:prstClr>
                  </a:innerShdw>
                </a:effectLst>
                <a:uLnTx/>
                <a:uFillTx/>
              </a:rPr>
              <a:t>h</a:t>
            </a:r>
            <a:r>
              <a:rPr kumimoji="0" lang="en-US" sz="9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a</a:t>
            </a:r>
            <a:r>
              <a:rPr kumimoji="0" lang="en-US" sz="9000" b="0" i="0" u="none" strike="noStrike" kern="1200" cap="none" spc="-338" normalizeH="0" noProof="0" dirty="0">
                <a:ln>
                  <a:noFill/>
                </a:ln>
                <a:solidFill>
                  <a:srgbClr val="3F4D63"/>
                </a:solidFill>
                <a:effectLst>
                  <a:innerShdw blurRad="25400" dist="12700" dir="13500000">
                    <a:prstClr val="black">
                      <a:alpha val="50000"/>
                    </a:prstClr>
                  </a:innerShdw>
                </a:effectLst>
                <a:uLnTx/>
                <a:uFillTx/>
              </a:rPr>
              <a:t>n</a:t>
            </a:r>
            <a:r>
              <a:rPr kumimoji="0" lang="en-US" sz="9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k </a:t>
            </a:r>
            <a:r>
              <a:rPr kumimoji="0" lang="en-US" sz="9000" b="0" i="0" u="none" strike="noStrike" kern="1200" cap="none" spc="-225" normalizeH="0" baseline="0" noProof="0" dirty="0">
                <a:ln>
                  <a:noFill/>
                </a:ln>
                <a:solidFill>
                  <a:srgbClr val="3F4D63"/>
                </a:solidFill>
                <a:effectLst>
                  <a:innerShdw blurRad="25400" dist="12700" dir="13500000">
                    <a:prstClr val="black">
                      <a:alpha val="50000"/>
                    </a:prstClr>
                  </a:innerShdw>
                </a:effectLst>
                <a:uLnTx/>
                <a:uFillTx/>
              </a:rPr>
              <a:t>y</a:t>
            </a:r>
            <a:r>
              <a:rPr kumimoji="0" lang="en-US" sz="9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9000" b="0" i="0" u="none" strike="noStrike" kern="1200" cap="none" spc="-225"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283110" y="4272534"/>
            <a:ext cx="777128" cy="10287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050">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050">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050">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BAC9F69D-F705-B66D-7552-C0DC6C6F8F0C}"/>
              </a:ext>
            </a:extLst>
          </p:cNvPr>
          <p:cNvSpPr txBox="1"/>
          <p:nvPr userDrawn="1"/>
        </p:nvSpPr>
        <p:spPr bwMode="gray">
          <a:xfrm>
            <a:off x="3234929" y="3997741"/>
            <a:ext cx="2238291" cy="642484"/>
          </a:xfrm>
          <a:prstGeom prst="rect">
            <a:avLst/>
          </a:prstGeom>
          <a:noFill/>
        </p:spPr>
        <p:txBody>
          <a:bodyPr wrap="square" lIns="0" tIns="0" rIns="0" bIns="0" numCol="1" spcCol="118872" rtlCol="0">
            <a:spAutoFit/>
          </a:bodyPr>
          <a:lstStyle/>
          <a:p>
            <a:pPr marL="0" marR="0" lvl="0" indent="0" algn="l" defTabSz="685800" rtl="0" eaLnBrk="1" fontAlgn="auto" latinLnBrk="0" hangingPunct="1">
              <a:lnSpc>
                <a:spcPct val="100000"/>
              </a:lnSpc>
              <a:spcBef>
                <a:spcPts val="300"/>
              </a:spcBef>
              <a:spcAft>
                <a:spcPts val="0"/>
              </a:spcAft>
              <a:buClrTx/>
              <a:buSzTx/>
              <a:buFontTx/>
              <a:buNone/>
              <a:tabLst/>
              <a:defRPr/>
            </a:pPr>
            <a:r>
              <a:rPr kumimoji="0" lang="en-US" sz="525"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525" b="0" i="0" u="none" strike="noStrike" kern="1200" cap="none" spc="0" normalizeH="0" baseline="0" noProof="0" dirty="0">
                <a:ln>
                  <a:noFill/>
                </a:ln>
                <a:solidFill>
                  <a:schemeClr val="bg1"/>
                </a:solidFill>
                <a:effectLst/>
                <a:uLnTx/>
                <a:uFillTx/>
                <a:latin typeface="+mn-lt"/>
                <a:ea typeface="+mn-ea"/>
                <a:cs typeface="+mn-cs"/>
              </a:rPr>
            </a:br>
            <a:r>
              <a:rPr kumimoji="0" lang="en-US" sz="525"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685800" rtl="0" eaLnBrk="1" fontAlgn="auto" latinLnBrk="0" hangingPunct="1">
              <a:lnSpc>
                <a:spcPct val="100000"/>
              </a:lnSpc>
              <a:spcBef>
                <a:spcPts val="300"/>
              </a:spcBef>
              <a:spcAft>
                <a:spcPts val="0"/>
              </a:spcAft>
              <a:buClrTx/>
              <a:buSzTx/>
              <a:buFontTx/>
              <a:buNone/>
              <a:tabLst/>
              <a:defRPr/>
            </a:pPr>
            <a:r>
              <a:rPr kumimoji="0" lang="en-US" sz="525"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525" b="0" i="0" u="none" strike="noStrike" kern="1200" cap="none" spc="0" normalizeH="0" baseline="0" noProof="0" dirty="0">
                <a:ln>
                  <a:noFill/>
                </a:ln>
                <a:solidFill>
                  <a:schemeClr val="bg1"/>
                </a:solidFill>
                <a:effectLst/>
                <a:uLnTx/>
                <a:uFillTx/>
                <a:latin typeface="+mn-lt"/>
                <a:ea typeface="+mn-ea"/>
                <a:cs typeface="+mn-cs"/>
              </a:rPr>
            </a:br>
            <a:r>
              <a:rPr kumimoji="0" lang="en-US" sz="525"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685800" rtl="0" eaLnBrk="1" fontAlgn="auto" latinLnBrk="0" hangingPunct="1">
              <a:lnSpc>
                <a:spcPct val="100000"/>
              </a:lnSpc>
              <a:spcBef>
                <a:spcPts val="300"/>
              </a:spcBef>
              <a:spcAft>
                <a:spcPts val="0"/>
              </a:spcAft>
              <a:buClrTx/>
              <a:buSzTx/>
              <a:buFontTx/>
              <a:buNone/>
              <a:tabLst/>
              <a:defRPr/>
            </a:pPr>
            <a:r>
              <a:rPr kumimoji="0" lang="en-US" sz="525"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525" b="0" i="0" u="none" strike="noStrike" kern="1200" cap="none" spc="0" normalizeH="0" baseline="0" noProof="0" dirty="0">
                <a:ln>
                  <a:noFill/>
                </a:ln>
                <a:solidFill>
                  <a:schemeClr val="bg1"/>
                </a:solidFill>
                <a:effectLst/>
                <a:uLnTx/>
                <a:uFillTx/>
                <a:latin typeface="+mn-lt"/>
                <a:ea typeface="+mn-ea"/>
                <a:cs typeface="+mn-cs"/>
              </a:rPr>
            </a:br>
            <a:r>
              <a:rPr kumimoji="0" lang="en-US" sz="525"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525" b="0" i="0" u="none" strike="noStrike" kern="1200" cap="none" spc="0" normalizeH="0" baseline="0" noProof="0" dirty="0">
                <a:ln>
                  <a:noFill/>
                </a:ln>
                <a:solidFill>
                  <a:schemeClr val="bg1"/>
                </a:solidFill>
                <a:effectLst/>
                <a:uLnTx/>
                <a:uFillTx/>
                <a:latin typeface="+mn-lt"/>
                <a:ea typeface="+mn-ea"/>
                <a:cs typeface="+mn-cs"/>
              </a:rPr>
            </a:br>
            <a:r>
              <a:rPr kumimoji="0" lang="en-US" sz="525"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6" name="TextBox 5">
            <a:extLst>
              <a:ext uri="{FF2B5EF4-FFF2-40B4-BE49-F238E27FC236}">
                <a16:creationId xmlns:a16="http://schemas.microsoft.com/office/drawing/2014/main" id="{6551B1DF-2FCE-5E8A-7F80-8DA31197AEF0}"/>
              </a:ext>
            </a:extLst>
          </p:cNvPr>
          <p:cNvSpPr txBox="1"/>
          <p:nvPr userDrawn="1"/>
        </p:nvSpPr>
        <p:spPr bwMode="gray">
          <a:xfrm>
            <a:off x="5740260" y="3997741"/>
            <a:ext cx="2506067" cy="927177"/>
          </a:xfrm>
          <a:prstGeom prst="rect">
            <a:avLst/>
          </a:prstGeom>
          <a:noFill/>
        </p:spPr>
        <p:txBody>
          <a:bodyPr wrap="square" lIns="0" tIns="0" rIns="0" bIns="0" numCol="1" spcCol="118872" rtlCol="0">
            <a:spAutoFit/>
          </a:bodyPr>
          <a:lstStyle/>
          <a:p>
            <a:pPr marL="0" marR="0" lvl="0" indent="0" algn="l" defTabSz="685800" rtl="0" eaLnBrk="1" fontAlgn="auto" latinLnBrk="0" hangingPunct="1">
              <a:lnSpc>
                <a:spcPct val="100000"/>
              </a:lnSpc>
              <a:spcBef>
                <a:spcPts val="300"/>
              </a:spcBef>
              <a:spcAft>
                <a:spcPts val="0"/>
              </a:spcAft>
              <a:buClrTx/>
              <a:buSzTx/>
              <a:buFontTx/>
              <a:buNone/>
              <a:tabLst/>
              <a:defRPr/>
            </a:pPr>
            <a:r>
              <a:rPr kumimoji="0" lang="en-US" sz="525"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525" b="0" i="0" u="none" strike="noStrike" kern="1200" cap="none" spc="0" normalizeH="0" baseline="0" noProof="0" dirty="0">
                <a:ln>
                  <a:noFill/>
                </a:ln>
                <a:solidFill>
                  <a:schemeClr val="bg1"/>
                </a:solidFill>
                <a:effectLst/>
                <a:uLnTx/>
                <a:uFillTx/>
                <a:latin typeface="+mn-lt"/>
                <a:ea typeface="+mn-ea"/>
                <a:cs typeface="+mn-cs"/>
              </a:rPr>
            </a:br>
            <a:r>
              <a:rPr kumimoji="0" lang="en-US" sz="525"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525" b="0" i="0" u="none" strike="noStrike" kern="1200" cap="none" spc="0" normalizeH="0" baseline="0" noProof="0" dirty="0">
                <a:ln>
                  <a:noFill/>
                </a:ln>
                <a:solidFill>
                  <a:schemeClr val="bg1"/>
                </a:solidFill>
                <a:effectLst/>
                <a:uLnTx/>
                <a:uFillTx/>
                <a:latin typeface="+mn-lt"/>
                <a:ea typeface="+mn-ea"/>
                <a:cs typeface="+mn-cs"/>
              </a:rPr>
            </a:br>
            <a:r>
              <a:rPr kumimoji="0" lang="en-US" sz="525"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685800" rtl="0" eaLnBrk="1" fontAlgn="auto" latinLnBrk="0" hangingPunct="1">
              <a:lnSpc>
                <a:spcPct val="100000"/>
              </a:lnSpc>
              <a:spcBef>
                <a:spcPts val="300"/>
              </a:spcBef>
              <a:spcAft>
                <a:spcPts val="0"/>
              </a:spcAft>
              <a:buClrTx/>
              <a:buSzTx/>
              <a:buFontTx/>
              <a:buNone/>
              <a:tabLst/>
              <a:defRPr/>
            </a:pPr>
            <a:r>
              <a:rPr kumimoji="0" lang="en-US" sz="525"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1589050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349217" y="3701334"/>
            <a:ext cx="8425998" cy="1442166"/>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050"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635826" y="3925643"/>
            <a:ext cx="1212109" cy="22216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68580" tIns="34290" rIns="68580" bIns="34290" numCol="1" anchor="t" anchorCtr="0" compatLnSpc="1">
            <a:prstTxWarp prst="textNoShape">
              <a:avLst/>
            </a:prstTxWarp>
          </a:bodyPr>
          <a:lstStyle/>
          <a:p>
            <a:endParaRPr lang="en-US" sz="1050">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635826" y="4265947"/>
            <a:ext cx="2345414" cy="453970"/>
          </a:xfrm>
          <a:prstGeom prst="rect">
            <a:avLst/>
          </a:prstGeom>
          <a:noFill/>
        </p:spPr>
        <p:txBody>
          <a:bodyPr wrap="square" lIns="0" tIns="0" rIns="0" bIns="0" rtlCol="0">
            <a:spAutoFit/>
          </a:bodyPr>
          <a:lstStyle/>
          <a:p>
            <a:pPr marL="0" marR="0" lvl="0" indent="0" algn="l" defTabSz="685800" rtl="0" eaLnBrk="1" fontAlgn="auto" latinLnBrk="0" hangingPunct="1">
              <a:lnSpc>
                <a:spcPct val="114000"/>
              </a:lnSpc>
              <a:spcBef>
                <a:spcPts val="0"/>
              </a:spcBef>
              <a:spcAft>
                <a:spcPts val="225"/>
              </a:spcAft>
              <a:buClrTx/>
              <a:buSzTx/>
              <a:buFontTx/>
              <a:buNone/>
              <a:tabLst/>
              <a:defRPr/>
            </a:pPr>
            <a:r>
              <a:rPr kumimoji="0" lang="en-US" sz="788"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685800" rtl="0" eaLnBrk="1" fontAlgn="auto" latinLnBrk="0" hangingPunct="1">
              <a:lnSpc>
                <a:spcPct val="114000"/>
              </a:lnSpc>
              <a:spcBef>
                <a:spcPts val="0"/>
              </a:spcBef>
              <a:spcAft>
                <a:spcPts val="225"/>
              </a:spcAft>
              <a:buClrTx/>
              <a:buSzTx/>
              <a:buFontTx/>
              <a:buNone/>
              <a:tabLst/>
              <a:defRPr/>
            </a:pPr>
            <a:r>
              <a:rPr kumimoji="0" lang="en-US" sz="788"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685800" rtl="0" eaLnBrk="1" fontAlgn="auto" latinLnBrk="0" hangingPunct="1">
              <a:lnSpc>
                <a:spcPct val="114000"/>
              </a:lnSpc>
              <a:spcBef>
                <a:spcPts val="0"/>
              </a:spcBef>
              <a:spcAft>
                <a:spcPts val="225"/>
              </a:spcAft>
              <a:buClrTx/>
              <a:buSzTx/>
              <a:buFontTx/>
              <a:buNone/>
              <a:tabLst/>
              <a:defRPr/>
            </a:pPr>
            <a:r>
              <a:rPr kumimoji="0" lang="en-US" sz="788"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349217" y="1902460"/>
            <a:ext cx="6544334" cy="1204945"/>
          </a:xfrm>
          <a:prstGeom prst="rect">
            <a:avLst/>
          </a:prstGeom>
          <a:noFill/>
        </p:spPr>
        <p:txBody>
          <a:bodyPr wrap="square" lIns="0" tIns="0" rIns="0" bIns="0" rtlCol="0">
            <a:spAutoFit/>
          </a:bodyPr>
          <a:lstStyle/>
          <a:p>
            <a:pPr marL="0" marR="0" lvl="0" indent="0" algn="l" defTabSz="685800" rtl="0" eaLnBrk="1" fontAlgn="auto" latinLnBrk="0" hangingPunct="1">
              <a:lnSpc>
                <a:spcPct val="87000"/>
              </a:lnSpc>
              <a:spcBef>
                <a:spcPts val="0"/>
              </a:spcBef>
              <a:spcAft>
                <a:spcPts val="0"/>
              </a:spcAft>
              <a:buClrTx/>
              <a:buSzTx/>
              <a:buFontTx/>
              <a:buNone/>
              <a:tabLst/>
              <a:defRPr/>
            </a:pPr>
            <a:r>
              <a:rPr kumimoji="0" lang="en-US" sz="9000" b="0" i="0" u="none" strike="noStrike" kern="1200" cap="none" spc="-225"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9000" b="0" i="0" u="none" strike="noStrike" kern="1200" cap="none" spc="-225"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9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9000" b="0" i="0" u="none" strike="noStrike" kern="1200" cap="none" spc="-338"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9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9000" b="0" i="0" u="none" strike="noStrike" kern="1200" cap="none" spc="-225"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9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9000" b="0" i="0" u="none" strike="noStrike" kern="1200" cap="none" spc="-225"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283110" y="4272534"/>
            <a:ext cx="777128" cy="10287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050">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050">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050">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DC299A15-61E6-C7DD-AF0D-3ABDDDD7D916}"/>
              </a:ext>
            </a:extLst>
          </p:cNvPr>
          <p:cNvSpPr txBox="1"/>
          <p:nvPr userDrawn="1"/>
        </p:nvSpPr>
        <p:spPr bwMode="gray">
          <a:xfrm>
            <a:off x="3234929" y="3997741"/>
            <a:ext cx="2238291" cy="642484"/>
          </a:xfrm>
          <a:prstGeom prst="rect">
            <a:avLst/>
          </a:prstGeom>
          <a:noFill/>
        </p:spPr>
        <p:txBody>
          <a:bodyPr wrap="square" lIns="0" tIns="0" rIns="0" bIns="0" numCol="1" spcCol="118872" rtlCol="0">
            <a:spAutoFit/>
          </a:bodyPr>
          <a:lstStyle/>
          <a:p>
            <a:pPr marL="0" marR="0" lvl="0" indent="0" algn="l" defTabSz="685800" rtl="0" eaLnBrk="1" fontAlgn="auto" latinLnBrk="0" hangingPunct="1">
              <a:lnSpc>
                <a:spcPct val="100000"/>
              </a:lnSpc>
              <a:spcBef>
                <a:spcPts val="300"/>
              </a:spcBef>
              <a:spcAft>
                <a:spcPts val="0"/>
              </a:spcAft>
              <a:buClrTx/>
              <a:buSzTx/>
              <a:buFontTx/>
              <a:buNone/>
              <a:tabLst/>
              <a:defRPr/>
            </a:pPr>
            <a:r>
              <a:rPr kumimoji="0" lang="en-US" sz="525"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525" b="0" i="0" u="none" strike="noStrike" kern="1200" cap="none" spc="0" normalizeH="0" baseline="0" noProof="0" dirty="0">
                <a:ln>
                  <a:noFill/>
                </a:ln>
                <a:solidFill>
                  <a:schemeClr val="bg1"/>
                </a:solidFill>
                <a:effectLst/>
                <a:uLnTx/>
                <a:uFillTx/>
                <a:latin typeface="+mn-lt"/>
                <a:ea typeface="+mn-ea"/>
                <a:cs typeface="+mn-cs"/>
              </a:rPr>
            </a:br>
            <a:r>
              <a:rPr kumimoji="0" lang="en-US" sz="525"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685800" rtl="0" eaLnBrk="1" fontAlgn="auto" latinLnBrk="0" hangingPunct="1">
              <a:lnSpc>
                <a:spcPct val="100000"/>
              </a:lnSpc>
              <a:spcBef>
                <a:spcPts val="300"/>
              </a:spcBef>
              <a:spcAft>
                <a:spcPts val="0"/>
              </a:spcAft>
              <a:buClrTx/>
              <a:buSzTx/>
              <a:buFontTx/>
              <a:buNone/>
              <a:tabLst/>
              <a:defRPr/>
            </a:pPr>
            <a:r>
              <a:rPr kumimoji="0" lang="en-US" sz="525"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525" b="0" i="0" u="none" strike="noStrike" kern="1200" cap="none" spc="0" normalizeH="0" baseline="0" noProof="0" dirty="0">
                <a:ln>
                  <a:noFill/>
                </a:ln>
                <a:solidFill>
                  <a:schemeClr val="bg1"/>
                </a:solidFill>
                <a:effectLst/>
                <a:uLnTx/>
                <a:uFillTx/>
                <a:latin typeface="+mn-lt"/>
                <a:ea typeface="+mn-ea"/>
                <a:cs typeface="+mn-cs"/>
              </a:rPr>
            </a:br>
            <a:r>
              <a:rPr kumimoji="0" lang="en-US" sz="525"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685800" rtl="0" eaLnBrk="1" fontAlgn="auto" latinLnBrk="0" hangingPunct="1">
              <a:lnSpc>
                <a:spcPct val="100000"/>
              </a:lnSpc>
              <a:spcBef>
                <a:spcPts val="300"/>
              </a:spcBef>
              <a:spcAft>
                <a:spcPts val="0"/>
              </a:spcAft>
              <a:buClrTx/>
              <a:buSzTx/>
              <a:buFontTx/>
              <a:buNone/>
              <a:tabLst/>
              <a:defRPr/>
            </a:pPr>
            <a:r>
              <a:rPr kumimoji="0" lang="en-US" sz="525"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525" b="0" i="0" u="none" strike="noStrike" kern="1200" cap="none" spc="0" normalizeH="0" baseline="0" noProof="0" dirty="0">
                <a:ln>
                  <a:noFill/>
                </a:ln>
                <a:solidFill>
                  <a:schemeClr val="bg1"/>
                </a:solidFill>
                <a:effectLst/>
                <a:uLnTx/>
                <a:uFillTx/>
                <a:latin typeface="+mn-lt"/>
                <a:ea typeface="+mn-ea"/>
                <a:cs typeface="+mn-cs"/>
              </a:rPr>
            </a:br>
            <a:r>
              <a:rPr kumimoji="0" lang="en-US" sz="525"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525" b="0" i="0" u="none" strike="noStrike" kern="1200" cap="none" spc="0" normalizeH="0" baseline="0" noProof="0" dirty="0">
                <a:ln>
                  <a:noFill/>
                </a:ln>
                <a:solidFill>
                  <a:schemeClr val="bg1"/>
                </a:solidFill>
                <a:effectLst/>
                <a:uLnTx/>
                <a:uFillTx/>
                <a:latin typeface="+mn-lt"/>
                <a:ea typeface="+mn-ea"/>
                <a:cs typeface="+mn-cs"/>
              </a:rPr>
            </a:br>
            <a:r>
              <a:rPr kumimoji="0" lang="en-US" sz="525"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5" name="TextBox 4">
            <a:extLst>
              <a:ext uri="{FF2B5EF4-FFF2-40B4-BE49-F238E27FC236}">
                <a16:creationId xmlns:a16="http://schemas.microsoft.com/office/drawing/2014/main" id="{6805A64E-DF6F-F24E-1FF0-BB9DAC53A3CB}"/>
              </a:ext>
            </a:extLst>
          </p:cNvPr>
          <p:cNvSpPr txBox="1"/>
          <p:nvPr userDrawn="1"/>
        </p:nvSpPr>
        <p:spPr bwMode="gray">
          <a:xfrm>
            <a:off x="5740260" y="3997741"/>
            <a:ext cx="2506067" cy="927177"/>
          </a:xfrm>
          <a:prstGeom prst="rect">
            <a:avLst/>
          </a:prstGeom>
          <a:noFill/>
        </p:spPr>
        <p:txBody>
          <a:bodyPr wrap="square" lIns="0" tIns="0" rIns="0" bIns="0" numCol="1" spcCol="118872" rtlCol="0">
            <a:spAutoFit/>
          </a:bodyPr>
          <a:lstStyle/>
          <a:p>
            <a:pPr marL="0" marR="0" lvl="0" indent="0" algn="l" defTabSz="685800" rtl="0" eaLnBrk="1" fontAlgn="auto" latinLnBrk="0" hangingPunct="1">
              <a:lnSpc>
                <a:spcPct val="100000"/>
              </a:lnSpc>
              <a:spcBef>
                <a:spcPts val="300"/>
              </a:spcBef>
              <a:spcAft>
                <a:spcPts val="0"/>
              </a:spcAft>
              <a:buClrTx/>
              <a:buSzTx/>
              <a:buFontTx/>
              <a:buNone/>
              <a:tabLst/>
              <a:defRPr/>
            </a:pPr>
            <a:r>
              <a:rPr kumimoji="0" lang="en-US" sz="525"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525" b="0" i="0" u="none" strike="noStrike" kern="1200" cap="none" spc="0" normalizeH="0" baseline="0" noProof="0" dirty="0">
                <a:ln>
                  <a:noFill/>
                </a:ln>
                <a:solidFill>
                  <a:schemeClr val="bg1"/>
                </a:solidFill>
                <a:effectLst/>
                <a:uLnTx/>
                <a:uFillTx/>
                <a:latin typeface="+mn-lt"/>
                <a:ea typeface="+mn-ea"/>
                <a:cs typeface="+mn-cs"/>
              </a:rPr>
            </a:br>
            <a:r>
              <a:rPr kumimoji="0" lang="en-US" sz="525"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525" b="0" i="0" u="none" strike="noStrike" kern="1200" cap="none" spc="0" normalizeH="0" baseline="0" noProof="0" dirty="0">
                <a:ln>
                  <a:noFill/>
                </a:ln>
                <a:solidFill>
                  <a:schemeClr val="bg1"/>
                </a:solidFill>
                <a:effectLst/>
                <a:uLnTx/>
                <a:uFillTx/>
                <a:latin typeface="+mn-lt"/>
                <a:ea typeface="+mn-ea"/>
                <a:cs typeface="+mn-cs"/>
              </a:rPr>
            </a:br>
            <a:r>
              <a:rPr kumimoji="0" lang="en-US" sz="525"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685800" rtl="0" eaLnBrk="1" fontAlgn="auto" latinLnBrk="0" hangingPunct="1">
              <a:lnSpc>
                <a:spcPct val="100000"/>
              </a:lnSpc>
              <a:spcBef>
                <a:spcPts val="300"/>
              </a:spcBef>
              <a:spcAft>
                <a:spcPts val="0"/>
              </a:spcAft>
              <a:buClrTx/>
              <a:buSzTx/>
              <a:buFontTx/>
              <a:buNone/>
              <a:tabLst/>
              <a:defRPr/>
            </a:pPr>
            <a:r>
              <a:rPr kumimoji="0" lang="en-US" sz="525"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803875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3C82B6F2-C726-06E1-C7BF-379B22274C7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1"/>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36" indent="0" algn="ctr">
              <a:buNone/>
              <a:defRPr/>
            </a:lvl2pPr>
            <a:lvl3pPr marL="914273" indent="0" algn="ctr">
              <a:buNone/>
              <a:defRPr/>
            </a:lvl3pPr>
            <a:lvl4pPr marL="1371410" indent="0" algn="ctr">
              <a:buNone/>
              <a:defRPr/>
            </a:lvl4pPr>
            <a:lvl5pPr marL="1828547" indent="0" algn="ctr">
              <a:buNone/>
              <a:defRPr/>
            </a:lvl5pPr>
            <a:lvl6pPr marL="2285683" indent="0" algn="ctr">
              <a:buNone/>
              <a:defRPr/>
            </a:lvl6pPr>
            <a:lvl7pPr marL="2742820" indent="0" algn="ctr">
              <a:buNone/>
              <a:defRPr/>
            </a:lvl7pPr>
            <a:lvl8pPr marL="3199956" indent="0" algn="ctr">
              <a:buNone/>
              <a:defRPr/>
            </a:lvl8pPr>
            <a:lvl9pPr marL="3657092"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918070708"/>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371474" y="4899671"/>
            <a:ext cx="7866126" cy="88631"/>
          </a:xfrm>
        </p:spPr>
        <p:txBody>
          <a:bodyPr/>
          <a:lstStyle>
            <a:lvl1pPr>
              <a:defRPr>
                <a:solidFill>
                  <a:schemeClr val="accent5">
                    <a:lumMod val="60000"/>
                    <a:lumOff val="40000"/>
                  </a:schemeClr>
                </a:solidFill>
              </a:defRPr>
            </a:lvl1pPr>
          </a:lstStyle>
          <a:p>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371475" y="485078"/>
            <a:ext cx="8390334" cy="268374"/>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371475" y="1289305"/>
            <a:ext cx="8390334" cy="35112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370642" y="816102"/>
            <a:ext cx="8391167" cy="359353"/>
          </a:xfrm>
          <a:prstGeom prst="rect">
            <a:avLst/>
          </a:prstGeom>
        </p:spPr>
        <p:txBody>
          <a:bodyPr>
            <a:spAutoFit/>
          </a:bodyPr>
          <a:lstStyle>
            <a:lvl1pPr marL="0" indent="0" algn="l" defTabSz="685800" rtl="0" eaLnBrk="1" latinLnBrk="0" hangingPunct="1">
              <a:lnSpc>
                <a:spcPct val="96000"/>
              </a:lnSpc>
              <a:spcBef>
                <a:spcPts val="675"/>
              </a:spcBef>
              <a:buClr>
                <a:schemeClr val="accent1"/>
              </a:buClr>
              <a:buFont typeface="Arial" panose="020B0604020202020204" pitchFamily="34" charset="0"/>
              <a:buNone/>
              <a:defRPr lang="en-US" sz="1200" kern="1200" baseline="0" dirty="0">
                <a:solidFill>
                  <a:schemeClr val="tx1"/>
                </a:solidFill>
                <a:latin typeface="+mn-lt"/>
                <a:ea typeface="+mn-ea"/>
                <a:cs typeface="+mn-cs"/>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1086937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371474" y="4899671"/>
            <a:ext cx="7866126" cy="88631"/>
          </a:xfrm>
        </p:spPr>
        <p:txBody>
          <a:bodyPr/>
          <a:lstStyle>
            <a:lvl1pPr>
              <a:defRPr>
                <a:solidFill>
                  <a:schemeClr val="accent5">
                    <a:lumMod val="60000"/>
                    <a:lumOff val="40000"/>
                  </a:schemeClr>
                </a:solidFill>
              </a:defRPr>
            </a:lvl1pPr>
          </a:lstStyle>
          <a:p>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371475" y="485078"/>
            <a:ext cx="8390334" cy="268374"/>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371475" y="1289305"/>
            <a:ext cx="8390334" cy="35112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370642" y="816102"/>
            <a:ext cx="8391167" cy="359353"/>
          </a:xfrm>
          <a:prstGeom prst="rect">
            <a:avLst/>
          </a:prstGeom>
        </p:spPr>
        <p:txBody>
          <a:bodyPr>
            <a:spAutoFit/>
          </a:bodyPr>
          <a:lstStyle>
            <a:lvl1pPr marL="0" indent="0" algn="l" defTabSz="685800" rtl="0" eaLnBrk="1" latinLnBrk="0" hangingPunct="1">
              <a:lnSpc>
                <a:spcPct val="96000"/>
              </a:lnSpc>
              <a:spcBef>
                <a:spcPts val="675"/>
              </a:spcBef>
              <a:buClr>
                <a:schemeClr val="accent1"/>
              </a:buClr>
              <a:buFont typeface="Arial" panose="020B0604020202020204" pitchFamily="34" charset="0"/>
              <a:buNone/>
              <a:defRPr lang="en-US" sz="1200" kern="1200" baseline="0" dirty="0">
                <a:solidFill>
                  <a:schemeClr val="tx1"/>
                </a:solidFill>
                <a:latin typeface="+mn-lt"/>
                <a:ea typeface="+mn-ea"/>
                <a:cs typeface="+mn-cs"/>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1157423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2" name="Footer Placeholder 1">
            <a:extLst>
              <a:ext uri="{FF2B5EF4-FFF2-40B4-BE49-F238E27FC236}">
                <a16:creationId xmlns:a16="http://schemas.microsoft.com/office/drawing/2014/main" id="{E04A89CF-52C1-C41F-D449-47AC5A56B655}"/>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4101491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371474" y="4899671"/>
            <a:ext cx="7866126" cy="88631"/>
          </a:xfrm>
        </p:spPr>
        <p:txBody>
          <a:bodyPr/>
          <a:lstStyle>
            <a:lvl1pPr>
              <a:defRPr>
                <a:solidFill>
                  <a:schemeClr val="accent5">
                    <a:lumMod val="60000"/>
                    <a:lumOff val="40000"/>
                  </a:schemeClr>
                </a:solidFill>
              </a:defRPr>
            </a:lvl1pPr>
          </a:lstStyle>
          <a:p>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371475" y="485078"/>
            <a:ext cx="8390334" cy="268374"/>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371475" y="1289305"/>
            <a:ext cx="8390334" cy="35112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370642" y="816102"/>
            <a:ext cx="8391167" cy="359353"/>
          </a:xfrm>
          <a:prstGeom prst="rect">
            <a:avLst/>
          </a:prstGeom>
        </p:spPr>
        <p:txBody>
          <a:bodyPr>
            <a:spAutoFit/>
          </a:bodyPr>
          <a:lstStyle>
            <a:lvl1pPr marL="0" indent="0" algn="l" defTabSz="685800" rtl="0" eaLnBrk="1" latinLnBrk="0" hangingPunct="1">
              <a:lnSpc>
                <a:spcPct val="96000"/>
              </a:lnSpc>
              <a:spcBef>
                <a:spcPts val="675"/>
              </a:spcBef>
              <a:buClr>
                <a:schemeClr val="accent1"/>
              </a:buClr>
              <a:buFont typeface="Arial" panose="020B0604020202020204" pitchFamily="34" charset="0"/>
              <a:buNone/>
              <a:defRPr lang="en-US" sz="1200" kern="1200" baseline="0" dirty="0">
                <a:solidFill>
                  <a:schemeClr val="tx1"/>
                </a:solidFill>
                <a:latin typeface="+mn-lt"/>
                <a:ea typeface="+mn-ea"/>
                <a:cs typeface="+mn-cs"/>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602822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1_标题和内容">
    <p:spTree>
      <p:nvGrpSpPr>
        <p:cNvPr id="1" name=""/>
        <p:cNvGrpSpPr/>
        <p:nvPr/>
      </p:nvGrpSpPr>
      <p:grpSpPr>
        <a:xfrm>
          <a:off x="0" y="0"/>
          <a:ext cx="0" cy="0"/>
          <a:chOff x="0" y="0"/>
          <a:chExt cx="0" cy="0"/>
        </a:xfrm>
      </p:grpSpPr>
      <p:sp>
        <p:nvSpPr>
          <p:cNvPr id="2" name="TextBox 1"/>
          <p:cNvSpPr txBox="1"/>
          <p:nvPr userDrawn="1"/>
        </p:nvSpPr>
        <p:spPr>
          <a:xfrm>
            <a:off x="5943600" y="4192588"/>
            <a:ext cx="2998788" cy="730250"/>
          </a:xfrm>
          <a:prstGeom prst="rect">
            <a:avLst/>
          </a:prstGeom>
          <a:solidFill>
            <a:schemeClr val="bg1"/>
          </a:solidFill>
        </p:spPr>
        <p:txBody>
          <a:bodyPr lIns="91436" tIns="45717" rIns="91436" bIns="45717"/>
          <a:lstStyle/>
          <a:p>
            <a:pPr marL="0" marR="0" lvl="0" indent="0" algn="l" defTabSz="608965" rtl="0" eaLnBrk="1" fontAlgn="auto" latinLnBrk="0" hangingPunct="1">
              <a:lnSpc>
                <a:spcPct val="10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endParaRPr kumimoji="0" lang="zh-CN" altLang="en-US"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4_空白">
    <p:bg>
      <p:bgPr>
        <a:blipFill rotWithShape="1">
          <a:blip r:embed="rId2" cstate="email"/>
          <a:stretch>
            <a:fillRect/>
          </a:stretch>
        </a:blipFill>
        <a:effectLst/>
      </p:bgPr>
    </p:bg>
    <p:spTree>
      <p:nvGrpSpPr>
        <p:cNvPr id="1" name=""/>
        <p:cNvGrpSpPr/>
        <p:nvPr/>
      </p:nvGrpSpPr>
      <p:grpSpPr>
        <a:xfrm>
          <a:off x="0" y="0"/>
          <a:ext cx="0" cy="0"/>
          <a:chOff x="0" y="0"/>
          <a:chExt cx="0" cy="0"/>
        </a:xfrm>
      </p:grpSpPr>
      <p:sp>
        <p:nvSpPr>
          <p:cNvPr id="6" name="标题 5"/>
          <p:cNvSpPr>
            <a:spLocks noGrp="1"/>
          </p:cNvSpPr>
          <p:nvPr>
            <p:ph type="title"/>
          </p:nvPr>
        </p:nvSpPr>
        <p:spPr>
          <a:xfrm>
            <a:off x="1257300" y="137077"/>
            <a:ext cx="7886700" cy="993775"/>
          </a:xfrm>
          <a:prstGeom prst="rect">
            <a:avLst/>
          </a:prstGeom>
        </p:spPr>
        <p:txBody>
          <a:bodyPr lIns="91436" tIns="45718" rIns="91436" bIns="45718"/>
          <a:lstStyle>
            <a:lvl1pPr algn="r">
              <a:defRPr sz="2200" b="1">
                <a:latin typeface="微软雅黑" panose="020B0503020204020204" charset="-122"/>
                <a:ea typeface="微软雅黑" panose="020B0503020204020204" charset="-122"/>
              </a:defRPr>
            </a:lvl1pPr>
          </a:lstStyle>
          <a:p>
            <a:r>
              <a:rPr lang="zh-CN" altLang="en-US" dirty="0"/>
              <a:t>单击此处编辑母版标题样式</a:t>
            </a:r>
          </a:p>
        </p:txBody>
      </p:sp>
      <p:sp>
        <p:nvSpPr>
          <p:cNvPr id="3" name="日期占位符 1"/>
          <p:cNvSpPr>
            <a:spLocks noGrp="1"/>
          </p:cNvSpPr>
          <p:nvPr>
            <p:ph type="dt" sz="half" idx="2"/>
          </p:nvPr>
        </p:nvSpPr>
        <p:spPr>
          <a:xfrm>
            <a:off x="628650" y="4767263"/>
            <a:ext cx="2057400" cy="275035"/>
          </a:xfrm>
          <a:prstGeom prst="rect">
            <a:avLst/>
          </a:prstGeom>
        </p:spPr>
        <p:txBody>
          <a:bodyPr vert="horz" wrap="square" lIns="91436" tIns="45718" rIns="91436" bIns="45718" numCol="1" anchor="t" anchorCtr="0" compatLnSpc="1"/>
          <a:lstStyle>
            <a:lvl1pPr>
              <a:defRPr>
                <a:solidFill>
                  <a:srgbClr val="000000"/>
                </a:solidFill>
                <a:ea typeface="微软雅黑" panose="020B0503020204020204"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4" name="页脚占位符 2"/>
          <p:cNvSpPr>
            <a:spLocks noGrp="1"/>
          </p:cNvSpPr>
          <p:nvPr>
            <p:ph type="ftr" sz="quarter" idx="3"/>
          </p:nvPr>
        </p:nvSpPr>
        <p:spPr>
          <a:xfrm>
            <a:off x="3028950" y="4767263"/>
            <a:ext cx="3086100" cy="275035"/>
          </a:xfrm>
          <a:prstGeom prst="rect">
            <a:avLst/>
          </a:prstGeom>
        </p:spPr>
        <p:txBody>
          <a:bodyPr vert="horz" wrap="square" lIns="91436" tIns="45718" rIns="91436" bIns="45718" numCol="1" anchor="t" anchorCtr="0" compatLnSpc="1"/>
          <a:lstStyle>
            <a:lvl1pPr>
              <a:defRPr>
                <a:solidFill>
                  <a:srgbClr val="000000"/>
                </a:solidFill>
                <a:ea typeface="微软雅黑" panose="020B0503020204020204"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BEBA8EAE-BF5A-486C-A8C5-ECC9F3942E4B}">
                <a14:imgProps xmlns:a14="http://schemas.microsoft.com/office/drawing/2010/main">
                  <a14:imgLayer r:embed="rId3">
                    <a14:imgEffect>
                      <a14:brightnessContrast contrast="20000"/>
                    </a14:imgEffect>
                    <a14:imgEffect>
                      <a14:saturation sat="200000"/>
                    </a14:imgEffect>
                  </a14:imgLayer>
                </a14:imgProps>
              </a:ext>
            </a:extLst>
          </a:blip>
          <a:stretch>
            <a:fillRect/>
          </a:stretch>
        </p:blipFill>
        <p:spPr>
          <a:xfrm>
            <a:off x="0" y="0"/>
            <a:ext cx="9144000" cy="5145194"/>
          </a:xfrm>
          <a:prstGeom prst="rect">
            <a:avLst/>
          </a:prstGeom>
        </p:spPr>
      </p:pic>
      <p:sp>
        <p:nvSpPr>
          <p:cNvPr id="10" name="Title Placeholder 1"/>
          <p:cNvSpPr>
            <a:spLocks noGrp="1"/>
          </p:cNvSpPr>
          <p:nvPr>
            <p:ph type="title" hasCustomPrompt="1"/>
          </p:nvPr>
        </p:nvSpPr>
        <p:spPr>
          <a:xfrm>
            <a:off x="685800" y="297357"/>
            <a:ext cx="6115050" cy="458539"/>
          </a:xfrm>
          <a:prstGeom prst="rect">
            <a:avLst/>
          </a:prstGeom>
        </p:spPr>
        <p:txBody>
          <a:bodyPr vert="horz" lIns="91440" tIns="45720" rIns="91440" bIns="45720" rtlCol="0" anchor="ctr">
            <a:normAutofit/>
          </a:bodyPr>
          <a:lstStyle>
            <a:lvl1pPr algn="l">
              <a:defRPr sz="2100" b="1">
                <a:solidFill>
                  <a:srgbClr val="0B85CF"/>
                </a:solidFill>
                <a:latin typeface="方正黑体简体" panose="02000000000000000000" pitchFamily="2" charset="-122"/>
                <a:ea typeface="方正黑体简体" panose="02000000000000000000" pitchFamily="2" charset="-122"/>
              </a:defRPr>
            </a:lvl1pPr>
          </a:lstStyle>
          <a:p>
            <a:r>
              <a:rPr lang="zh-CN" altLang="en-US" dirty="0"/>
              <a:t>单击此处编辑标题</a:t>
            </a:r>
            <a:endParaRPr lang="en-US" dirty="0"/>
          </a:p>
        </p:txBody>
      </p:sp>
      <p:sp>
        <p:nvSpPr>
          <p:cNvPr id="18" name="Text Placeholder 2"/>
          <p:cNvSpPr>
            <a:spLocks noGrp="1"/>
          </p:cNvSpPr>
          <p:nvPr>
            <p:ph type="body" idx="10" hasCustomPrompt="1"/>
          </p:nvPr>
        </p:nvSpPr>
        <p:spPr>
          <a:xfrm>
            <a:off x="685800" y="1001384"/>
            <a:ext cx="7772400" cy="3429375"/>
          </a:xfrm>
          <a:prstGeom prst="rect">
            <a:avLst/>
          </a:prstGeom>
        </p:spPr>
        <p:txBody>
          <a:bodyPr anchor="t">
            <a:normAutofit/>
          </a:bodyPr>
          <a:lstStyle>
            <a:lvl1pPr marL="0" indent="0" algn="l">
              <a:buNone/>
              <a:defRPr sz="1350" b="0">
                <a:latin typeface="方正黑体简体" panose="02000000000000000000" pitchFamily="2" charset="-122"/>
                <a:ea typeface="方正黑体简体" panose="02000000000000000000" pitchFamily="2"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4470" indent="0">
              <a:buNone/>
              <a:defRPr sz="1200" b="1"/>
            </a:lvl9pPr>
          </a:lstStyle>
          <a:p>
            <a:pPr lvl="0"/>
            <a:r>
              <a:rPr lang="zh-CN" altLang="en-US" dirty="0"/>
              <a:t>单击此处编辑内容</a:t>
            </a:r>
          </a:p>
        </p:txBody>
      </p:sp>
      <p:pic>
        <p:nvPicPr>
          <p:cNvPr id="4" name="图片 3"/>
          <p:cNvPicPr/>
          <p:nvPr userDrawn="1"/>
        </p:nvPicPr>
        <p:blipFill>
          <a:blip r:embed="rId4" cstate="email"/>
          <a:stretch>
            <a:fillRect/>
          </a:stretch>
        </p:blipFill>
        <p:spPr>
          <a:xfrm>
            <a:off x="7703983" y="-14279"/>
            <a:ext cx="1440000" cy="1080111"/>
          </a:xfrm>
          <a:prstGeom prst="rect">
            <a:avLst/>
          </a:prstGeom>
        </p:spPr>
      </p:pic>
      <p:sp>
        <p:nvSpPr>
          <p:cNvPr id="6" name="Slide Number Placeholder 5"/>
          <p:cNvSpPr>
            <a:spLocks noGrp="1"/>
          </p:cNvSpPr>
          <p:nvPr userDrawn="1"/>
        </p:nvSpPr>
        <p:spPr>
          <a:xfrm>
            <a:off x="6934200" y="4683539"/>
            <a:ext cx="2057400" cy="273934"/>
          </a:xfrm>
          <a:prstGeom prst="rect">
            <a:avLst/>
          </a:prstGeom>
        </p:spPr>
        <p:txBody>
          <a:bodyPr vert="horz" lIns="68590" tIns="34294" rIns="68590" bIns="34294" rtlCol="0" anchor="ctr"/>
          <a:lstStyle>
            <a:lvl1pPr algn="r">
              <a:defRPr sz="900">
                <a:solidFill>
                  <a:schemeClr val="tx1"/>
                </a:solidFill>
                <a:latin typeface="方正黑体简体" panose="02000000000000000000" pitchFamily="2" charset="-122"/>
                <a:ea typeface="方正黑体简体" panose="02000000000000000000" pitchFamily="2" charset="-122"/>
              </a:defRPr>
            </a:lvl1pPr>
          </a:lstStyle>
          <a:p>
            <a:fld id="{989A68CE-9FA7-456D-BE34-4C018B9CB8B8}" type="slidenum">
              <a:rPr lang="zh-CN" altLang="en-US" sz="675" smtClean="0"/>
              <a:t>‹#›</a:t>
            </a:fld>
            <a:endParaRPr lang="zh-CN" altLang="en-US" sz="675" dirty="0"/>
          </a:p>
        </p:txBody>
      </p:sp>
      <p:pic>
        <p:nvPicPr>
          <p:cNvPr id="7" name="图片 6"/>
          <p:cNvPicPr/>
          <p:nvPr userDrawn="1"/>
        </p:nvPicPr>
        <p:blipFill>
          <a:blip r:embed="rId5" cstate="email"/>
          <a:stretch>
            <a:fillRect/>
          </a:stretch>
        </p:blipFill>
        <p:spPr>
          <a:xfrm>
            <a:off x="88859" y="4550857"/>
            <a:ext cx="720000" cy="540056"/>
          </a:xfrm>
          <a:prstGeom prst="rect">
            <a:avLst/>
          </a:prstGeom>
        </p:spPr>
      </p:pic>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contrast="20000"/>
                    </a14:imgEffect>
                    <a14:imgEffect>
                      <a14:saturation sat="200000"/>
                    </a14:imgEffect>
                  </a14:imgLayer>
                </a14:imgProps>
              </a:ext>
              <a:ext uri="{28A0092B-C50C-407E-A947-70E740481C1C}">
                <a14:useLocalDpi xmlns:a14="http://schemas.microsoft.com/office/drawing/2010/main" val="0"/>
              </a:ext>
            </a:extLst>
          </a:blip>
          <a:srcRect t="70939" r="52406"/>
          <a:stretch>
            <a:fillRect/>
          </a:stretch>
        </p:blipFill>
        <p:spPr>
          <a:xfrm>
            <a:off x="0" y="3648756"/>
            <a:ext cx="3980734" cy="1494744"/>
          </a:xfrm>
          <a:prstGeom prst="rect">
            <a:avLst/>
          </a:prstGeom>
        </p:spPr>
      </p:pic>
      <p:sp>
        <p:nvSpPr>
          <p:cNvPr id="10" name="Title Placeholder 1"/>
          <p:cNvSpPr>
            <a:spLocks noGrp="1"/>
          </p:cNvSpPr>
          <p:nvPr>
            <p:ph type="title" hasCustomPrompt="1"/>
          </p:nvPr>
        </p:nvSpPr>
        <p:spPr>
          <a:xfrm>
            <a:off x="0" y="0"/>
            <a:ext cx="7504310" cy="436163"/>
          </a:xfrm>
          <a:prstGeom prst="rect">
            <a:avLst/>
          </a:prstGeom>
        </p:spPr>
        <p:txBody>
          <a:bodyPr vert="horz" lIns="91440" tIns="45720" rIns="91440" bIns="45720" rtlCol="0" anchor="ctr">
            <a:normAutofit/>
          </a:bodyPr>
          <a:lstStyle>
            <a:lvl1pPr algn="l">
              <a:defRPr sz="1800" b="1">
                <a:solidFill>
                  <a:srgbClr val="0B85CF"/>
                </a:solidFill>
                <a:latin typeface="黑体" panose="02010609060101010101" charset="-122"/>
                <a:ea typeface="黑体" panose="02010609060101010101" charset="-122"/>
              </a:defRPr>
            </a:lvl1pPr>
          </a:lstStyle>
          <a:p>
            <a:r>
              <a:rPr lang="zh-CN" altLang="en-US" dirty="0"/>
              <a:t>单击此处编辑标题</a:t>
            </a:r>
            <a:endParaRPr lang="en-US" dirty="0"/>
          </a:p>
        </p:txBody>
      </p:sp>
      <p:pic>
        <p:nvPicPr>
          <p:cNvPr id="15" name="图片 14"/>
          <p:cNvPicPr>
            <a:picLocks noChangeAspect="1"/>
          </p:cNvPicPr>
          <p:nvPr userDrawn="1"/>
        </p:nvPicPr>
        <p:blipFill rotWithShape="1">
          <a:blip r:embed="rId4" cstate="print">
            <a:extLst>
              <a:ext uri="{28A0092B-C50C-407E-A947-70E740481C1C}">
                <a14:useLocalDpi xmlns:a14="http://schemas.microsoft.com/office/drawing/2010/main" val="0"/>
              </a:ext>
            </a:extLst>
          </a:blip>
          <a:srcRect t="25516" b="34462"/>
          <a:stretch>
            <a:fillRect/>
          </a:stretch>
        </p:blipFill>
        <p:spPr>
          <a:xfrm>
            <a:off x="7909904" y="30142"/>
            <a:ext cx="1234097" cy="369129"/>
          </a:xfrm>
          <a:prstGeom prst="rect">
            <a:avLst/>
          </a:prstGeom>
        </p:spPr>
      </p:pic>
      <p:sp>
        <p:nvSpPr>
          <p:cNvPr id="8" name="矩形 7"/>
          <p:cNvSpPr/>
          <p:nvPr userDrawn="1"/>
        </p:nvSpPr>
        <p:spPr>
          <a:xfrm flipV="1">
            <a:off x="0" y="429413"/>
            <a:ext cx="9144000" cy="13500"/>
          </a:xfrm>
          <a:prstGeom prst="rect">
            <a:avLst/>
          </a:prstGeom>
          <a:gradFill>
            <a:gsLst>
              <a:gs pos="0">
                <a:srgbClr val="0056A7"/>
              </a:gs>
              <a:gs pos="14000">
                <a:schemeClr val="accent1">
                  <a:shade val="67500"/>
                  <a:satMod val="115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25"/>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7" name="TextBox 6"/>
          <p:cNvSpPr txBox="1"/>
          <p:nvPr userDrawn="1"/>
        </p:nvSpPr>
        <p:spPr>
          <a:xfrm>
            <a:off x="5943600" y="4192034"/>
            <a:ext cx="2998381" cy="730839"/>
          </a:xfrm>
          <a:prstGeom prst="rect">
            <a:avLst/>
          </a:prstGeom>
          <a:solidFill>
            <a:schemeClr val="bg1"/>
          </a:solidFill>
        </p:spPr>
        <p:txBody>
          <a:bodyPr wrap="square" rtlCol="0">
            <a:noAutofit/>
          </a:bodyPr>
          <a:lstStyle/>
          <a:p>
            <a:pPr defTabSz="685800"/>
            <a:r>
              <a:rPr lang="en-US" altLang="zh-CN" dirty="0">
                <a:solidFill>
                  <a:prstClr val="black"/>
                </a:solidFill>
              </a:rPr>
              <a:t>    </a:t>
            </a:r>
            <a:endParaRPr lang="zh-CN" altLang="en-US" dirty="0">
              <a:solidFill>
                <a:prstClr val="black"/>
              </a:solidFill>
            </a:endParaRPr>
          </a:p>
        </p:txBody>
      </p:sp>
      <p:sp>
        <p:nvSpPr>
          <p:cNvPr id="3" name="TextBox 7"/>
          <p:cNvSpPr txBox="1"/>
          <p:nvPr userDrawn="1"/>
        </p:nvSpPr>
        <p:spPr>
          <a:xfrm>
            <a:off x="8744213" y="4866501"/>
            <a:ext cx="395536" cy="245110"/>
          </a:xfrm>
          <a:prstGeom prst="rect">
            <a:avLst/>
          </a:prstGeom>
          <a:noFill/>
        </p:spPr>
        <p:txBody>
          <a:bodyPr wrap="square" rtlCol="0">
            <a:spAutoFit/>
          </a:bodyPr>
          <a:lstStyle/>
          <a:p>
            <a:pPr algn="r"/>
            <a:fld id="{24173ED6-4A69-4FA8-8A09-51FC87ACF5D8}" type="slidenum">
              <a:rPr lang="zh-CN" altLang="en-US" sz="1000" b="1" smtClean="0">
                <a:solidFill>
                  <a:schemeClr val="bg1">
                    <a:lumMod val="50000"/>
                  </a:schemeClr>
                </a:solidFill>
                <a:latin typeface="微软雅黑" panose="020B0503020204020204" charset="-122"/>
                <a:ea typeface="微软雅黑" panose="020B0503020204020204" charset="-122"/>
              </a:rPr>
              <a:t>‹#›</a:t>
            </a:fld>
            <a:endParaRPr lang="zh-CN" altLang="en-US" sz="1000" b="1" dirty="0">
              <a:solidFill>
                <a:schemeClr val="bg1">
                  <a:lumMod val="50000"/>
                </a:schemeClr>
              </a:solidFill>
              <a:latin typeface="微软雅黑" panose="020B0503020204020204" charset="-122"/>
              <a:ea typeface="微软雅黑" panose="020B0503020204020204" charset="-122"/>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85775" y="193834"/>
            <a:ext cx="7886700" cy="994172"/>
          </a:xfrm>
        </p:spPr>
        <p:txBody>
          <a:bodyPr anchor="ctr" anchorCtr="0">
            <a:normAutofit/>
          </a:bodyPr>
          <a:lstStyle>
            <a:lvl1pPr>
              <a:defRPr sz="1800" b="1">
                <a:effectLst>
                  <a:outerShdw blurRad="38100" dist="38100" dir="2700000" algn="tl">
                    <a:srgbClr val="000000">
                      <a:alpha val="43137"/>
                    </a:srgbClr>
                  </a:outerShdw>
                </a:effectLst>
              </a:defRPr>
            </a:lvl1pPr>
          </a:lstStyle>
          <a:p>
            <a:r>
              <a:rPr lang="zh-CN" altLang="en-US" dirty="0"/>
              <a:t>单击此处编辑母版标题样式</a:t>
            </a:r>
          </a:p>
        </p:txBody>
      </p:sp>
      <p:sp>
        <p:nvSpPr>
          <p:cNvPr id="3" name="内容占位符 2"/>
          <p:cNvSpPr>
            <a:spLocks noGrp="1"/>
          </p:cNvSpPr>
          <p:nvPr>
            <p:ph idx="1"/>
          </p:nvPr>
        </p:nvSpPr>
        <p:spPr>
          <a:xfrm>
            <a:off x="485775" y="1369219"/>
            <a:ext cx="7886700" cy="3263504"/>
          </a:xfrm>
        </p:spPr>
        <p:txBody>
          <a:bodyPr>
            <a:normAutofit/>
          </a:bodyPr>
          <a:lstStyle>
            <a:lvl1pPr>
              <a:defRPr sz="1500">
                <a:solidFill>
                  <a:schemeClr val="tx1">
                    <a:lumMod val="75000"/>
                    <a:lumOff val="25000"/>
                  </a:schemeClr>
                </a:solidFill>
              </a:defRPr>
            </a:lvl1pPr>
            <a:lvl2pPr>
              <a:defRPr sz="135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a:xfrm>
            <a:off x="628650" y="4767263"/>
            <a:ext cx="2057400" cy="273844"/>
          </a:xfrm>
        </p:spPr>
        <p:txBody>
          <a:bodyPr/>
          <a:lstStyle/>
          <a:p>
            <a:fld id="{760FBDFE-C587-4B4C-A407-44438C67B59E}" type="datetimeFigureOut">
              <a:rPr lang="zh-CN" altLang="en-US" smtClean="0"/>
              <a:t>2024/8/9</a:t>
            </a:fld>
            <a:endParaRPr lang="zh-CN" altLang="en-US"/>
          </a:p>
        </p:txBody>
      </p:sp>
      <p:sp>
        <p:nvSpPr>
          <p:cNvPr id="5" name="页脚占位符 4"/>
          <p:cNvSpPr>
            <a:spLocks noGrp="1"/>
          </p:cNvSpPr>
          <p:nvPr>
            <p:ph type="ftr" sz="quarter" idx="11"/>
          </p:nvPr>
        </p:nvSpPr>
        <p:spPr>
          <a:xfrm>
            <a:off x="3028950" y="4767263"/>
            <a:ext cx="3086100" cy="273844"/>
          </a:xfrm>
        </p:spPr>
        <p:txBody>
          <a:bodyPr/>
          <a:lstStyle/>
          <a:p>
            <a:endParaRPr lang="zh-CN" altLang="en-US"/>
          </a:p>
        </p:txBody>
      </p:sp>
      <p:sp>
        <p:nvSpPr>
          <p:cNvPr id="6" name="灯片编号占位符 5"/>
          <p:cNvSpPr>
            <a:spLocks noGrp="1"/>
          </p:cNvSpPr>
          <p:nvPr>
            <p:ph type="sldNum" sz="quarter" idx="12"/>
          </p:nvPr>
        </p:nvSpPr>
        <p:spPr>
          <a:xfrm>
            <a:off x="6457950" y="4767263"/>
            <a:ext cx="2057400" cy="273844"/>
          </a:xfrm>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650" y="2074664"/>
            <a:ext cx="7886700" cy="994172"/>
          </a:xfrm>
        </p:spPr>
        <p:txBody>
          <a:bodyPr>
            <a:normAutofit/>
          </a:bodyPr>
          <a:lstStyle>
            <a:lvl1pPr algn="ctr">
              <a:defRPr sz="3600" b="0">
                <a:effectLst>
                  <a:outerShdw blurRad="38100" dist="38100" dir="2700000" algn="tl">
                    <a:srgbClr val="000000">
                      <a:alpha val="43137"/>
                    </a:srgbClr>
                  </a:outerShdw>
                </a:effectLst>
              </a:defRPr>
            </a:lvl1pPr>
          </a:lstStyle>
          <a:p>
            <a:r>
              <a:rPr lang="zh-CN" altLang="en-US" dirty="0"/>
              <a:t>单击此处编辑母版标题样式</a:t>
            </a:r>
          </a:p>
        </p:txBody>
      </p:sp>
      <p:sp>
        <p:nvSpPr>
          <p:cNvPr id="3" name="日期占位符 2"/>
          <p:cNvSpPr>
            <a:spLocks noGrp="1"/>
          </p:cNvSpPr>
          <p:nvPr>
            <p:ph type="dt" sz="half" idx="10"/>
          </p:nvPr>
        </p:nvSpPr>
        <p:spPr>
          <a:xfrm>
            <a:off x="628650" y="4767263"/>
            <a:ext cx="2057400" cy="273844"/>
          </a:xfrm>
        </p:spPr>
        <p:txBody>
          <a:bodyPr/>
          <a:lstStyle/>
          <a:p>
            <a:fld id="{760FBDFE-C587-4B4C-A407-44438C67B59E}" type="datetimeFigureOut">
              <a:rPr lang="zh-CN" altLang="en-US" smtClean="0"/>
              <a:t>2024/8/9</a:t>
            </a:fld>
            <a:endParaRPr lang="zh-CN" altLang="en-US"/>
          </a:p>
        </p:txBody>
      </p:sp>
      <p:sp>
        <p:nvSpPr>
          <p:cNvPr id="4" name="页脚占位符 3"/>
          <p:cNvSpPr>
            <a:spLocks noGrp="1"/>
          </p:cNvSpPr>
          <p:nvPr>
            <p:ph type="ftr" sz="quarter" idx="11"/>
          </p:nvPr>
        </p:nvSpPr>
        <p:spPr>
          <a:xfrm>
            <a:off x="3028950" y="4767263"/>
            <a:ext cx="3086100" cy="273844"/>
          </a:xfrm>
        </p:spPr>
        <p:txBody>
          <a:bodyPr/>
          <a:lstStyle/>
          <a:p>
            <a:endParaRPr lang="zh-CN" altLang="en-US"/>
          </a:p>
        </p:txBody>
      </p:sp>
      <p:sp>
        <p:nvSpPr>
          <p:cNvPr id="5" name="灯片编号占位符 4"/>
          <p:cNvSpPr>
            <a:spLocks noGrp="1"/>
          </p:cNvSpPr>
          <p:nvPr>
            <p:ph type="sldNum" sz="quarter" idx="12"/>
          </p:nvPr>
        </p:nvSpPr>
        <p:spPr>
          <a:xfrm>
            <a:off x="6457950" y="4767263"/>
            <a:ext cx="2057400" cy="273844"/>
          </a:xfrm>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792" y="4767560"/>
            <a:ext cx="2056836" cy="273206"/>
          </a:xfrm>
        </p:spPr>
        <p:txBody>
          <a:bodyPr/>
          <a:lstStyle/>
          <a:p>
            <a:fld id="{32BF82D2-7A68-459D-A996-9BDDA2518FA4}" type="datetimeFigureOut">
              <a:rPr lang="zh-CN" altLang="en-US" smtClean="0"/>
              <a:t>2024/8/9</a:t>
            </a:fld>
            <a:endParaRPr lang="zh-CN" altLang="en-US"/>
          </a:p>
        </p:txBody>
      </p:sp>
      <p:sp>
        <p:nvSpPr>
          <p:cNvPr id="3" name="页脚占位符 2"/>
          <p:cNvSpPr>
            <a:spLocks noGrp="1"/>
          </p:cNvSpPr>
          <p:nvPr>
            <p:ph type="ftr" sz="quarter" idx="11"/>
          </p:nvPr>
        </p:nvSpPr>
        <p:spPr>
          <a:xfrm>
            <a:off x="3028810" y="4767560"/>
            <a:ext cx="3086382" cy="273206"/>
          </a:xfrm>
        </p:spPr>
        <p:txBody>
          <a:bodyPr/>
          <a:lstStyle/>
          <a:p>
            <a:endParaRPr lang="zh-CN" altLang="en-US"/>
          </a:p>
        </p:txBody>
      </p:sp>
      <p:sp>
        <p:nvSpPr>
          <p:cNvPr id="4" name="灯片编号占位符 3"/>
          <p:cNvSpPr>
            <a:spLocks noGrp="1"/>
          </p:cNvSpPr>
          <p:nvPr>
            <p:ph type="sldNum" sz="quarter" idx="12"/>
          </p:nvPr>
        </p:nvSpPr>
        <p:spPr>
          <a:xfrm>
            <a:off x="6458374" y="4767560"/>
            <a:ext cx="2056836" cy="273206"/>
          </a:xfrm>
        </p:spPr>
        <p:txBody>
          <a:bodyPr/>
          <a:lstStyle/>
          <a:p>
            <a:fld id="{3E01EE5D-26FB-46D5-A381-ECFB35BF1D34}" type="slidenum">
              <a:rPr lang="zh-CN" altLang="en-US" smtClean="0"/>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9"/>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a:xfrm>
            <a:off x="628650" y="4767263"/>
            <a:ext cx="2057400" cy="273844"/>
          </a:xfrm>
        </p:spPr>
        <p:txBody>
          <a:bodyPr/>
          <a:lstStyle/>
          <a:p>
            <a:fld id="{7C16907D-A4A2-44E5-BC31-C142205C4D84}" type="datetime1">
              <a:rPr lang="zh-CN" altLang="en-US" smtClean="0"/>
              <a:t>2024/8/9</a:t>
            </a:fld>
            <a:endParaRPr lang="zh-CN" altLang="en-US"/>
          </a:p>
        </p:txBody>
      </p:sp>
      <p:sp>
        <p:nvSpPr>
          <p:cNvPr id="5" name="Footer Placeholder 4"/>
          <p:cNvSpPr>
            <a:spLocks noGrp="1"/>
          </p:cNvSpPr>
          <p:nvPr>
            <p:ph type="ftr" sz="quarter" idx="11"/>
          </p:nvPr>
        </p:nvSpPr>
        <p:spPr>
          <a:xfrm>
            <a:off x="3028950" y="4767263"/>
            <a:ext cx="3086100" cy="273844"/>
          </a:xfr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p:spPr>
        <p:txBody>
          <a:bodyPr/>
          <a:lstStyle/>
          <a:p>
            <a:fld id="{B5C89BE1-CCAE-4AD8-BE1A-27C96395BE53}" type="slidenum">
              <a:rPr lang="zh-CN" altLang="en-US" smtClean="0"/>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02"/>
            <a:ext cx="9144000" cy="5142895"/>
          </a:xfrm>
          <a:prstGeom prst="rect">
            <a:avLst/>
          </a:prstGeom>
        </p:spPr>
      </p:pic>
      <p:pic>
        <p:nvPicPr>
          <p:cNvPr id="8" name="图片 7" descr="图片包含 文本&#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5390" y="273182"/>
            <a:ext cx="1464360" cy="287267"/>
          </a:xfrm>
          <a:prstGeom prst="rect">
            <a:avLst/>
          </a:prstGeom>
        </p:spPr>
      </p:pic>
      <p:sp>
        <p:nvSpPr>
          <p:cNvPr id="6" name="文本框 5"/>
          <p:cNvSpPr txBox="1"/>
          <p:nvPr userDrawn="1"/>
        </p:nvSpPr>
        <p:spPr>
          <a:xfrm>
            <a:off x="6708387" y="420615"/>
            <a:ext cx="2651069" cy="183515"/>
          </a:xfrm>
          <a:prstGeom prst="rect">
            <a:avLst/>
          </a:prstGeom>
          <a:noFill/>
        </p:spPr>
        <p:txBody>
          <a:bodyPr wrap="square">
            <a:spAutoFit/>
          </a:bodyPr>
          <a:lstStyle/>
          <a:p>
            <a:pPr algn="ctr"/>
            <a:r>
              <a:rPr lang="zh-CN" altLang="en-US" sz="600" dirty="0">
                <a:solidFill>
                  <a:srgbClr val="001F96"/>
                </a:solidFill>
                <a:latin typeface="方正兰亭中黑简体" panose="020B0300000000000000" pitchFamily="34" charset="-122"/>
                <a:ea typeface="方正兰亭中黑简体" panose="020B0300000000000000" pitchFamily="34" charset="-122"/>
              </a:rPr>
              <a:t>中国移动第四届科技周暨战略性新兴产业共创发展大会</a:t>
            </a: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101001" y="192917"/>
            <a:ext cx="1859643" cy="264933"/>
          </a:xfrm>
          <a:prstGeom prst="rect">
            <a:avLst/>
          </a:prstGeom>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pic>
        <p:nvPicPr>
          <p:cNvPr id="3074" name="图片 2"/>
          <p:cNvPicPr>
            <a:picLocks noChangeAspect="1"/>
          </p:cNvPicPr>
          <p:nvPr userDrawn="1"/>
        </p:nvPicPr>
        <p:blipFill>
          <a:blip r:embed="rId2"/>
          <a:srcRect t="70940" r="52406"/>
          <a:stretch>
            <a:fillRect/>
          </a:stretch>
        </p:blipFill>
        <p:spPr>
          <a:xfrm>
            <a:off x="0" y="3649266"/>
            <a:ext cx="3980260" cy="1494234"/>
          </a:xfrm>
          <a:prstGeom prst="rect">
            <a:avLst/>
          </a:prstGeom>
          <a:noFill/>
          <a:ln w="9525">
            <a:noFill/>
          </a:ln>
        </p:spPr>
      </p:pic>
      <p:pic>
        <p:nvPicPr>
          <p:cNvPr id="3075" name="图片 14"/>
          <p:cNvPicPr>
            <a:picLocks noChangeAspect="1"/>
          </p:cNvPicPr>
          <p:nvPr userDrawn="1"/>
        </p:nvPicPr>
        <p:blipFill>
          <a:blip r:embed="rId3"/>
          <a:srcRect t="25516" b="34462"/>
          <a:stretch>
            <a:fillRect/>
          </a:stretch>
        </p:blipFill>
        <p:spPr>
          <a:xfrm>
            <a:off x="7909322" y="29766"/>
            <a:ext cx="1234678" cy="369094"/>
          </a:xfrm>
          <a:prstGeom prst="rect">
            <a:avLst/>
          </a:prstGeom>
          <a:noFill/>
          <a:ln w="9525">
            <a:noFill/>
          </a:ln>
        </p:spPr>
      </p:pic>
      <p:sp>
        <p:nvSpPr>
          <p:cNvPr id="8" name="矩形 7"/>
          <p:cNvSpPr/>
          <p:nvPr userDrawn="1"/>
        </p:nvSpPr>
        <p:spPr>
          <a:xfrm flipV="1">
            <a:off x="0" y="429816"/>
            <a:ext cx="9144000" cy="13097"/>
          </a:xfrm>
          <a:prstGeom prst="rect">
            <a:avLst/>
          </a:prstGeom>
          <a:gradFill>
            <a:gsLst>
              <a:gs pos="0">
                <a:srgbClr val="0056A7"/>
              </a:gs>
              <a:gs pos="14000">
                <a:schemeClr val="accent1">
                  <a:shade val="67500"/>
                  <a:satMod val="115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325" strike="noStrike" noProof="1"/>
          </a:p>
        </p:txBody>
      </p:sp>
      <p:sp>
        <p:nvSpPr>
          <p:cNvPr id="10" name="Title Placeholder 1"/>
          <p:cNvSpPr>
            <a:spLocks noGrp="1"/>
          </p:cNvSpPr>
          <p:nvPr>
            <p:ph type="title" hasCustomPrompt="1"/>
          </p:nvPr>
        </p:nvSpPr>
        <p:spPr>
          <a:xfrm>
            <a:off x="0" y="0"/>
            <a:ext cx="7504310" cy="436163"/>
          </a:xfrm>
          <a:prstGeom prst="rect">
            <a:avLst/>
          </a:prstGeom>
        </p:spPr>
        <p:txBody>
          <a:bodyPr vert="horz" lIns="91440" tIns="45720" rIns="91440" bIns="45720" rtlCol="0" anchor="ctr">
            <a:normAutofit/>
          </a:bodyPr>
          <a:lstStyle>
            <a:lvl1pPr algn="l">
              <a:defRPr sz="1800" b="1">
                <a:solidFill>
                  <a:srgbClr val="0B85CF"/>
                </a:solidFill>
                <a:latin typeface="微软雅黑" panose="020B0503020204020204" charset="-122"/>
                <a:ea typeface="微软雅黑" panose="020B0503020204020204" charset="-122"/>
              </a:defRPr>
            </a:lvl1pPr>
          </a:lstStyle>
          <a:p>
            <a:pPr fontAlgn="auto"/>
            <a:r>
              <a:rPr lang="zh-CN" altLang="en-US" strike="noStrike" noProof="1"/>
              <a:t>单击此处编辑标题</a:t>
            </a:r>
            <a:endParaRPr lang="en-US"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9144000" cy="51435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371476" y="3146314"/>
            <a:ext cx="6250781" cy="721448"/>
          </a:xfrm>
          <a:prstGeom prst="rect">
            <a:avLst/>
          </a:prstGeom>
        </p:spPr>
        <p:txBody>
          <a:bodyPr>
            <a:noAutofit/>
          </a:bodyPr>
          <a:lstStyle>
            <a:lvl1pPr marL="0" indent="0">
              <a:spcBef>
                <a:spcPts val="0"/>
              </a:spcBef>
              <a:spcAft>
                <a:spcPts val="450"/>
              </a:spcAft>
              <a:buFont typeface="Microsoft Sans Serif" panose="020B0604020202020204" pitchFamily="34" charset="0"/>
              <a:buChar char="​"/>
              <a:defRPr sz="1500" b="1" spc="23" baseline="0">
                <a:solidFill>
                  <a:schemeClr val="bg1"/>
                </a:solidFill>
              </a:defRPr>
            </a:lvl1pPr>
            <a:lvl2pPr marL="0" indent="0">
              <a:lnSpc>
                <a:spcPct val="96000"/>
              </a:lnSpc>
              <a:spcBef>
                <a:spcPts val="0"/>
              </a:spcBef>
              <a:buFont typeface="Microsoft Sans Serif" panose="020B0604020202020204" pitchFamily="34" charset="0"/>
              <a:buNone/>
              <a:defRPr sz="12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6622257" y="384124"/>
            <a:ext cx="2150269" cy="196632"/>
          </a:xfrm>
          <a:prstGeom prst="rect">
            <a:avLst/>
          </a:prstGeom>
        </p:spPr>
        <p:txBody>
          <a:bodyPr wrap="none"/>
          <a:lstStyle>
            <a:lvl1pPr marL="0" indent="0" algn="r">
              <a:lnSpc>
                <a:spcPct val="87000"/>
              </a:lnSpc>
              <a:spcBef>
                <a:spcPts val="0"/>
              </a:spcBef>
              <a:buNone/>
              <a:defRPr sz="1200">
                <a:solidFill>
                  <a:schemeClr val="bg1"/>
                </a:solidFill>
              </a:defRPr>
            </a:lvl1pPr>
            <a:lvl2pPr marL="0" indent="0">
              <a:lnSpc>
                <a:spcPct val="98000"/>
              </a:lnSpc>
              <a:spcBef>
                <a:spcPts val="0"/>
              </a:spcBef>
              <a:buNone/>
              <a:defRPr sz="1200">
                <a:solidFill>
                  <a:schemeClr val="bg1"/>
                </a:solidFill>
              </a:defRPr>
            </a:lvl2pPr>
            <a:lvl3pPr marL="0" indent="0">
              <a:lnSpc>
                <a:spcPct val="98000"/>
              </a:lnSpc>
              <a:spcBef>
                <a:spcPts val="0"/>
              </a:spcBef>
              <a:buNone/>
              <a:defRPr sz="1200">
                <a:solidFill>
                  <a:schemeClr val="bg1"/>
                </a:solidFill>
              </a:defRPr>
            </a:lvl3pPr>
            <a:lvl4pPr marL="0" indent="0">
              <a:lnSpc>
                <a:spcPct val="98000"/>
              </a:lnSpc>
              <a:spcBef>
                <a:spcPts val="0"/>
              </a:spcBef>
              <a:buNone/>
              <a:defRPr sz="1200">
                <a:solidFill>
                  <a:schemeClr val="bg1"/>
                </a:solidFill>
              </a:defRPr>
            </a:lvl4pPr>
            <a:lvl5pPr marL="0" indent="0">
              <a:lnSpc>
                <a:spcPct val="98000"/>
              </a:lnSpc>
              <a:spcBef>
                <a:spcPts val="0"/>
              </a:spcBef>
              <a:buNone/>
              <a:defRPr sz="1200">
                <a:solidFill>
                  <a:schemeClr val="bg1"/>
                </a:solidFill>
              </a:defRPr>
            </a:lvl5pPr>
          </a:lstStyle>
          <a:p>
            <a:pPr lvl="0"/>
            <a:r>
              <a:rPr lang="en-US" dirty="0"/>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359720" y="4140613"/>
            <a:ext cx="4840631" cy="198953"/>
          </a:xfrm>
          <a:prstGeom prst="rect">
            <a:avLst/>
          </a:prstGeom>
        </p:spPr>
        <p:txBody>
          <a:bodyPr wrap="none"/>
          <a:lstStyle>
            <a:lvl1pPr marL="0" marR="0" indent="0" algn="l" defTabSz="6858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200" b="1">
                <a:solidFill>
                  <a:schemeClr val="bg1"/>
                </a:solidFill>
              </a:defRPr>
            </a:lvl1pPr>
            <a:lvl2pPr marL="0" indent="0">
              <a:lnSpc>
                <a:spcPct val="98000"/>
              </a:lnSpc>
              <a:spcBef>
                <a:spcPts val="0"/>
              </a:spcBef>
              <a:buNone/>
              <a:defRPr sz="1200">
                <a:solidFill>
                  <a:schemeClr val="bg1"/>
                </a:solidFill>
              </a:defRPr>
            </a:lvl2pPr>
            <a:lvl3pPr marL="0" indent="0">
              <a:lnSpc>
                <a:spcPct val="98000"/>
              </a:lnSpc>
              <a:spcBef>
                <a:spcPts val="0"/>
              </a:spcBef>
              <a:buNone/>
              <a:defRPr sz="1200">
                <a:solidFill>
                  <a:schemeClr val="bg1"/>
                </a:solidFill>
              </a:defRPr>
            </a:lvl3pPr>
            <a:lvl4pPr marL="0" indent="0">
              <a:lnSpc>
                <a:spcPct val="98000"/>
              </a:lnSpc>
              <a:spcBef>
                <a:spcPts val="0"/>
              </a:spcBef>
              <a:buNone/>
              <a:defRPr sz="1200">
                <a:solidFill>
                  <a:schemeClr val="bg1"/>
                </a:solidFill>
              </a:defRPr>
            </a:lvl4pPr>
            <a:lvl5pPr marL="0" indent="0">
              <a:lnSpc>
                <a:spcPct val="98000"/>
              </a:lnSpc>
              <a:spcBef>
                <a:spcPts val="0"/>
              </a:spcBef>
              <a:buNone/>
              <a:defRPr sz="1200">
                <a:solidFill>
                  <a:schemeClr val="bg1"/>
                </a:solidFill>
              </a:defRPr>
            </a:lvl5pPr>
          </a:lstStyle>
          <a:p>
            <a:pPr marL="0" marR="0" lvl="0" indent="0" algn="l" defTabSz="6858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323728" y="1973802"/>
            <a:ext cx="6312437" cy="1084432"/>
          </a:xfrm>
        </p:spPr>
        <p:txBody>
          <a:bodyPr wrap="square">
            <a:spAutoFit/>
          </a:bodyPr>
          <a:lstStyle>
            <a:lvl1pPr>
              <a:lnSpc>
                <a:spcPct val="87000"/>
              </a:lnSpc>
              <a:defRPr sz="4050">
                <a:solidFill>
                  <a:schemeClr val="bg1"/>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361828" y="345135"/>
            <a:ext cx="1074743" cy="196990"/>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2327673" y="384124"/>
            <a:ext cx="3587353" cy="170079"/>
          </a:xfrm>
          <a:prstGeom prst="rect">
            <a:avLst/>
          </a:prstGeom>
        </p:spPr>
        <p:txBody>
          <a:bodyPr wrap="none"/>
          <a:lstStyle>
            <a:lvl1pPr marL="0" indent="0" algn="r">
              <a:lnSpc>
                <a:spcPct val="87000"/>
              </a:lnSpc>
              <a:spcBef>
                <a:spcPts val="0"/>
              </a:spcBef>
              <a:buNone/>
              <a:defRPr sz="1200" b="0">
                <a:solidFill>
                  <a:schemeClr val="bg1"/>
                </a:solidFill>
              </a:defRPr>
            </a:lvl1pPr>
            <a:lvl2pPr marL="0" indent="0" algn="r">
              <a:lnSpc>
                <a:spcPct val="90000"/>
              </a:lnSpc>
              <a:spcBef>
                <a:spcPts val="0"/>
              </a:spcBef>
              <a:buNone/>
              <a:defRPr sz="1200">
                <a:solidFill>
                  <a:schemeClr val="bg1"/>
                </a:solidFill>
              </a:defRPr>
            </a:lvl2pPr>
            <a:lvl3pPr marL="0" indent="0" algn="r">
              <a:lnSpc>
                <a:spcPct val="90000"/>
              </a:lnSpc>
              <a:spcBef>
                <a:spcPts val="0"/>
              </a:spcBef>
              <a:buNone/>
              <a:defRPr sz="1200">
                <a:solidFill>
                  <a:schemeClr val="bg1"/>
                </a:solidFill>
              </a:defRPr>
            </a:lvl3pPr>
            <a:lvl4pPr marL="0" indent="0" algn="r">
              <a:lnSpc>
                <a:spcPct val="90000"/>
              </a:lnSpc>
              <a:spcBef>
                <a:spcPts val="0"/>
              </a:spcBef>
              <a:buNone/>
              <a:defRPr sz="1200">
                <a:solidFill>
                  <a:schemeClr val="bg1"/>
                </a:solidFill>
              </a:defRPr>
            </a:lvl4pPr>
            <a:lvl5pPr marL="0" indent="0" algn="r">
              <a:lnSpc>
                <a:spcPct val="90000"/>
              </a:lnSpc>
              <a:spcBef>
                <a:spcPts val="0"/>
              </a:spcBef>
              <a:buNone/>
              <a:defRPr sz="1200">
                <a:solidFill>
                  <a:schemeClr val="bg1"/>
                </a:solidFill>
              </a:defRPr>
            </a:lvl5pPr>
          </a:lstStyle>
          <a:p>
            <a:pPr lvl="0"/>
            <a:r>
              <a:rPr lang="en-US" dirty="0"/>
              <a:t>Location</a:t>
            </a:r>
          </a:p>
        </p:txBody>
      </p:sp>
      <p:sp>
        <p:nvSpPr>
          <p:cNvPr id="3" name="TextBox 2">
            <a:extLst>
              <a:ext uri="{FF2B5EF4-FFF2-40B4-BE49-F238E27FC236}">
                <a16:creationId xmlns:a16="http://schemas.microsoft.com/office/drawing/2014/main" id="{6377F854-B030-1E1F-537A-F62E5E18D681}"/>
              </a:ext>
            </a:extLst>
          </p:cNvPr>
          <p:cNvSpPr txBox="1"/>
          <p:nvPr userDrawn="1"/>
        </p:nvSpPr>
        <p:spPr>
          <a:xfrm>
            <a:off x="359781" y="4891495"/>
            <a:ext cx="3935782" cy="8771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600"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039987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657225" y="3733162"/>
            <a:ext cx="9414179" cy="291702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68580" tIns="34290" rIns="68580" bIns="34290" numCol="1" anchor="t" anchorCtr="0" compatLnSpc="1">
            <a:prstTxWarp prst="textNoShape">
              <a:avLst/>
            </a:prstTxWarp>
          </a:bodyPr>
          <a:lstStyle/>
          <a:p>
            <a:endParaRPr lang="en-US" sz="1050"/>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359720" y="4140613"/>
            <a:ext cx="4840631" cy="198953"/>
          </a:xfrm>
          <a:prstGeom prst="rect">
            <a:avLst/>
          </a:prstGeom>
        </p:spPr>
        <p:txBody>
          <a:bodyPr wrap="none"/>
          <a:lstStyle>
            <a:lvl1pPr marL="0" marR="0" indent="0" algn="l" defTabSz="6858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200" b="1">
                <a:solidFill>
                  <a:schemeClr val="tx2"/>
                </a:solidFill>
              </a:defRPr>
            </a:lvl1pPr>
            <a:lvl2pPr marL="0" indent="0">
              <a:lnSpc>
                <a:spcPct val="98000"/>
              </a:lnSpc>
              <a:spcBef>
                <a:spcPts val="0"/>
              </a:spcBef>
              <a:buNone/>
              <a:defRPr sz="1200">
                <a:solidFill>
                  <a:schemeClr val="bg1"/>
                </a:solidFill>
              </a:defRPr>
            </a:lvl2pPr>
            <a:lvl3pPr marL="0" indent="0">
              <a:lnSpc>
                <a:spcPct val="98000"/>
              </a:lnSpc>
              <a:spcBef>
                <a:spcPts val="0"/>
              </a:spcBef>
              <a:buNone/>
              <a:defRPr sz="1200">
                <a:solidFill>
                  <a:schemeClr val="bg1"/>
                </a:solidFill>
              </a:defRPr>
            </a:lvl3pPr>
            <a:lvl4pPr marL="0" indent="0">
              <a:lnSpc>
                <a:spcPct val="98000"/>
              </a:lnSpc>
              <a:spcBef>
                <a:spcPts val="0"/>
              </a:spcBef>
              <a:buNone/>
              <a:defRPr sz="1200">
                <a:solidFill>
                  <a:schemeClr val="bg1"/>
                </a:solidFill>
              </a:defRPr>
            </a:lvl4pPr>
            <a:lvl5pPr marL="0" indent="0">
              <a:lnSpc>
                <a:spcPct val="98000"/>
              </a:lnSpc>
              <a:spcBef>
                <a:spcPts val="0"/>
              </a:spcBef>
              <a:buNone/>
              <a:defRPr sz="1200">
                <a:solidFill>
                  <a:schemeClr val="bg1"/>
                </a:solidFill>
              </a:defRPr>
            </a:lvl5pPr>
          </a:lstStyle>
          <a:p>
            <a:pPr marL="0" marR="0" lvl="0" indent="0" algn="l" defTabSz="6858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371476" y="3146314"/>
            <a:ext cx="6250781" cy="721448"/>
          </a:xfrm>
          <a:prstGeom prst="rect">
            <a:avLst/>
          </a:prstGeom>
        </p:spPr>
        <p:txBody>
          <a:bodyPr>
            <a:noAutofit/>
          </a:bodyPr>
          <a:lstStyle>
            <a:lvl1pPr marL="0" indent="0">
              <a:spcBef>
                <a:spcPts val="0"/>
              </a:spcBef>
              <a:spcAft>
                <a:spcPts val="450"/>
              </a:spcAft>
              <a:buFont typeface="Microsoft Sans Serif" panose="020B0604020202020204" pitchFamily="34" charset="0"/>
              <a:buChar char="​"/>
              <a:defRPr sz="1500" b="1" spc="23" baseline="0">
                <a:solidFill>
                  <a:schemeClr val="tx2"/>
                </a:solidFill>
              </a:defRPr>
            </a:lvl1pPr>
            <a:lvl2pPr marL="0" indent="0">
              <a:lnSpc>
                <a:spcPct val="96000"/>
              </a:lnSpc>
              <a:spcBef>
                <a:spcPts val="0"/>
              </a:spcBef>
              <a:buFont typeface="Microsoft Sans Serif" panose="020B0604020202020204" pitchFamily="34" charset="0"/>
              <a:buNone/>
              <a:defRPr sz="1200">
                <a:solidFill>
                  <a:schemeClr val="tx2"/>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6622257" y="384124"/>
            <a:ext cx="2150269" cy="196632"/>
          </a:xfrm>
          <a:prstGeom prst="rect">
            <a:avLst/>
          </a:prstGeom>
        </p:spPr>
        <p:txBody>
          <a:bodyPr wrap="none"/>
          <a:lstStyle>
            <a:lvl1pPr marL="0" indent="0" algn="r">
              <a:lnSpc>
                <a:spcPct val="87000"/>
              </a:lnSpc>
              <a:spcBef>
                <a:spcPts val="0"/>
              </a:spcBef>
              <a:buNone/>
              <a:defRPr sz="1200">
                <a:solidFill>
                  <a:schemeClr val="tx2"/>
                </a:solidFill>
              </a:defRPr>
            </a:lvl1pPr>
            <a:lvl2pPr marL="0" indent="0">
              <a:lnSpc>
                <a:spcPct val="98000"/>
              </a:lnSpc>
              <a:spcBef>
                <a:spcPts val="0"/>
              </a:spcBef>
              <a:buNone/>
              <a:defRPr sz="1200">
                <a:solidFill>
                  <a:schemeClr val="bg1"/>
                </a:solidFill>
              </a:defRPr>
            </a:lvl2pPr>
            <a:lvl3pPr marL="0" indent="0">
              <a:lnSpc>
                <a:spcPct val="98000"/>
              </a:lnSpc>
              <a:spcBef>
                <a:spcPts val="0"/>
              </a:spcBef>
              <a:buNone/>
              <a:defRPr sz="1200">
                <a:solidFill>
                  <a:schemeClr val="bg1"/>
                </a:solidFill>
              </a:defRPr>
            </a:lvl3pPr>
            <a:lvl4pPr marL="0" indent="0">
              <a:lnSpc>
                <a:spcPct val="98000"/>
              </a:lnSpc>
              <a:spcBef>
                <a:spcPts val="0"/>
              </a:spcBef>
              <a:buNone/>
              <a:defRPr sz="1200">
                <a:solidFill>
                  <a:schemeClr val="bg1"/>
                </a:solidFill>
              </a:defRPr>
            </a:lvl4pPr>
            <a:lvl5pPr marL="0" indent="0">
              <a:lnSpc>
                <a:spcPct val="98000"/>
              </a:lnSpc>
              <a:spcBef>
                <a:spcPts val="0"/>
              </a:spcBef>
              <a:buNone/>
              <a:defRPr sz="1200">
                <a:solidFill>
                  <a:schemeClr val="bg1"/>
                </a:solidFill>
              </a:defRPr>
            </a:lvl5pPr>
          </a:lstStyle>
          <a:p>
            <a:pPr lvl="0"/>
            <a:r>
              <a:rPr lang="en-US" dirty="0"/>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323728" y="1973802"/>
            <a:ext cx="6312437" cy="1084432"/>
          </a:xfrm>
        </p:spPr>
        <p:txBody>
          <a:bodyPr wrap="square">
            <a:spAutoFit/>
          </a:bodyPr>
          <a:lstStyle>
            <a:lvl1pPr>
              <a:lnSpc>
                <a:spcPct val="87000"/>
              </a:lnSpc>
              <a:defRPr sz="4050">
                <a:solidFill>
                  <a:schemeClr val="tx2"/>
                </a:solidFill>
              </a:defRPr>
            </a:lvl1pPr>
          </a:lstStyle>
          <a:p>
            <a:r>
              <a:rPr lang="en-US"/>
              <a:t>Click to edit Master title style</a:t>
            </a:r>
            <a:endParaRPr lang="en-US" dirty="0"/>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361828" y="345135"/>
            <a:ext cx="1074743" cy="196990"/>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1801416" y="384124"/>
            <a:ext cx="4113609" cy="170079"/>
          </a:xfrm>
          <a:prstGeom prst="rect">
            <a:avLst/>
          </a:prstGeom>
        </p:spPr>
        <p:txBody>
          <a:bodyPr wrap="none"/>
          <a:lstStyle>
            <a:lvl1pPr marL="0" indent="0" algn="r">
              <a:lnSpc>
                <a:spcPct val="87000"/>
              </a:lnSpc>
              <a:spcBef>
                <a:spcPts val="0"/>
              </a:spcBef>
              <a:buNone/>
              <a:defRPr sz="1200" b="0">
                <a:solidFill>
                  <a:schemeClr val="tx2"/>
                </a:solidFill>
              </a:defRPr>
            </a:lvl1pPr>
            <a:lvl2pPr marL="0" indent="0" algn="r">
              <a:lnSpc>
                <a:spcPct val="90000"/>
              </a:lnSpc>
              <a:spcBef>
                <a:spcPts val="0"/>
              </a:spcBef>
              <a:buNone/>
              <a:defRPr sz="1200">
                <a:solidFill>
                  <a:schemeClr val="bg1"/>
                </a:solidFill>
              </a:defRPr>
            </a:lvl2pPr>
            <a:lvl3pPr marL="0" indent="0" algn="r">
              <a:lnSpc>
                <a:spcPct val="90000"/>
              </a:lnSpc>
              <a:spcBef>
                <a:spcPts val="0"/>
              </a:spcBef>
              <a:buNone/>
              <a:defRPr sz="1200">
                <a:solidFill>
                  <a:schemeClr val="bg1"/>
                </a:solidFill>
              </a:defRPr>
            </a:lvl3pPr>
            <a:lvl4pPr marL="0" indent="0" algn="r">
              <a:lnSpc>
                <a:spcPct val="90000"/>
              </a:lnSpc>
              <a:spcBef>
                <a:spcPts val="0"/>
              </a:spcBef>
              <a:buNone/>
              <a:defRPr sz="1200">
                <a:solidFill>
                  <a:schemeClr val="bg1"/>
                </a:solidFill>
              </a:defRPr>
            </a:lvl4pPr>
            <a:lvl5pPr marL="0" indent="0" algn="r">
              <a:lnSpc>
                <a:spcPct val="90000"/>
              </a:lnSpc>
              <a:spcBef>
                <a:spcPts val="0"/>
              </a:spcBef>
              <a:buNone/>
              <a:defRPr sz="1200">
                <a:solidFill>
                  <a:schemeClr val="bg1"/>
                </a:solidFill>
              </a:defRPr>
            </a:lvl5pPr>
          </a:lstStyle>
          <a:p>
            <a:pPr lvl="0"/>
            <a:r>
              <a:rPr lang="en-US" dirty="0"/>
              <a:t>Location</a:t>
            </a:r>
          </a:p>
        </p:txBody>
      </p:sp>
      <p:sp>
        <p:nvSpPr>
          <p:cNvPr id="3" name="TextBox 2">
            <a:extLst>
              <a:ext uri="{FF2B5EF4-FFF2-40B4-BE49-F238E27FC236}">
                <a16:creationId xmlns:a16="http://schemas.microsoft.com/office/drawing/2014/main" id="{0A7309CB-3B44-EB85-1AD7-BB5F5DF5F6E9}"/>
              </a:ext>
            </a:extLst>
          </p:cNvPr>
          <p:cNvSpPr txBox="1"/>
          <p:nvPr userDrawn="1"/>
        </p:nvSpPr>
        <p:spPr>
          <a:xfrm>
            <a:off x="359781" y="4891495"/>
            <a:ext cx="3935782" cy="8771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600"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188049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1_标题和内容">
    <p:spTree>
      <p:nvGrpSpPr>
        <p:cNvPr id="1" name=""/>
        <p:cNvGrpSpPr/>
        <p:nvPr/>
      </p:nvGrpSpPr>
      <p:grpSpPr>
        <a:xfrm>
          <a:off x="0" y="0"/>
          <a:ext cx="0" cy="0"/>
          <a:chOff x="0" y="0"/>
          <a:chExt cx="0" cy="0"/>
        </a:xfrm>
      </p:grpSpPr>
      <p:sp>
        <p:nvSpPr>
          <p:cNvPr id="2" name="TextBox 1"/>
          <p:cNvSpPr txBox="1"/>
          <p:nvPr userDrawn="1"/>
        </p:nvSpPr>
        <p:spPr>
          <a:xfrm>
            <a:off x="5943600" y="4192588"/>
            <a:ext cx="2998788" cy="730250"/>
          </a:xfrm>
          <a:prstGeom prst="rect">
            <a:avLst/>
          </a:prstGeom>
          <a:solidFill>
            <a:schemeClr val="bg1"/>
          </a:solidFill>
        </p:spPr>
        <p:txBody>
          <a:bodyPr lIns="91436" tIns="45717" rIns="91436" bIns="45717"/>
          <a:lstStyle/>
          <a:p>
            <a:pPr marL="0" marR="0" lvl="0" indent="0" algn="l" defTabSz="608965" rtl="0" eaLnBrk="1" fontAlgn="auto" latinLnBrk="0" hangingPunct="1">
              <a:lnSpc>
                <a:spcPct val="100000"/>
              </a:lnSpc>
              <a:spcBef>
                <a:spcPts val="0"/>
              </a:spcBef>
              <a:spcAft>
                <a:spcPts val="0"/>
              </a:spcAft>
              <a:buClrTx/>
              <a:buSzTx/>
              <a:buFontTx/>
              <a:buNone/>
              <a:defRPr/>
            </a:pPr>
            <a:r>
              <a:rPr kumimoji="0" lang="en-US" altLang="zh-CN"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endParaRPr kumimoji="0" lang="zh-CN" altLang="en-US"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657225" y="3733162"/>
            <a:ext cx="9414179" cy="291702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68580" tIns="34290" rIns="68580" bIns="34290" numCol="1" anchor="t" anchorCtr="0" compatLnSpc="1">
            <a:prstTxWarp prst="textNoShape">
              <a:avLst/>
            </a:prstTxWarp>
          </a:bodyPr>
          <a:lstStyle/>
          <a:p>
            <a:endParaRPr lang="en-US" sz="1050"/>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359720" y="4140946"/>
            <a:ext cx="4840631" cy="198953"/>
          </a:xfrm>
          <a:prstGeom prst="rect">
            <a:avLst/>
          </a:prstGeom>
        </p:spPr>
        <p:txBody>
          <a:bodyPr wrap="none"/>
          <a:lstStyle>
            <a:lvl1pPr marL="0" marR="0" indent="0" algn="l" defTabSz="6858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200" b="1">
                <a:solidFill>
                  <a:schemeClr val="tx1"/>
                </a:solidFill>
              </a:defRPr>
            </a:lvl1pPr>
            <a:lvl2pPr marL="0" indent="0">
              <a:lnSpc>
                <a:spcPct val="98000"/>
              </a:lnSpc>
              <a:spcBef>
                <a:spcPts val="0"/>
              </a:spcBef>
              <a:buNone/>
              <a:defRPr sz="1200">
                <a:solidFill>
                  <a:schemeClr val="bg1"/>
                </a:solidFill>
              </a:defRPr>
            </a:lvl2pPr>
            <a:lvl3pPr marL="0" indent="0">
              <a:lnSpc>
                <a:spcPct val="98000"/>
              </a:lnSpc>
              <a:spcBef>
                <a:spcPts val="0"/>
              </a:spcBef>
              <a:buNone/>
              <a:defRPr sz="1200">
                <a:solidFill>
                  <a:schemeClr val="bg1"/>
                </a:solidFill>
              </a:defRPr>
            </a:lvl3pPr>
            <a:lvl4pPr marL="0" indent="0">
              <a:lnSpc>
                <a:spcPct val="98000"/>
              </a:lnSpc>
              <a:spcBef>
                <a:spcPts val="0"/>
              </a:spcBef>
              <a:buNone/>
              <a:defRPr sz="1200">
                <a:solidFill>
                  <a:schemeClr val="bg1"/>
                </a:solidFill>
              </a:defRPr>
            </a:lvl4pPr>
            <a:lvl5pPr marL="0" indent="0">
              <a:lnSpc>
                <a:spcPct val="98000"/>
              </a:lnSpc>
              <a:spcBef>
                <a:spcPts val="0"/>
              </a:spcBef>
              <a:buNone/>
              <a:defRPr sz="1200">
                <a:solidFill>
                  <a:schemeClr val="bg1"/>
                </a:solidFill>
              </a:defRPr>
            </a:lvl5pPr>
          </a:lstStyle>
          <a:p>
            <a:pPr marL="0" marR="0" lvl="0" indent="0" algn="l" defTabSz="6858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371476" y="3146314"/>
            <a:ext cx="6250781" cy="721448"/>
          </a:xfrm>
          <a:prstGeom prst="rect">
            <a:avLst/>
          </a:prstGeom>
        </p:spPr>
        <p:txBody>
          <a:bodyPr>
            <a:noAutofit/>
          </a:bodyPr>
          <a:lstStyle>
            <a:lvl1pPr marL="0" indent="0">
              <a:spcBef>
                <a:spcPts val="0"/>
              </a:spcBef>
              <a:spcAft>
                <a:spcPts val="450"/>
              </a:spcAft>
              <a:buFont typeface="Microsoft Sans Serif" panose="020B0604020202020204" pitchFamily="34" charset="0"/>
              <a:buChar char="​"/>
              <a:defRPr sz="1500" b="1" spc="23" baseline="0">
                <a:solidFill>
                  <a:schemeClr val="tx2"/>
                </a:solidFill>
              </a:defRPr>
            </a:lvl1pPr>
            <a:lvl2pPr marL="0" indent="0">
              <a:lnSpc>
                <a:spcPct val="96000"/>
              </a:lnSpc>
              <a:spcBef>
                <a:spcPts val="0"/>
              </a:spcBef>
              <a:buFont typeface="Microsoft Sans Serif" panose="020B0604020202020204" pitchFamily="34" charset="0"/>
              <a:buNone/>
              <a:defRPr sz="1200">
                <a:solidFill>
                  <a:schemeClr val="tx2"/>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2327673" y="384124"/>
            <a:ext cx="3587353" cy="170079"/>
          </a:xfrm>
          <a:prstGeom prst="rect">
            <a:avLst/>
          </a:prstGeom>
        </p:spPr>
        <p:txBody>
          <a:bodyPr wrap="none"/>
          <a:lstStyle>
            <a:lvl1pPr marL="0" indent="0" algn="r">
              <a:lnSpc>
                <a:spcPct val="87000"/>
              </a:lnSpc>
              <a:spcBef>
                <a:spcPts val="0"/>
              </a:spcBef>
              <a:buNone/>
              <a:defRPr sz="1200" b="0">
                <a:solidFill>
                  <a:schemeClr val="tx2"/>
                </a:solidFill>
              </a:defRPr>
            </a:lvl1pPr>
            <a:lvl2pPr marL="0" indent="0" algn="r">
              <a:lnSpc>
                <a:spcPct val="90000"/>
              </a:lnSpc>
              <a:spcBef>
                <a:spcPts val="0"/>
              </a:spcBef>
              <a:buNone/>
              <a:defRPr sz="1200">
                <a:solidFill>
                  <a:schemeClr val="bg1"/>
                </a:solidFill>
              </a:defRPr>
            </a:lvl2pPr>
            <a:lvl3pPr marL="0" indent="0" algn="r">
              <a:lnSpc>
                <a:spcPct val="90000"/>
              </a:lnSpc>
              <a:spcBef>
                <a:spcPts val="0"/>
              </a:spcBef>
              <a:buNone/>
              <a:defRPr sz="1200">
                <a:solidFill>
                  <a:schemeClr val="bg1"/>
                </a:solidFill>
              </a:defRPr>
            </a:lvl3pPr>
            <a:lvl4pPr marL="0" indent="0" algn="r">
              <a:lnSpc>
                <a:spcPct val="90000"/>
              </a:lnSpc>
              <a:spcBef>
                <a:spcPts val="0"/>
              </a:spcBef>
              <a:buNone/>
              <a:defRPr sz="1200">
                <a:solidFill>
                  <a:schemeClr val="bg1"/>
                </a:solidFill>
              </a:defRPr>
            </a:lvl4pPr>
            <a:lvl5pPr marL="0" indent="0" algn="r">
              <a:lnSpc>
                <a:spcPct val="90000"/>
              </a:lnSpc>
              <a:spcBef>
                <a:spcPts val="0"/>
              </a:spcBef>
              <a:buNone/>
              <a:defRPr sz="1200">
                <a:solidFill>
                  <a:schemeClr val="bg1"/>
                </a:solidFill>
              </a:defRPr>
            </a:lvl5pPr>
          </a:lstStyle>
          <a:p>
            <a:pPr lvl="0"/>
            <a:r>
              <a:rPr lang="en-US" dirty="0"/>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6622257" y="384124"/>
            <a:ext cx="2150269" cy="196632"/>
          </a:xfrm>
          <a:prstGeom prst="rect">
            <a:avLst/>
          </a:prstGeom>
        </p:spPr>
        <p:txBody>
          <a:bodyPr wrap="none"/>
          <a:lstStyle>
            <a:lvl1pPr marL="0" indent="0" algn="r">
              <a:lnSpc>
                <a:spcPct val="87000"/>
              </a:lnSpc>
              <a:spcBef>
                <a:spcPts val="0"/>
              </a:spcBef>
              <a:buNone/>
              <a:defRPr sz="1200">
                <a:solidFill>
                  <a:schemeClr val="tx2"/>
                </a:solidFill>
              </a:defRPr>
            </a:lvl1pPr>
            <a:lvl2pPr marL="0" indent="0">
              <a:lnSpc>
                <a:spcPct val="98000"/>
              </a:lnSpc>
              <a:spcBef>
                <a:spcPts val="0"/>
              </a:spcBef>
              <a:buNone/>
              <a:defRPr sz="1200">
                <a:solidFill>
                  <a:schemeClr val="bg1"/>
                </a:solidFill>
              </a:defRPr>
            </a:lvl2pPr>
            <a:lvl3pPr marL="0" indent="0">
              <a:lnSpc>
                <a:spcPct val="98000"/>
              </a:lnSpc>
              <a:spcBef>
                <a:spcPts val="0"/>
              </a:spcBef>
              <a:buNone/>
              <a:defRPr sz="1200">
                <a:solidFill>
                  <a:schemeClr val="bg1"/>
                </a:solidFill>
              </a:defRPr>
            </a:lvl3pPr>
            <a:lvl4pPr marL="0" indent="0">
              <a:lnSpc>
                <a:spcPct val="98000"/>
              </a:lnSpc>
              <a:spcBef>
                <a:spcPts val="0"/>
              </a:spcBef>
              <a:buNone/>
              <a:defRPr sz="1200">
                <a:solidFill>
                  <a:schemeClr val="bg1"/>
                </a:solidFill>
              </a:defRPr>
            </a:lvl4pPr>
            <a:lvl5pPr marL="0" indent="0">
              <a:lnSpc>
                <a:spcPct val="98000"/>
              </a:lnSpc>
              <a:spcBef>
                <a:spcPts val="0"/>
              </a:spcBef>
              <a:buNone/>
              <a:defRPr sz="12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323728" y="1973802"/>
            <a:ext cx="6312437" cy="1084432"/>
          </a:xfrm>
        </p:spPr>
        <p:txBody>
          <a:bodyPr wrap="square">
            <a:spAutoFit/>
          </a:bodyPr>
          <a:lstStyle>
            <a:lvl1pPr>
              <a:lnSpc>
                <a:spcPct val="87000"/>
              </a:lnSpc>
              <a:defRPr sz="4050">
                <a:solidFill>
                  <a:schemeClr val="tx2"/>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361828" y="345135"/>
            <a:ext cx="1074743" cy="196990"/>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3" name="TextBox 2">
            <a:extLst>
              <a:ext uri="{FF2B5EF4-FFF2-40B4-BE49-F238E27FC236}">
                <a16:creationId xmlns:a16="http://schemas.microsoft.com/office/drawing/2014/main" id="{7FE17C8A-F4D9-2A7D-CF89-8A7DE13571AF}"/>
              </a:ext>
            </a:extLst>
          </p:cNvPr>
          <p:cNvSpPr txBox="1"/>
          <p:nvPr userDrawn="1"/>
        </p:nvSpPr>
        <p:spPr>
          <a:xfrm>
            <a:off x="359781" y="4891495"/>
            <a:ext cx="3935782" cy="8771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600" dirty="0">
                <a:solidFill>
                  <a:schemeClr val="accent6">
                    <a:lumMod val="75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233195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657225" y="3733162"/>
            <a:ext cx="9414179" cy="291702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68580" tIns="34290" rIns="68580" bIns="34290" numCol="1" anchor="t" anchorCtr="0" compatLnSpc="1">
            <a:prstTxWarp prst="textNoShape">
              <a:avLst/>
            </a:prstTxWarp>
          </a:bodyPr>
          <a:lstStyle/>
          <a:p>
            <a:endParaRPr lang="en-US" sz="1050"/>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359720" y="4140613"/>
            <a:ext cx="4840631" cy="198953"/>
          </a:xfrm>
          <a:prstGeom prst="rect">
            <a:avLst/>
          </a:prstGeom>
        </p:spPr>
        <p:txBody>
          <a:bodyPr wrap="none"/>
          <a:lstStyle>
            <a:lvl1pPr marL="0" marR="0" indent="0" algn="l" defTabSz="6858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200" b="1">
                <a:solidFill>
                  <a:schemeClr val="bg1"/>
                </a:solidFill>
              </a:defRPr>
            </a:lvl1pPr>
            <a:lvl2pPr marL="0" indent="0">
              <a:lnSpc>
                <a:spcPct val="98000"/>
              </a:lnSpc>
              <a:spcBef>
                <a:spcPts val="0"/>
              </a:spcBef>
              <a:buNone/>
              <a:defRPr sz="1200">
                <a:solidFill>
                  <a:schemeClr val="bg1"/>
                </a:solidFill>
              </a:defRPr>
            </a:lvl2pPr>
            <a:lvl3pPr marL="0" indent="0">
              <a:lnSpc>
                <a:spcPct val="98000"/>
              </a:lnSpc>
              <a:spcBef>
                <a:spcPts val="0"/>
              </a:spcBef>
              <a:buNone/>
              <a:defRPr sz="1200">
                <a:solidFill>
                  <a:schemeClr val="bg1"/>
                </a:solidFill>
              </a:defRPr>
            </a:lvl3pPr>
            <a:lvl4pPr marL="0" indent="0">
              <a:lnSpc>
                <a:spcPct val="98000"/>
              </a:lnSpc>
              <a:spcBef>
                <a:spcPts val="0"/>
              </a:spcBef>
              <a:buNone/>
              <a:defRPr sz="1200">
                <a:solidFill>
                  <a:schemeClr val="bg1"/>
                </a:solidFill>
              </a:defRPr>
            </a:lvl4pPr>
            <a:lvl5pPr marL="0" indent="0">
              <a:lnSpc>
                <a:spcPct val="98000"/>
              </a:lnSpc>
              <a:spcBef>
                <a:spcPts val="0"/>
              </a:spcBef>
              <a:buNone/>
              <a:defRPr sz="1200">
                <a:solidFill>
                  <a:schemeClr val="bg1"/>
                </a:solidFill>
              </a:defRPr>
            </a:lvl5pPr>
          </a:lstStyle>
          <a:p>
            <a:pPr marL="0" marR="0" lvl="0" indent="0" algn="l" defTabSz="6858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371476" y="3146314"/>
            <a:ext cx="6250781" cy="721448"/>
          </a:xfrm>
          <a:prstGeom prst="rect">
            <a:avLst/>
          </a:prstGeom>
        </p:spPr>
        <p:txBody>
          <a:bodyPr>
            <a:noAutofit/>
          </a:bodyPr>
          <a:lstStyle>
            <a:lvl1pPr marL="0" indent="0">
              <a:spcBef>
                <a:spcPts val="0"/>
              </a:spcBef>
              <a:spcAft>
                <a:spcPts val="450"/>
              </a:spcAft>
              <a:buFont typeface="Microsoft Sans Serif" panose="020B0604020202020204" pitchFamily="34" charset="0"/>
              <a:buChar char="​"/>
              <a:defRPr sz="1500" b="1" spc="23" baseline="0">
                <a:solidFill>
                  <a:schemeClr val="bg1"/>
                </a:solidFill>
              </a:defRPr>
            </a:lvl1pPr>
            <a:lvl2pPr marL="0" indent="0">
              <a:lnSpc>
                <a:spcPct val="96000"/>
              </a:lnSpc>
              <a:spcBef>
                <a:spcPts val="0"/>
              </a:spcBef>
              <a:buFont typeface="Microsoft Sans Serif" panose="020B0604020202020204" pitchFamily="34" charset="0"/>
              <a:buNone/>
              <a:defRPr sz="12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6622257" y="384124"/>
            <a:ext cx="2150269" cy="196632"/>
          </a:xfrm>
          <a:prstGeom prst="rect">
            <a:avLst/>
          </a:prstGeom>
        </p:spPr>
        <p:txBody>
          <a:bodyPr wrap="none"/>
          <a:lstStyle>
            <a:lvl1pPr marL="0" indent="0" algn="r">
              <a:lnSpc>
                <a:spcPct val="87000"/>
              </a:lnSpc>
              <a:spcBef>
                <a:spcPts val="0"/>
              </a:spcBef>
              <a:buNone/>
              <a:defRPr sz="1200">
                <a:solidFill>
                  <a:schemeClr val="bg1"/>
                </a:solidFill>
              </a:defRPr>
            </a:lvl1pPr>
            <a:lvl2pPr marL="0" indent="0">
              <a:lnSpc>
                <a:spcPct val="98000"/>
              </a:lnSpc>
              <a:spcBef>
                <a:spcPts val="0"/>
              </a:spcBef>
              <a:buNone/>
              <a:defRPr sz="1200">
                <a:solidFill>
                  <a:schemeClr val="bg1"/>
                </a:solidFill>
              </a:defRPr>
            </a:lvl2pPr>
            <a:lvl3pPr marL="0" indent="0">
              <a:lnSpc>
                <a:spcPct val="98000"/>
              </a:lnSpc>
              <a:spcBef>
                <a:spcPts val="0"/>
              </a:spcBef>
              <a:buNone/>
              <a:defRPr sz="1200">
                <a:solidFill>
                  <a:schemeClr val="bg1"/>
                </a:solidFill>
              </a:defRPr>
            </a:lvl3pPr>
            <a:lvl4pPr marL="0" indent="0">
              <a:lnSpc>
                <a:spcPct val="98000"/>
              </a:lnSpc>
              <a:spcBef>
                <a:spcPts val="0"/>
              </a:spcBef>
              <a:buNone/>
              <a:defRPr sz="1200">
                <a:solidFill>
                  <a:schemeClr val="bg1"/>
                </a:solidFill>
              </a:defRPr>
            </a:lvl4pPr>
            <a:lvl5pPr marL="0" indent="0">
              <a:lnSpc>
                <a:spcPct val="98000"/>
              </a:lnSpc>
              <a:spcBef>
                <a:spcPts val="0"/>
              </a:spcBef>
              <a:buNone/>
              <a:defRPr sz="12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323728" y="1973802"/>
            <a:ext cx="6312437" cy="1084432"/>
          </a:xfrm>
        </p:spPr>
        <p:txBody>
          <a:bodyPr wrap="square">
            <a:spAutoFit/>
          </a:bodyPr>
          <a:lstStyle>
            <a:lvl1pPr>
              <a:lnSpc>
                <a:spcPct val="87000"/>
              </a:lnSpc>
              <a:defRPr sz="405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361828" y="345135"/>
            <a:ext cx="1074743" cy="196990"/>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2327673" y="384124"/>
            <a:ext cx="3587353" cy="170079"/>
          </a:xfrm>
          <a:prstGeom prst="rect">
            <a:avLst/>
          </a:prstGeom>
        </p:spPr>
        <p:txBody>
          <a:bodyPr wrap="none"/>
          <a:lstStyle>
            <a:lvl1pPr marL="0" indent="0" algn="r">
              <a:lnSpc>
                <a:spcPct val="87000"/>
              </a:lnSpc>
              <a:spcBef>
                <a:spcPts val="0"/>
              </a:spcBef>
              <a:buNone/>
              <a:defRPr sz="1200" b="0">
                <a:solidFill>
                  <a:schemeClr val="bg1"/>
                </a:solidFill>
              </a:defRPr>
            </a:lvl1pPr>
            <a:lvl2pPr marL="0" indent="0" algn="r">
              <a:lnSpc>
                <a:spcPct val="90000"/>
              </a:lnSpc>
              <a:spcBef>
                <a:spcPts val="0"/>
              </a:spcBef>
              <a:buNone/>
              <a:defRPr sz="1200">
                <a:solidFill>
                  <a:schemeClr val="bg1"/>
                </a:solidFill>
              </a:defRPr>
            </a:lvl2pPr>
            <a:lvl3pPr marL="0" indent="0" algn="r">
              <a:lnSpc>
                <a:spcPct val="90000"/>
              </a:lnSpc>
              <a:spcBef>
                <a:spcPts val="0"/>
              </a:spcBef>
              <a:buNone/>
              <a:defRPr sz="1200">
                <a:solidFill>
                  <a:schemeClr val="bg1"/>
                </a:solidFill>
              </a:defRPr>
            </a:lvl3pPr>
            <a:lvl4pPr marL="0" indent="0" algn="r">
              <a:lnSpc>
                <a:spcPct val="90000"/>
              </a:lnSpc>
              <a:spcBef>
                <a:spcPts val="0"/>
              </a:spcBef>
              <a:buNone/>
              <a:defRPr sz="1200">
                <a:solidFill>
                  <a:schemeClr val="bg1"/>
                </a:solidFill>
              </a:defRPr>
            </a:lvl4pPr>
            <a:lvl5pPr marL="0" indent="0" algn="r">
              <a:lnSpc>
                <a:spcPct val="90000"/>
              </a:lnSpc>
              <a:spcBef>
                <a:spcPts val="0"/>
              </a:spcBef>
              <a:buNone/>
              <a:defRPr sz="1200">
                <a:solidFill>
                  <a:schemeClr val="bg1"/>
                </a:solidFill>
              </a:defRPr>
            </a:lvl5pPr>
          </a:lstStyle>
          <a:p>
            <a:pPr lvl="0"/>
            <a:r>
              <a:rPr lang="en-US" dirty="0"/>
              <a:t>Location</a:t>
            </a:r>
          </a:p>
        </p:txBody>
      </p:sp>
      <p:sp>
        <p:nvSpPr>
          <p:cNvPr id="4" name="TextBox 3">
            <a:extLst>
              <a:ext uri="{FF2B5EF4-FFF2-40B4-BE49-F238E27FC236}">
                <a16:creationId xmlns:a16="http://schemas.microsoft.com/office/drawing/2014/main" id="{CC430428-0862-131C-5A1B-9C040B8A6CE8}"/>
              </a:ext>
            </a:extLst>
          </p:cNvPr>
          <p:cNvSpPr txBox="1"/>
          <p:nvPr userDrawn="1"/>
        </p:nvSpPr>
        <p:spPr>
          <a:xfrm>
            <a:off x="359781" y="4891495"/>
            <a:ext cx="3935782" cy="8771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600" dirty="0">
                <a:solidFill>
                  <a:schemeClr val="accent2">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2728344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657225" y="3733162"/>
            <a:ext cx="9414179" cy="291702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68580" tIns="34290" rIns="68580" bIns="34290" numCol="1" anchor="t" anchorCtr="0" compatLnSpc="1">
            <a:prstTxWarp prst="textNoShape">
              <a:avLst/>
            </a:prstTxWarp>
          </a:bodyPr>
          <a:lstStyle/>
          <a:p>
            <a:endParaRPr lang="en-US" sz="1050"/>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358027" y="4145720"/>
            <a:ext cx="4840631" cy="198953"/>
          </a:xfrm>
          <a:prstGeom prst="rect">
            <a:avLst/>
          </a:prstGeom>
        </p:spPr>
        <p:txBody>
          <a:bodyPr wrap="none"/>
          <a:lstStyle>
            <a:lvl1pPr marL="0" marR="0" indent="0" algn="l" defTabSz="6858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200" b="1">
                <a:solidFill>
                  <a:schemeClr val="bg1"/>
                </a:solidFill>
              </a:defRPr>
            </a:lvl1pPr>
            <a:lvl2pPr marL="0" indent="0">
              <a:lnSpc>
                <a:spcPct val="98000"/>
              </a:lnSpc>
              <a:spcBef>
                <a:spcPts val="0"/>
              </a:spcBef>
              <a:buNone/>
              <a:defRPr sz="1200">
                <a:solidFill>
                  <a:schemeClr val="bg1"/>
                </a:solidFill>
              </a:defRPr>
            </a:lvl2pPr>
            <a:lvl3pPr marL="0" indent="0">
              <a:lnSpc>
                <a:spcPct val="98000"/>
              </a:lnSpc>
              <a:spcBef>
                <a:spcPts val="0"/>
              </a:spcBef>
              <a:buNone/>
              <a:defRPr sz="1200">
                <a:solidFill>
                  <a:schemeClr val="bg1"/>
                </a:solidFill>
              </a:defRPr>
            </a:lvl3pPr>
            <a:lvl4pPr marL="0" indent="0">
              <a:lnSpc>
                <a:spcPct val="98000"/>
              </a:lnSpc>
              <a:spcBef>
                <a:spcPts val="0"/>
              </a:spcBef>
              <a:buNone/>
              <a:defRPr sz="1200">
                <a:solidFill>
                  <a:schemeClr val="bg1"/>
                </a:solidFill>
              </a:defRPr>
            </a:lvl4pPr>
            <a:lvl5pPr marL="0" indent="0">
              <a:lnSpc>
                <a:spcPct val="98000"/>
              </a:lnSpc>
              <a:spcBef>
                <a:spcPts val="0"/>
              </a:spcBef>
              <a:buNone/>
              <a:defRPr sz="1200">
                <a:solidFill>
                  <a:schemeClr val="bg1"/>
                </a:solidFill>
              </a:defRPr>
            </a:lvl5pPr>
          </a:lstStyle>
          <a:p>
            <a:pPr marL="0" marR="0" lvl="0" indent="0" algn="l" defTabSz="6858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371476" y="3146314"/>
            <a:ext cx="6250781" cy="721448"/>
          </a:xfrm>
          <a:prstGeom prst="rect">
            <a:avLst/>
          </a:prstGeom>
        </p:spPr>
        <p:txBody>
          <a:bodyPr>
            <a:noAutofit/>
          </a:bodyPr>
          <a:lstStyle>
            <a:lvl1pPr marL="0" indent="0">
              <a:spcBef>
                <a:spcPts val="0"/>
              </a:spcBef>
              <a:spcAft>
                <a:spcPts val="450"/>
              </a:spcAft>
              <a:buFont typeface="Microsoft Sans Serif" panose="020B0604020202020204" pitchFamily="34" charset="0"/>
              <a:buChar char="​"/>
              <a:defRPr sz="1500" b="1" spc="23" baseline="0">
                <a:solidFill>
                  <a:schemeClr val="bg1"/>
                </a:solidFill>
              </a:defRPr>
            </a:lvl1pPr>
            <a:lvl2pPr marL="0" indent="0">
              <a:lnSpc>
                <a:spcPct val="96000"/>
              </a:lnSpc>
              <a:spcBef>
                <a:spcPts val="0"/>
              </a:spcBef>
              <a:buFont typeface="Microsoft Sans Serif" panose="020B0604020202020204" pitchFamily="34" charset="0"/>
              <a:buNone/>
              <a:defRPr sz="12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6622257" y="384124"/>
            <a:ext cx="2150269" cy="196632"/>
          </a:xfrm>
          <a:prstGeom prst="rect">
            <a:avLst/>
          </a:prstGeom>
        </p:spPr>
        <p:txBody>
          <a:bodyPr wrap="none"/>
          <a:lstStyle>
            <a:lvl1pPr marL="0" indent="0" algn="r">
              <a:lnSpc>
                <a:spcPct val="87000"/>
              </a:lnSpc>
              <a:spcBef>
                <a:spcPts val="0"/>
              </a:spcBef>
              <a:buNone/>
              <a:defRPr sz="1200">
                <a:solidFill>
                  <a:schemeClr val="bg1"/>
                </a:solidFill>
              </a:defRPr>
            </a:lvl1pPr>
            <a:lvl2pPr marL="0" indent="0">
              <a:lnSpc>
                <a:spcPct val="98000"/>
              </a:lnSpc>
              <a:spcBef>
                <a:spcPts val="0"/>
              </a:spcBef>
              <a:buNone/>
              <a:defRPr sz="1200">
                <a:solidFill>
                  <a:schemeClr val="bg1"/>
                </a:solidFill>
              </a:defRPr>
            </a:lvl2pPr>
            <a:lvl3pPr marL="0" indent="0">
              <a:lnSpc>
                <a:spcPct val="98000"/>
              </a:lnSpc>
              <a:spcBef>
                <a:spcPts val="0"/>
              </a:spcBef>
              <a:buNone/>
              <a:defRPr sz="1200">
                <a:solidFill>
                  <a:schemeClr val="bg1"/>
                </a:solidFill>
              </a:defRPr>
            </a:lvl3pPr>
            <a:lvl4pPr marL="0" indent="0">
              <a:lnSpc>
                <a:spcPct val="98000"/>
              </a:lnSpc>
              <a:spcBef>
                <a:spcPts val="0"/>
              </a:spcBef>
              <a:buNone/>
              <a:defRPr sz="1200">
                <a:solidFill>
                  <a:schemeClr val="bg1"/>
                </a:solidFill>
              </a:defRPr>
            </a:lvl4pPr>
            <a:lvl5pPr marL="0" indent="0">
              <a:lnSpc>
                <a:spcPct val="98000"/>
              </a:lnSpc>
              <a:spcBef>
                <a:spcPts val="0"/>
              </a:spcBef>
              <a:buNone/>
              <a:defRPr sz="12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323728" y="1973802"/>
            <a:ext cx="6312437" cy="1084432"/>
          </a:xfrm>
        </p:spPr>
        <p:txBody>
          <a:bodyPr wrap="square">
            <a:spAutoFit/>
          </a:bodyPr>
          <a:lstStyle>
            <a:lvl1pPr>
              <a:lnSpc>
                <a:spcPct val="87000"/>
              </a:lnSpc>
              <a:defRPr sz="405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361828" y="345135"/>
            <a:ext cx="1074743" cy="196990"/>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2327673" y="384124"/>
            <a:ext cx="3587353" cy="170079"/>
          </a:xfrm>
          <a:prstGeom prst="rect">
            <a:avLst/>
          </a:prstGeom>
        </p:spPr>
        <p:txBody>
          <a:bodyPr wrap="none"/>
          <a:lstStyle>
            <a:lvl1pPr marL="0" indent="0" algn="r">
              <a:lnSpc>
                <a:spcPct val="87000"/>
              </a:lnSpc>
              <a:spcBef>
                <a:spcPts val="0"/>
              </a:spcBef>
              <a:buNone/>
              <a:defRPr sz="1200" b="0">
                <a:solidFill>
                  <a:schemeClr val="bg1"/>
                </a:solidFill>
              </a:defRPr>
            </a:lvl1pPr>
            <a:lvl2pPr marL="0" indent="0" algn="r">
              <a:lnSpc>
                <a:spcPct val="90000"/>
              </a:lnSpc>
              <a:spcBef>
                <a:spcPts val="0"/>
              </a:spcBef>
              <a:buNone/>
              <a:defRPr sz="1200">
                <a:solidFill>
                  <a:schemeClr val="bg1"/>
                </a:solidFill>
              </a:defRPr>
            </a:lvl2pPr>
            <a:lvl3pPr marL="0" indent="0" algn="r">
              <a:lnSpc>
                <a:spcPct val="90000"/>
              </a:lnSpc>
              <a:spcBef>
                <a:spcPts val="0"/>
              </a:spcBef>
              <a:buNone/>
              <a:defRPr sz="1200">
                <a:solidFill>
                  <a:schemeClr val="bg1"/>
                </a:solidFill>
              </a:defRPr>
            </a:lvl3pPr>
            <a:lvl4pPr marL="0" indent="0" algn="r">
              <a:lnSpc>
                <a:spcPct val="90000"/>
              </a:lnSpc>
              <a:spcBef>
                <a:spcPts val="0"/>
              </a:spcBef>
              <a:buNone/>
              <a:defRPr sz="1200">
                <a:solidFill>
                  <a:schemeClr val="bg1"/>
                </a:solidFill>
              </a:defRPr>
            </a:lvl4pPr>
            <a:lvl5pPr marL="0" indent="0" algn="r">
              <a:lnSpc>
                <a:spcPct val="90000"/>
              </a:lnSpc>
              <a:spcBef>
                <a:spcPts val="0"/>
              </a:spcBef>
              <a:buNone/>
              <a:defRPr sz="1200">
                <a:solidFill>
                  <a:schemeClr val="bg1"/>
                </a:solidFill>
              </a:defRPr>
            </a:lvl5pPr>
          </a:lstStyle>
          <a:p>
            <a:pPr lvl="0"/>
            <a:r>
              <a:rPr lang="en-US" dirty="0"/>
              <a:t>Location</a:t>
            </a:r>
          </a:p>
        </p:txBody>
      </p:sp>
      <p:sp>
        <p:nvSpPr>
          <p:cNvPr id="3" name="TextBox 2">
            <a:extLst>
              <a:ext uri="{FF2B5EF4-FFF2-40B4-BE49-F238E27FC236}">
                <a16:creationId xmlns:a16="http://schemas.microsoft.com/office/drawing/2014/main" id="{A2E50025-980F-C681-ED48-CF50A3D7D211}"/>
              </a:ext>
            </a:extLst>
          </p:cNvPr>
          <p:cNvSpPr txBox="1"/>
          <p:nvPr userDrawn="1"/>
        </p:nvSpPr>
        <p:spPr>
          <a:xfrm>
            <a:off x="359781" y="4891495"/>
            <a:ext cx="3935782" cy="8771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600" dirty="0">
                <a:solidFill>
                  <a:schemeClr val="accent6">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2731272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657225" y="3733162"/>
            <a:ext cx="9414179" cy="291702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68580" tIns="34290" rIns="68580" bIns="34290" numCol="1" anchor="t" anchorCtr="0" compatLnSpc="1">
            <a:prstTxWarp prst="textNoShape">
              <a:avLst/>
            </a:prstTxWarp>
          </a:bodyPr>
          <a:lstStyle/>
          <a:p>
            <a:endParaRPr lang="en-US" sz="1050"/>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359720" y="4136936"/>
            <a:ext cx="4840631" cy="198953"/>
          </a:xfrm>
          <a:prstGeom prst="rect">
            <a:avLst/>
          </a:prstGeom>
        </p:spPr>
        <p:txBody>
          <a:bodyPr wrap="none"/>
          <a:lstStyle>
            <a:lvl1pPr marL="0" marR="0" indent="0" algn="l" defTabSz="6858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200" b="1">
                <a:solidFill>
                  <a:schemeClr val="bg1"/>
                </a:solidFill>
              </a:defRPr>
            </a:lvl1pPr>
            <a:lvl2pPr marL="0" indent="0">
              <a:lnSpc>
                <a:spcPct val="98000"/>
              </a:lnSpc>
              <a:spcBef>
                <a:spcPts val="0"/>
              </a:spcBef>
              <a:buNone/>
              <a:defRPr sz="1200">
                <a:solidFill>
                  <a:schemeClr val="bg1"/>
                </a:solidFill>
              </a:defRPr>
            </a:lvl2pPr>
            <a:lvl3pPr marL="0" indent="0">
              <a:lnSpc>
                <a:spcPct val="98000"/>
              </a:lnSpc>
              <a:spcBef>
                <a:spcPts val="0"/>
              </a:spcBef>
              <a:buNone/>
              <a:defRPr sz="1200">
                <a:solidFill>
                  <a:schemeClr val="bg1"/>
                </a:solidFill>
              </a:defRPr>
            </a:lvl3pPr>
            <a:lvl4pPr marL="0" indent="0">
              <a:lnSpc>
                <a:spcPct val="98000"/>
              </a:lnSpc>
              <a:spcBef>
                <a:spcPts val="0"/>
              </a:spcBef>
              <a:buNone/>
              <a:defRPr sz="1200">
                <a:solidFill>
                  <a:schemeClr val="bg1"/>
                </a:solidFill>
              </a:defRPr>
            </a:lvl4pPr>
            <a:lvl5pPr marL="0" indent="0">
              <a:lnSpc>
                <a:spcPct val="98000"/>
              </a:lnSpc>
              <a:spcBef>
                <a:spcPts val="0"/>
              </a:spcBef>
              <a:buNone/>
              <a:defRPr sz="1200">
                <a:solidFill>
                  <a:schemeClr val="bg1"/>
                </a:solidFill>
              </a:defRPr>
            </a:lvl5pPr>
          </a:lstStyle>
          <a:p>
            <a:pPr marL="0" marR="0" lvl="0" indent="0" algn="l" defTabSz="6858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371476" y="3146314"/>
            <a:ext cx="6250781" cy="721448"/>
          </a:xfrm>
          <a:prstGeom prst="rect">
            <a:avLst/>
          </a:prstGeom>
        </p:spPr>
        <p:txBody>
          <a:bodyPr>
            <a:noAutofit/>
          </a:bodyPr>
          <a:lstStyle>
            <a:lvl1pPr marL="0" indent="0">
              <a:spcBef>
                <a:spcPts val="0"/>
              </a:spcBef>
              <a:spcAft>
                <a:spcPts val="450"/>
              </a:spcAft>
              <a:buFont typeface="Microsoft Sans Serif" panose="020B0604020202020204" pitchFamily="34" charset="0"/>
              <a:buChar char="​"/>
              <a:defRPr sz="1500" b="1" spc="23" baseline="0">
                <a:solidFill>
                  <a:schemeClr val="bg1"/>
                </a:solidFill>
              </a:defRPr>
            </a:lvl1pPr>
            <a:lvl2pPr marL="0" indent="0">
              <a:lnSpc>
                <a:spcPct val="96000"/>
              </a:lnSpc>
              <a:spcBef>
                <a:spcPts val="0"/>
              </a:spcBef>
              <a:buFont typeface="Microsoft Sans Serif" panose="020B0604020202020204" pitchFamily="34" charset="0"/>
              <a:buNone/>
              <a:defRPr sz="12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6622257" y="384124"/>
            <a:ext cx="2150269" cy="196632"/>
          </a:xfrm>
          <a:prstGeom prst="rect">
            <a:avLst/>
          </a:prstGeom>
        </p:spPr>
        <p:txBody>
          <a:bodyPr wrap="none"/>
          <a:lstStyle>
            <a:lvl1pPr marL="0" indent="0" algn="r">
              <a:lnSpc>
                <a:spcPct val="87000"/>
              </a:lnSpc>
              <a:spcBef>
                <a:spcPts val="0"/>
              </a:spcBef>
              <a:buNone/>
              <a:defRPr sz="1200">
                <a:solidFill>
                  <a:schemeClr val="bg1"/>
                </a:solidFill>
              </a:defRPr>
            </a:lvl1pPr>
            <a:lvl2pPr marL="0" indent="0">
              <a:lnSpc>
                <a:spcPct val="98000"/>
              </a:lnSpc>
              <a:spcBef>
                <a:spcPts val="0"/>
              </a:spcBef>
              <a:buNone/>
              <a:defRPr sz="1200">
                <a:solidFill>
                  <a:schemeClr val="bg1"/>
                </a:solidFill>
              </a:defRPr>
            </a:lvl2pPr>
            <a:lvl3pPr marL="0" indent="0">
              <a:lnSpc>
                <a:spcPct val="98000"/>
              </a:lnSpc>
              <a:spcBef>
                <a:spcPts val="0"/>
              </a:spcBef>
              <a:buNone/>
              <a:defRPr sz="1200">
                <a:solidFill>
                  <a:schemeClr val="bg1"/>
                </a:solidFill>
              </a:defRPr>
            </a:lvl3pPr>
            <a:lvl4pPr marL="0" indent="0">
              <a:lnSpc>
                <a:spcPct val="98000"/>
              </a:lnSpc>
              <a:spcBef>
                <a:spcPts val="0"/>
              </a:spcBef>
              <a:buNone/>
              <a:defRPr sz="1200">
                <a:solidFill>
                  <a:schemeClr val="bg1"/>
                </a:solidFill>
              </a:defRPr>
            </a:lvl4pPr>
            <a:lvl5pPr marL="0" indent="0">
              <a:lnSpc>
                <a:spcPct val="98000"/>
              </a:lnSpc>
              <a:spcBef>
                <a:spcPts val="0"/>
              </a:spcBef>
              <a:buNone/>
              <a:defRPr sz="12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323728" y="1973802"/>
            <a:ext cx="6312437" cy="1084432"/>
          </a:xfrm>
        </p:spPr>
        <p:txBody>
          <a:bodyPr wrap="square">
            <a:spAutoFit/>
          </a:bodyPr>
          <a:lstStyle>
            <a:lvl1pPr>
              <a:lnSpc>
                <a:spcPct val="87000"/>
              </a:lnSpc>
              <a:defRPr sz="405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361828" y="345135"/>
            <a:ext cx="1074743" cy="196990"/>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2327673" y="384124"/>
            <a:ext cx="3587353" cy="170079"/>
          </a:xfrm>
          <a:prstGeom prst="rect">
            <a:avLst/>
          </a:prstGeom>
        </p:spPr>
        <p:txBody>
          <a:bodyPr wrap="none"/>
          <a:lstStyle>
            <a:lvl1pPr marL="0" indent="0" algn="r">
              <a:lnSpc>
                <a:spcPct val="87000"/>
              </a:lnSpc>
              <a:spcBef>
                <a:spcPts val="0"/>
              </a:spcBef>
              <a:buNone/>
              <a:defRPr sz="1200" b="0">
                <a:solidFill>
                  <a:schemeClr val="bg1"/>
                </a:solidFill>
              </a:defRPr>
            </a:lvl1pPr>
            <a:lvl2pPr marL="0" indent="0" algn="r">
              <a:lnSpc>
                <a:spcPct val="90000"/>
              </a:lnSpc>
              <a:spcBef>
                <a:spcPts val="0"/>
              </a:spcBef>
              <a:buNone/>
              <a:defRPr sz="1200">
                <a:solidFill>
                  <a:schemeClr val="bg1"/>
                </a:solidFill>
              </a:defRPr>
            </a:lvl2pPr>
            <a:lvl3pPr marL="0" indent="0" algn="r">
              <a:lnSpc>
                <a:spcPct val="90000"/>
              </a:lnSpc>
              <a:spcBef>
                <a:spcPts val="0"/>
              </a:spcBef>
              <a:buNone/>
              <a:defRPr sz="1200">
                <a:solidFill>
                  <a:schemeClr val="bg1"/>
                </a:solidFill>
              </a:defRPr>
            </a:lvl3pPr>
            <a:lvl4pPr marL="0" indent="0" algn="r">
              <a:lnSpc>
                <a:spcPct val="90000"/>
              </a:lnSpc>
              <a:spcBef>
                <a:spcPts val="0"/>
              </a:spcBef>
              <a:buNone/>
              <a:defRPr sz="1200">
                <a:solidFill>
                  <a:schemeClr val="bg1"/>
                </a:solidFill>
              </a:defRPr>
            </a:lvl4pPr>
            <a:lvl5pPr marL="0" indent="0" algn="r">
              <a:lnSpc>
                <a:spcPct val="90000"/>
              </a:lnSpc>
              <a:spcBef>
                <a:spcPts val="0"/>
              </a:spcBef>
              <a:buNone/>
              <a:defRPr sz="1200">
                <a:solidFill>
                  <a:schemeClr val="bg1"/>
                </a:solidFill>
              </a:defRPr>
            </a:lvl5pPr>
          </a:lstStyle>
          <a:p>
            <a:pPr lvl="0"/>
            <a:r>
              <a:rPr lang="en-US" dirty="0"/>
              <a:t>Location</a:t>
            </a:r>
          </a:p>
        </p:txBody>
      </p:sp>
      <p:sp>
        <p:nvSpPr>
          <p:cNvPr id="3" name="TextBox 2">
            <a:extLst>
              <a:ext uri="{FF2B5EF4-FFF2-40B4-BE49-F238E27FC236}">
                <a16:creationId xmlns:a16="http://schemas.microsoft.com/office/drawing/2014/main" id="{A40453B6-C2F5-2063-0C2F-1BD208D06F78}"/>
              </a:ext>
            </a:extLst>
          </p:cNvPr>
          <p:cNvSpPr txBox="1"/>
          <p:nvPr userDrawn="1"/>
        </p:nvSpPr>
        <p:spPr>
          <a:xfrm>
            <a:off x="359781" y="4891495"/>
            <a:ext cx="3935782" cy="8771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600"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855183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6377555" y="2053117"/>
            <a:ext cx="3864841" cy="1169872"/>
          </a:xfrm>
          <a:prstGeom prst="rect">
            <a:avLst/>
          </a:prstGeom>
          <a:noFill/>
          <a:effectLst/>
        </p:spPr>
        <p:txBody>
          <a:bodyPr wrap="none" lIns="0" tIns="0" rIns="0" bIns="0" rtlCol="0">
            <a:spAutoFit/>
          </a:bodyPr>
          <a:lstStyle/>
          <a:p>
            <a:pPr algn="ctr">
              <a:lnSpc>
                <a:spcPct val="87000"/>
              </a:lnSpc>
              <a:spcBef>
                <a:spcPct val="0"/>
              </a:spcBef>
              <a:defRPr/>
            </a:pPr>
            <a:r>
              <a:rPr lang="en-US" sz="8738">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583405" y="718090"/>
            <a:ext cx="6940154" cy="3989834"/>
          </a:xfrm>
          <a:prstGeom prst="rect">
            <a:avLst/>
          </a:prstGeom>
        </p:spPr>
        <p:txBody>
          <a:bodyPr>
            <a:normAutofit/>
          </a:bodyPr>
          <a:lstStyle>
            <a:lvl1pPr marL="685800" indent="-685800">
              <a:lnSpc>
                <a:spcPct val="90000"/>
              </a:lnSpc>
              <a:spcBef>
                <a:spcPts val="0"/>
              </a:spcBef>
              <a:spcAft>
                <a:spcPts val="675"/>
              </a:spcAft>
              <a:buClr>
                <a:schemeClr val="tx2"/>
              </a:buClr>
              <a:buFont typeface="+mj-lt"/>
              <a:buAutoNum type="arabicPeriod"/>
              <a:defRPr sz="4050">
                <a:solidFill>
                  <a:schemeClr val="tx2"/>
                </a:solidFill>
              </a:defRPr>
            </a:lvl1pPr>
            <a:lvl2pPr marL="0" indent="0">
              <a:lnSpc>
                <a:spcPct val="107000"/>
              </a:lnSpc>
              <a:spcBef>
                <a:spcPts val="0"/>
              </a:spcBef>
              <a:spcAft>
                <a:spcPts val="1350"/>
              </a:spcAft>
              <a:buClr>
                <a:schemeClr val="bg1"/>
              </a:buClr>
              <a:buFont typeface="+mj-lt"/>
              <a:buNone/>
              <a:defRPr sz="4050">
                <a:solidFill>
                  <a:schemeClr val="bg1"/>
                </a:solidFill>
              </a:defRPr>
            </a:lvl2pPr>
            <a:lvl3pPr marL="257175" indent="-257175">
              <a:lnSpc>
                <a:spcPct val="107000"/>
              </a:lnSpc>
              <a:spcBef>
                <a:spcPts val="0"/>
              </a:spcBef>
              <a:spcAft>
                <a:spcPts val="1350"/>
              </a:spcAft>
              <a:buClr>
                <a:schemeClr val="bg1"/>
              </a:buClr>
              <a:buFont typeface="+mj-lt"/>
              <a:buAutoNum type="arabicPeriod"/>
              <a:defRPr sz="4050">
                <a:solidFill>
                  <a:schemeClr val="bg1"/>
                </a:solidFill>
              </a:defRPr>
            </a:lvl3pPr>
            <a:lvl4pPr marL="257175" indent="-257175">
              <a:lnSpc>
                <a:spcPct val="107000"/>
              </a:lnSpc>
              <a:spcBef>
                <a:spcPts val="0"/>
              </a:spcBef>
              <a:spcAft>
                <a:spcPts val="1350"/>
              </a:spcAft>
              <a:buClr>
                <a:schemeClr val="bg1"/>
              </a:buClr>
              <a:buFont typeface="+mj-lt"/>
              <a:buAutoNum type="arabicPeriod"/>
              <a:defRPr sz="4050">
                <a:solidFill>
                  <a:schemeClr val="bg1"/>
                </a:solidFill>
              </a:defRPr>
            </a:lvl4pPr>
            <a:lvl5pPr marL="257175" indent="-257175">
              <a:lnSpc>
                <a:spcPct val="107000"/>
              </a:lnSpc>
              <a:spcBef>
                <a:spcPts val="0"/>
              </a:spcBef>
              <a:spcAft>
                <a:spcPts val="1350"/>
              </a:spcAft>
              <a:buClr>
                <a:schemeClr val="bg1"/>
              </a:buClr>
              <a:buFont typeface="+mj-lt"/>
              <a:buAutoNum type="arabicPeriod"/>
              <a:defRPr sz="405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506451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6377555" y="2053117"/>
            <a:ext cx="3864841" cy="1169872"/>
          </a:xfrm>
          <a:prstGeom prst="rect">
            <a:avLst/>
          </a:prstGeom>
          <a:noFill/>
          <a:effectLst/>
        </p:spPr>
        <p:txBody>
          <a:bodyPr wrap="none" lIns="0" tIns="0" rIns="0" bIns="0" rtlCol="0">
            <a:spAutoFit/>
          </a:bodyPr>
          <a:lstStyle/>
          <a:p>
            <a:pPr algn="ctr">
              <a:lnSpc>
                <a:spcPct val="87000"/>
              </a:lnSpc>
              <a:spcBef>
                <a:spcPct val="0"/>
              </a:spcBef>
              <a:defRPr/>
            </a:pPr>
            <a:r>
              <a:rPr lang="en-US" sz="8738" dirty="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583405" y="718090"/>
            <a:ext cx="6940154" cy="3989834"/>
          </a:xfrm>
          <a:prstGeom prst="rect">
            <a:avLst/>
          </a:prstGeom>
        </p:spPr>
        <p:txBody>
          <a:bodyPr>
            <a:normAutofit/>
          </a:bodyPr>
          <a:lstStyle>
            <a:lvl1pPr marL="685800" indent="-685800">
              <a:lnSpc>
                <a:spcPct val="90000"/>
              </a:lnSpc>
              <a:spcBef>
                <a:spcPts val="0"/>
              </a:spcBef>
              <a:spcAft>
                <a:spcPts val="675"/>
              </a:spcAft>
              <a:buClr>
                <a:schemeClr val="tx2"/>
              </a:buClr>
              <a:buFont typeface="+mj-lt"/>
              <a:buAutoNum type="arabicPeriod"/>
              <a:defRPr sz="4050">
                <a:solidFill>
                  <a:schemeClr val="tx2"/>
                </a:solidFill>
              </a:defRPr>
            </a:lvl1pPr>
            <a:lvl2pPr marL="0" indent="0">
              <a:lnSpc>
                <a:spcPct val="107000"/>
              </a:lnSpc>
              <a:spcBef>
                <a:spcPts val="0"/>
              </a:spcBef>
              <a:spcAft>
                <a:spcPts val="1350"/>
              </a:spcAft>
              <a:buClr>
                <a:schemeClr val="bg1"/>
              </a:buClr>
              <a:buFont typeface="+mj-lt"/>
              <a:buNone/>
              <a:defRPr sz="4050">
                <a:solidFill>
                  <a:schemeClr val="bg1"/>
                </a:solidFill>
              </a:defRPr>
            </a:lvl2pPr>
            <a:lvl3pPr marL="257175" indent="-257175">
              <a:lnSpc>
                <a:spcPct val="107000"/>
              </a:lnSpc>
              <a:spcBef>
                <a:spcPts val="0"/>
              </a:spcBef>
              <a:spcAft>
                <a:spcPts val="1350"/>
              </a:spcAft>
              <a:buClr>
                <a:schemeClr val="bg1"/>
              </a:buClr>
              <a:buFont typeface="+mj-lt"/>
              <a:buAutoNum type="arabicPeriod"/>
              <a:defRPr sz="4050">
                <a:solidFill>
                  <a:schemeClr val="bg1"/>
                </a:solidFill>
              </a:defRPr>
            </a:lvl3pPr>
            <a:lvl4pPr marL="257175" indent="-257175">
              <a:lnSpc>
                <a:spcPct val="107000"/>
              </a:lnSpc>
              <a:spcBef>
                <a:spcPts val="0"/>
              </a:spcBef>
              <a:spcAft>
                <a:spcPts val="1350"/>
              </a:spcAft>
              <a:buClr>
                <a:schemeClr val="bg1"/>
              </a:buClr>
              <a:buFont typeface="+mj-lt"/>
              <a:buAutoNum type="arabicPeriod"/>
              <a:defRPr sz="4050">
                <a:solidFill>
                  <a:schemeClr val="bg1"/>
                </a:solidFill>
              </a:defRPr>
            </a:lvl4pPr>
            <a:lvl5pPr marL="257175" indent="-257175">
              <a:lnSpc>
                <a:spcPct val="107000"/>
              </a:lnSpc>
              <a:spcBef>
                <a:spcPts val="0"/>
              </a:spcBef>
              <a:spcAft>
                <a:spcPts val="1350"/>
              </a:spcAft>
              <a:buClr>
                <a:schemeClr val="bg1"/>
              </a:buClr>
              <a:buFont typeface="+mj-lt"/>
              <a:buAutoNum type="arabicPeriod"/>
              <a:defRPr sz="405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4149830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583405" y="718090"/>
            <a:ext cx="6940154" cy="3989834"/>
          </a:xfrm>
          <a:prstGeom prst="rect">
            <a:avLst/>
          </a:prstGeom>
        </p:spPr>
        <p:txBody>
          <a:bodyPr>
            <a:normAutofit/>
          </a:bodyPr>
          <a:lstStyle>
            <a:lvl1pPr marL="685800" indent="-685800">
              <a:lnSpc>
                <a:spcPct val="90000"/>
              </a:lnSpc>
              <a:spcBef>
                <a:spcPts val="0"/>
              </a:spcBef>
              <a:spcAft>
                <a:spcPts val="675"/>
              </a:spcAft>
              <a:buClr>
                <a:schemeClr val="bg1"/>
              </a:buClr>
              <a:buFont typeface="+mj-lt"/>
              <a:buAutoNum type="arabicPeriod"/>
              <a:defRPr sz="4050">
                <a:solidFill>
                  <a:schemeClr val="bg1"/>
                </a:solidFill>
              </a:defRPr>
            </a:lvl1pPr>
            <a:lvl2pPr marL="0" indent="0">
              <a:lnSpc>
                <a:spcPct val="107000"/>
              </a:lnSpc>
              <a:spcBef>
                <a:spcPts val="0"/>
              </a:spcBef>
              <a:spcAft>
                <a:spcPts val="1350"/>
              </a:spcAft>
              <a:buClr>
                <a:schemeClr val="bg1"/>
              </a:buClr>
              <a:buFont typeface="+mj-lt"/>
              <a:buNone/>
              <a:defRPr sz="4050">
                <a:solidFill>
                  <a:schemeClr val="bg1"/>
                </a:solidFill>
              </a:defRPr>
            </a:lvl2pPr>
            <a:lvl3pPr marL="257175" indent="-257175">
              <a:lnSpc>
                <a:spcPct val="107000"/>
              </a:lnSpc>
              <a:spcBef>
                <a:spcPts val="0"/>
              </a:spcBef>
              <a:spcAft>
                <a:spcPts val="1350"/>
              </a:spcAft>
              <a:buClr>
                <a:schemeClr val="bg1"/>
              </a:buClr>
              <a:buFont typeface="+mj-lt"/>
              <a:buAutoNum type="arabicPeriod"/>
              <a:defRPr sz="4050">
                <a:solidFill>
                  <a:schemeClr val="bg1"/>
                </a:solidFill>
              </a:defRPr>
            </a:lvl3pPr>
            <a:lvl4pPr marL="257175" indent="-257175">
              <a:lnSpc>
                <a:spcPct val="107000"/>
              </a:lnSpc>
              <a:spcBef>
                <a:spcPts val="0"/>
              </a:spcBef>
              <a:spcAft>
                <a:spcPts val="1350"/>
              </a:spcAft>
              <a:buClr>
                <a:schemeClr val="bg1"/>
              </a:buClr>
              <a:buFont typeface="+mj-lt"/>
              <a:buAutoNum type="arabicPeriod"/>
              <a:defRPr sz="4050">
                <a:solidFill>
                  <a:schemeClr val="bg1"/>
                </a:solidFill>
              </a:defRPr>
            </a:lvl4pPr>
            <a:lvl5pPr marL="257175" indent="-257175">
              <a:lnSpc>
                <a:spcPct val="107000"/>
              </a:lnSpc>
              <a:spcBef>
                <a:spcPts val="0"/>
              </a:spcBef>
              <a:spcAft>
                <a:spcPts val="1350"/>
              </a:spcAft>
              <a:buClr>
                <a:schemeClr val="bg1"/>
              </a:buClr>
              <a:buFont typeface="+mj-lt"/>
              <a:buAutoNum type="arabicPeriod"/>
              <a:defRPr sz="405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6377555" y="2053117"/>
            <a:ext cx="3864841" cy="1169872"/>
          </a:xfrm>
          <a:prstGeom prst="rect">
            <a:avLst/>
          </a:prstGeom>
          <a:noFill/>
          <a:effectLst/>
        </p:spPr>
        <p:txBody>
          <a:bodyPr wrap="none" lIns="0" tIns="0" rIns="0" bIns="0" rtlCol="0">
            <a:spAutoFit/>
          </a:bodyPr>
          <a:lstStyle/>
          <a:p>
            <a:pPr algn="ctr">
              <a:lnSpc>
                <a:spcPct val="87000"/>
              </a:lnSpc>
              <a:spcBef>
                <a:spcPct val="0"/>
              </a:spcBef>
              <a:defRPr/>
            </a:pPr>
            <a:r>
              <a:rPr lang="en-US" sz="8738" dirty="0">
                <a:solidFill>
                  <a:srgbClr val="214ACD"/>
                </a:solidFill>
                <a:effectLst>
                  <a:innerShdw blurRad="38100" dist="25400" dir="8100000">
                    <a:prstClr val="black">
                      <a:alpha val="50000"/>
                    </a:prstClr>
                  </a:innerShdw>
                </a:effectLst>
              </a:rPr>
              <a:t>Agenda</a:t>
            </a:r>
          </a:p>
        </p:txBody>
      </p:sp>
    </p:spTree>
    <p:extLst>
      <p:ext uri="{BB962C8B-B14F-4D97-AF65-F5344CB8AC3E}">
        <p14:creationId xmlns:p14="http://schemas.microsoft.com/office/powerpoint/2010/main" val="2571502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6377555" y="2053117"/>
            <a:ext cx="3864841" cy="1169872"/>
          </a:xfrm>
          <a:prstGeom prst="rect">
            <a:avLst/>
          </a:prstGeom>
          <a:noFill/>
          <a:effectLst/>
        </p:spPr>
        <p:txBody>
          <a:bodyPr wrap="none" lIns="0" tIns="0" rIns="0" bIns="0" rtlCol="0">
            <a:spAutoFit/>
          </a:bodyPr>
          <a:lstStyle/>
          <a:p>
            <a:pPr algn="ctr">
              <a:lnSpc>
                <a:spcPct val="87000"/>
              </a:lnSpc>
              <a:spcBef>
                <a:spcPct val="0"/>
              </a:spcBef>
              <a:defRPr/>
            </a:pPr>
            <a:r>
              <a:rPr lang="en-US" sz="8738">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583405" y="718090"/>
            <a:ext cx="6940154" cy="3989834"/>
          </a:xfrm>
          <a:prstGeom prst="rect">
            <a:avLst/>
          </a:prstGeom>
        </p:spPr>
        <p:txBody>
          <a:bodyPr>
            <a:normAutofit/>
          </a:bodyPr>
          <a:lstStyle>
            <a:lvl1pPr marL="685800" indent="-685800">
              <a:lnSpc>
                <a:spcPct val="90000"/>
              </a:lnSpc>
              <a:spcBef>
                <a:spcPts val="0"/>
              </a:spcBef>
              <a:spcAft>
                <a:spcPts val="675"/>
              </a:spcAft>
              <a:buClr>
                <a:schemeClr val="bg1"/>
              </a:buClr>
              <a:buFont typeface="+mj-lt"/>
              <a:buAutoNum type="arabicPeriod"/>
              <a:defRPr sz="4050">
                <a:solidFill>
                  <a:schemeClr val="bg1"/>
                </a:solidFill>
              </a:defRPr>
            </a:lvl1pPr>
            <a:lvl2pPr marL="0" indent="0">
              <a:lnSpc>
                <a:spcPct val="107000"/>
              </a:lnSpc>
              <a:spcBef>
                <a:spcPts val="0"/>
              </a:spcBef>
              <a:spcAft>
                <a:spcPts val="1350"/>
              </a:spcAft>
              <a:buClr>
                <a:schemeClr val="bg1"/>
              </a:buClr>
              <a:buFont typeface="+mj-lt"/>
              <a:buNone/>
              <a:defRPr sz="4050">
                <a:solidFill>
                  <a:schemeClr val="bg1"/>
                </a:solidFill>
              </a:defRPr>
            </a:lvl2pPr>
            <a:lvl3pPr marL="257175" indent="-257175">
              <a:lnSpc>
                <a:spcPct val="107000"/>
              </a:lnSpc>
              <a:spcBef>
                <a:spcPts val="0"/>
              </a:spcBef>
              <a:spcAft>
                <a:spcPts val="1350"/>
              </a:spcAft>
              <a:buClr>
                <a:schemeClr val="bg1"/>
              </a:buClr>
              <a:buFont typeface="+mj-lt"/>
              <a:buAutoNum type="arabicPeriod"/>
              <a:defRPr sz="4050">
                <a:solidFill>
                  <a:schemeClr val="bg1"/>
                </a:solidFill>
              </a:defRPr>
            </a:lvl3pPr>
            <a:lvl4pPr marL="257175" indent="-257175">
              <a:lnSpc>
                <a:spcPct val="107000"/>
              </a:lnSpc>
              <a:spcBef>
                <a:spcPts val="0"/>
              </a:spcBef>
              <a:spcAft>
                <a:spcPts val="1350"/>
              </a:spcAft>
              <a:buClr>
                <a:schemeClr val="bg1"/>
              </a:buClr>
              <a:buFont typeface="+mj-lt"/>
              <a:buAutoNum type="arabicPeriod"/>
              <a:defRPr sz="4050">
                <a:solidFill>
                  <a:schemeClr val="bg1"/>
                </a:solidFill>
              </a:defRPr>
            </a:lvl4pPr>
            <a:lvl5pPr marL="257175" indent="-257175">
              <a:lnSpc>
                <a:spcPct val="107000"/>
              </a:lnSpc>
              <a:spcBef>
                <a:spcPts val="0"/>
              </a:spcBef>
              <a:spcAft>
                <a:spcPts val="1350"/>
              </a:spcAft>
              <a:buClr>
                <a:schemeClr val="bg1"/>
              </a:buClr>
              <a:buFont typeface="+mj-lt"/>
              <a:buAutoNum type="arabicPeriod"/>
              <a:defRPr sz="405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4222921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6377555" y="2053117"/>
            <a:ext cx="3864841" cy="1169872"/>
          </a:xfrm>
          <a:prstGeom prst="rect">
            <a:avLst/>
          </a:prstGeom>
          <a:noFill/>
          <a:effectLst/>
        </p:spPr>
        <p:txBody>
          <a:bodyPr wrap="none" lIns="0" tIns="0" rIns="0" bIns="0" rtlCol="0">
            <a:spAutoFit/>
          </a:bodyPr>
          <a:lstStyle/>
          <a:p>
            <a:pPr algn="ctr">
              <a:lnSpc>
                <a:spcPct val="87000"/>
              </a:lnSpc>
              <a:spcBef>
                <a:spcPct val="0"/>
              </a:spcBef>
              <a:defRPr/>
            </a:pPr>
            <a:r>
              <a:rPr lang="en-US" sz="8738" dirty="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583405" y="718090"/>
            <a:ext cx="6940154" cy="3989834"/>
          </a:xfrm>
          <a:prstGeom prst="rect">
            <a:avLst/>
          </a:prstGeom>
        </p:spPr>
        <p:txBody>
          <a:bodyPr>
            <a:normAutofit/>
          </a:bodyPr>
          <a:lstStyle>
            <a:lvl1pPr marL="685800" indent="-685800">
              <a:lnSpc>
                <a:spcPct val="90000"/>
              </a:lnSpc>
              <a:spcBef>
                <a:spcPts val="0"/>
              </a:spcBef>
              <a:spcAft>
                <a:spcPts val="675"/>
              </a:spcAft>
              <a:buClr>
                <a:schemeClr val="bg1"/>
              </a:buClr>
              <a:buFont typeface="+mj-lt"/>
              <a:buAutoNum type="arabicPeriod"/>
              <a:defRPr sz="4050">
                <a:solidFill>
                  <a:schemeClr val="bg1"/>
                </a:solidFill>
              </a:defRPr>
            </a:lvl1pPr>
            <a:lvl2pPr marL="0" indent="0">
              <a:lnSpc>
                <a:spcPct val="107000"/>
              </a:lnSpc>
              <a:spcBef>
                <a:spcPts val="0"/>
              </a:spcBef>
              <a:spcAft>
                <a:spcPts val="1350"/>
              </a:spcAft>
              <a:buClr>
                <a:schemeClr val="bg1"/>
              </a:buClr>
              <a:buFont typeface="+mj-lt"/>
              <a:buNone/>
              <a:defRPr sz="4050">
                <a:solidFill>
                  <a:schemeClr val="bg1"/>
                </a:solidFill>
              </a:defRPr>
            </a:lvl2pPr>
            <a:lvl3pPr marL="257175" indent="-257175">
              <a:lnSpc>
                <a:spcPct val="107000"/>
              </a:lnSpc>
              <a:spcBef>
                <a:spcPts val="0"/>
              </a:spcBef>
              <a:spcAft>
                <a:spcPts val="1350"/>
              </a:spcAft>
              <a:buClr>
                <a:schemeClr val="bg1"/>
              </a:buClr>
              <a:buFont typeface="+mj-lt"/>
              <a:buAutoNum type="arabicPeriod"/>
              <a:defRPr sz="4050">
                <a:solidFill>
                  <a:schemeClr val="bg1"/>
                </a:solidFill>
              </a:defRPr>
            </a:lvl3pPr>
            <a:lvl4pPr marL="257175" indent="-257175">
              <a:lnSpc>
                <a:spcPct val="107000"/>
              </a:lnSpc>
              <a:spcBef>
                <a:spcPts val="0"/>
              </a:spcBef>
              <a:spcAft>
                <a:spcPts val="1350"/>
              </a:spcAft>
              <a:buClr>
                <a:schemeClr val="bg1"/>
              </a:buClr>
              <a:buFont typeface="+mj-lt"/>
              <a:buAutoNum type="arabicPeriod"/>
              <a:defRPr sz="4050">
                <a:solidFill>
                  <a:schemeClr val="bg1"/>
                </a:solidFill>
              </a:defRPr>
            </a:lvl4pPr>
            <a:lvl5pPr marL="257175" indent="-257175">
              <a:lnSpc>
                <a:spcPct val="107000"/>
              </a:lnSpc>
              <a:spcBef>
                <a:spcPts val="0"/>
              </a:spcBef>
              <a:spcAft>
                <a:spcPts val="1350"/>
              </a:spcAft>
              <a:buClr>
                <a:schemeClr val="bg1"/>
              </a:buClr>
              <a:buFont typeface="+mj-lt"/>
              <a:buAutoNum type="arabicPeriod"/>
              <a:defRPr sz="405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677771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85725" y="-95252"/>
            <a:ext cx="730028" cy="486156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050"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375002" y="761368"/>
            <a:ext cx="6861742" cy="4004942"/>
          </a:xfrm>
          <a:prstGeom prst="rect">
            <a:avLst/>
          </a:prstGeom>
        </p:spPr>
        <p:txBody>
          <a:bodyPr/>
          <a:lstStyle>
            <a:lvl1pPr marL="685800" indent="-685800">
              <a:lnSpc>
                <a:spcPct val="90000"/>
              </a:lnSpc>
              <a:spcBef>
                <a:spcPts val="0"/>
              </a:spcBef>
              <a:spcAft>
                <a:spcPts val="675"/>
              </a:spcAft>
              <a:buClr>
                <a:schemeClr val="tx2"/>
              </a:buClr>
              <a:buFont typeface="+mj-lt"/>
              <a:buAutoNum type="arabicPeriod"/>
              <a:defRPr sz="4050">
                <a:solidFill>
                  <a:schemeClr val="tx2"/>
                </a:solidFill>
              </a:defRPr>
            </a:lvl1pPr>
            <a:lvl2pPr marL="685800" indent="-685800">
              <a:lnSpc>
                <a:spcPct val="107000"/>
              </a:lnSpc>
              <a:spcBef>
                <a:spcPts val="0"/>
              </a:spcBef>
              <a:spcAft>
                <a:spcPts val="1350"/>
              </a:spcAft>
              <a:buClr>
                <a:schemeClr val="tx2"/>
              </a:buClr>
              <a:buFont typeface="+mj-lt"/>
              <a:buAutoNum type="arabicPeriod"/>
              <a:defRPr sz="4050">
                <a:solidFill>
                  <a:schemeClr val="tx1"/>
                </a:solidFill>
              </a:defRPr>
            </a:lvl2pPr>
            <a:lvl3pPr marL="685800" indent="-685800">
              <a:lnSpc>
                <a:spcPct val="107000"/>
              </a:lnSpc>
              <a:spcBef>
                <a:spcPts val="0"/>
              </a:spcBef>
              <a:spcAft>
                <a:spcPts val="1350"/>
              </a:spcAft>
              <a:buClr>
                <a:schemeClr val="tx2"/>
              </a:buClr>
              <a:buFont typeface="+mj-lt"/>
              <a:buAutoNum type="arabicPeriod"/>
              <a:defRPr sz="4050">
                <a:solidFill>
                  <a:schemeClr val="tx1"/>
                </a:solidFill>
              </a:defRPr>
            </a:lvl3pPr>
            <a:lvl4pPr marL="685800" indent="-685800">
              <a:lnSpc>
                <a:spcPct val="107000"/>
              </a:lnSpc>
              <a:spcBef>
                <a:spcPts val="0"/>
              </a:spcBef>
              <a:spcAft>
                <a:spcPts val="1350"/>
              </a:spcAft>
              <a:buClr>
                <a:schemeClr val="tx2"/>
              </a:buClr>
              <a:buFont typeface="+mj-lt"/>
              <a:buAutoNum type="arabicPeriod"/>
              <a:defRPr sz="4050">
                <a:solidFill>
                  <a:schemeClr val="tx1"/>
                </a:solidFill>
              </a:defRPr>
            </a:lvl4pPr>
            <a:lvl5pPr marL="685800" indent="-685800">
              <a:lnSpc>
                <a:spcPct val="107000"/>
              </a:lnSpc>
              <a:spcBef>
                <a:spcPts val="0"/>
              </a:spcBef>
              <a:spcAft>
                <a:spcPts val="1350"/>
              </a:spcAft>
              <a:buClr>
                <a:schemeClr val="tx2"/>
              </a:buClr>
              <a:buFont typeface="+mj-lt"/>
              <a:buAutoNum type="arabicPeriod"/>
              <a:defRPr sz="405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1854735" y="2255790"/>
            <a:ext cx="4262102" cy="271469"/>
          </a:xfrm>
        </p:spPr>
        <p:txBody>
          <a:bodyPr wrap="square">
            <a:spAutoFit/>
          </a:bodyPr>
          <a:lstStyle>
            <a:lvl1pPr>
              <a:defRPr sz="21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4239520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7" name="TextBox 6"/>
          <p:cNvSpPr txBox="1"/>
          <p:nvPr userDrawn="1"/>
        </p:nvSpPr>
        <p:spPr>
          <a:xfrm>
            <a:off x="5943600" y="4192034"/>
            <a:ext cx="2998381" cy="730839"/>
          </a:xfrm>
          <a:prstGeom prst="rect">
            <a:avLst/>
          </a:prstGeom>
          <a:solidFill>
            <a:schemeClr val="bg1"/>
          </a:solidFill>
        </p:spPr>
        <p:txBody>
          <a:bodyPr wrap="square" rtlCol="0">
            <a:noAutofit/>
          </a:bodyPr>
          <a:lstStyle/>
          <a:p>
            <a:pPr defTabSz="685800"/>
            <a:r>
              <a:rPr lang="en-US" altLang="zh-CN" dirty="0">
                <a:solidFill>
                  <a:prstClr val="black"/>
                </a:solidFill>
              </a:rPr>
              <a:t>    </a:t>
            </a:r>
            <a:endParaRPr lang="zh-CN" altLang="en-US" dirty="0">
              <a:solidFill>
                <a:prstClr val="black"/>
              </a:solidFill>
            </a:endParaRPr>
          </a:p>
        </p:txBody>
      </p:sp>
      <p:sp>
        <p:nvSpPr>
          <p:cNvPr id="3" name="TextBox 7"/>
          <p:cNvSpPr txBox="1"/>
          <p:nvPr userDrawn="1"/>
        </p:nvSpPr>
        <p:spPr>
          <a:xfrm>
            <a:off x="8744213" y="4866501"/>
            <a:ext cx="395536" cy="245110"/>
          </a:xfrm>
          <a:prstGeom prst="rect">
            <a:avLst/>
          </a:prstGeom>
          <a:noFill/>
        </p:spPr>
        <p:txBody>
          <a:bodyPr wrap="square" rtlCol="0">
            <a:spAutoFit/>
          </a:bodyPr>
          <a:lstStyle/>
          <a:p>
            <a:pPr algn="r"/>
            <a:fld id="{24173ED6-4A69-4FA8-8A09-51FC87ACF5D8}" type="slidenum">
              <a:rPr lang="zh-CN" altLang="en-US" sz="1000" b="1" smtClean="0">
                <a:solidFill>
                  <a:schemeClr val="bg1">
                    <a:lumMod val="50000"/>
                  </a:schemeClr>
                </a:solidFill>
                <a:latin typeface="微软雅黑" panose="020B0503020204020204" charset="-122"/>
                <a:ea typeface="微软雅黑" panose="020B0503020204020204" charset="-122"/>
              </a:rPr>
              <a:t>‹#›</a:t>
            </a:fld>
            <a:endParaRPr lang="zh-CN" altLang="en-US" sz="1000" b="1" dirty="0">
              <a:solidFill>
                <a:schemeClr val="bg1">
                  <a:lumMod val="50000"/>
                </a:schemeClr>
              </a:solidFill>
              <a:latin typeface="微软雅黑" panose="020B0503020204020204" charset="-122"/>
              <a:ea typeface="微软雅黑" panose="020B0503020204020204" charset="-122"/>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85725" y="-95252"/>
            <a:ext cx="730028" cy="486156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050"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375002" y="761368"/>
            <a:ext cx="6861742" cy="4004942"/>
          </a:xfrm>
          <a:prstGeom prst="rect">
            <a:avLst/>
          </a:prstGeom>
        </p:spPr>
        <p:txBody>
          <a:bodyPr/>
          <a:lstStyle>
            <a:lvl1pPr marL="685800" indent="-685800">
              <a:lnSpc>
                <a:spcPct val="90000"/>
              </a:lnSpc>
              <a:spcBef>
                <a:spcPts val="0"/>
              </a:spcBef>
              <a:spcAft>
                <a:spcPts val="675"/>
              </a:spcAft>
              <a:buClr>
                <a:schemeClr val="tx2"/>
              </a:buClr>
              <a:buFont typeface="+mj-lt"/>
              <a:buAutoNum type="arabicPeriod"/>
              <a:defRPr sz="4050">
                <a:solidFill>
                  <a:schemeClr val="tx2"/>
                </a:solidFill>
              </a:defRPr>
            </a:lvl1pPr>
            <a:lvl2pPr marL="685800" indent="-685800">
              <a:lnSpc>
                <a:spcPct val="107000"/>
              </a:lnSpc>
              <a:spcBef>
                <a:spcPts val="0"/>
              </a:spcBef>
              <a:spcAft>
                <a:spcPts val="1350"/>
              </a:spcAft>
              <a:buClr>
                <a:schemeClr val="tx2"/>
              </a:buClr>
              <a:buFont typeface="+mj-lt"/>
              <a:buAutoNum type="arabicPeriod"/>
              <a:defRPr sz="4050">
                <a:solidFill>
                  <a:schemeClr val="tx1"/>
                </a:solidFill>
              </a:defRPr>
            </a:lvl2pPr>
            <a:lvl3pPr marL="685800" indent="-685800">
              <a:lnSpc>
                <a:spcPct val="107000"/>
              </a:lnSpc>
              <a:spcBef>
                <a:spcPts val="0"/>
              </a:spcBef>
              <a:spcAft>
                <a:spcPts val="1350"/>
              </a:spcAft>
              <a:buClr>
                <a:schemeClr val="tx2"/>
              </a:buClr>
              <a:buFont typeface="+mj-lt"/>
              <a:buAutoNum type="arabicPeriod"/>
              <a:defRPr sz="4050">
                <a:solidFill>
                  <a:schemeClr val="tx1"/>
                </a:solidFill>
              </a:defRPr>
            </a:lvl3pPr>
            <a:lvl4pPr marL="685800" indent="-685800">
              <a:lnSpc>
                <a:spcPct val="107000"/>
              </a:lnSpc>
              <a:spcBef>
                <a:spcPts val="0"/>
              </a:spcBef>
              <a:spcAft>
                <a:spcPts val="1350"/>
              </a:spcAft>
              <a:buClr>
                <a:schemeClr val="tx2"/>
              </a:buClr>
              <a:buFont typeface="+mj-lt"/>
              <a:buAutoNum type="arabicPeriod"/>
              <a:defRPr sz="4050">
                <a:solidFill>
                  <a:schemeClr val="tx1"/>
                </a:solidFill>
              </a:defRPr>
            </a:lvl4pPr>
            <a:lvl5pPr marL="685800" indent="-685800">
              <a:lnSpc>
                <a:spcPct val="107000"/>
              </a:lnSpc>
              <a:spcBef>
                <a:spcPts val="0"/>
              </a:spcBef>
              <a:spcAft>
                <a:spcPts val="1350"/>
              </a:spcAft>
              <a:buClr>
                <a:schemeClr val="tx2"/>
              </a:buClr>
              <a:buFont typeface="+mj-lt"/>
              <a:buAutoNum type="arabicPeriod"/>
              <a:defRPr sz="405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1854735" y="2255790"/>
            <a:ext cx="4262102" cy="271469"/>
          </a:xfrm>
        </p:spPr>
        <p:txBody>
          <a:bodyPr wrap="square">
            <a:spAutoFit/>
          </a:bodyPr>
          <a:lstStyle>
            <a:lvl1pPr>
              <a:defRPr sz="21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3340276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85725" y="-95252"/>
            <a:ext cx="730028" cy="486156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050"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375002" y="761368"/>
            <a:ext cx="6861742" cy="4004942"/>
          </a:xfrm>
          <a:prstGeom prst="rect">
            <a:avLst/>
          </a:prstGeom>
        </p:spPr>
        <p:txBody>
          <a:bodyPr>
            <a:normAutofit/>
          </a:bodyPr>
          <a:lstStyle>
            <a:lvl1pPr marL="685800" indent="-685800">
              <a:lnSpc>
                <a:spcPct val="90000"/>
              </a:lnSpc>
              <a:spcBef>
                <a:spcPts val="0"/>
              </a:spcBef>
              <a:spcAft>
                <a:spcPts val="675"/>
              </a:spcAft>
              <a:buClr>
                <a:schemeClr val="tx2"/>
              </a:buClr>
              <a:buFont typeface="+mj-lt"/>
              <a:buAutoNum type="arabicPeriod"/>
              <a:defRPr sz="4050">
                <a:solidFill>
                  <a:schemeClr val="tx2"/>
                </a:solidFill>
              </a:defRPr>
            </a:lvl1pPr>
            <a:lvl2pPr marL="685800" indent="-685800">
              <a:lnSpc>
                <a:spcPct val="107000"/>
              </a:lnSpc>
              <a:spcBef>
                <a:spcPts val="0"/>
              </a:spcBef>
              <a:spcAft>
                <a:spcPts val="1350"/>
              </a:spcAft>
              <a:buClr>
                <a:schemeClr val="tx2"/>
              </a:buClr>
              <a:buFont typeface="+mj-lt"/>
              <a:buAutoNum type="arabicPeriod"/>
              <a:defRPr sz="4050">
                <a:solidFill>
                  <a:schemeClr val="tx1"/>
                </a:solidFill>
              </a:defRPr>
            </a:lvl2pPr>
            <a:lvl3pPr marL="685800" indent="-685800">
              <a:lnSpc>
                <a:spcPct val="107000"/>
              </a:lnSpc>
              <a:spcBef>
                <a:spcPts val="0"/>
              </a:spcBef>
              <a:spcAft>
                <a:spcPts val="1350"/>
              </a:spcAft>
              <a:buClr>
                <a:schemeClr val="tx2"/>
              </a:buClr>
              <a:buFont typeface="+mj-lt"/>
              <a:buAutoNum type="arabicPeriod"/>
              <a:defRPr sz="4050">
                <a:solidFill>
                  <a:schemeClr val="tx1"/>
                </a:solidFill>
              </a:defRPr>
            </a:lvl3pPr>
            <a:lvl4pPr marL="685800" indent="-685800">
              <a:lnSpc>
                <a:spcPct val="107000"/>
              </a:lnSpc>
              <a:spcBef>
                <a:spcPts val="0"/>
              </a:spcBef>
              <a:spcAft>
                <a:spcPts val="1350"/>
              </a:spcAft>
              <a:buClr>
                <a:schemeClr val="tx2"/>
              </a:buClr>
              <a:buFont typeface="+mj-lt"/>
              <a:buAutoNum type="arabicPeriod"/>
              <a:defRPr sz="4050">
                <a:solidFill>
                  <a:schemeClr val="tx1"/>
                </a:solidFill>
              </a:defRPr>
            </a:lvl4pPr>
            <a:lvl5pPr marL="685800" indent="-685800">
              <a:lnSpc>
                <a:spcPct val="107000"/>
              </a:lnSpc>
              <a:spcBef>
                <a:spcPts val="0"/>
              </a:spcBef>
              <a:spcAft>
                <a:spcPts val="1350"/>
              </a:spcAft>
              <a:buClr>
                <a:schemeClr val="tx2"/>
              </a:buClr>
              <a:buFont typeface="+mj-lt"/>
              <a:buAutoNum type="arabicPeriod"/>
              <a:defRPr sz="405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1854735" y="2255790"/>
            <a:ext cx="4262102" cy="271469"/>
          </a:xfrm>
        </p:spPr>
        <p:txBody>
          <a:bodyPr wrap="square">
            <a:spAutoFit/>
          </a:bodyPr>
          <a:lstStyle>
            <a:lvl1pPr>
              <a:defRPr sz="21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655400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375002" y="761368"/>
            <a:ext cx="6861742" cy="4004942"/>
          </a:xfrm>
          <a:prstGeom prst="rect">
            <a:avLst/>
          </a:prstGeom>
        </p:spPr>
        <p:txBody>
          <a:bodyPr>
            <a:normAutofit/>
          </a:bodyPr>
          <a:lstStyle>
            <a:lvl1pPr marL="685800" indent="-685800">
              <a:lnSpc>
                <a:spcPct val="90000"/>
              </a:lnSpc>
              <a:spcBef>
                <a:spcPts val="0"/>
              </a:spcBef>
              <a:spcAft>
                <a:spcPts val="675"/>
              </a:spcAft>
              <a:buClr>
                <a:schemeClr val="tx2"/>
              </a:buClr>
              <a:buFont typeface="+mj-lt"/>
              <a:buAutoNum type="arabicPeriod"/>
              <a:defRPr sz="4050">
                <a:solidFill>
                  <a:schemeClr val="tx2"/>
                </a:solidFill>
              </a:defRPr>
            </a:lvl1pPr>
            <a:lvl2pPr marL="685800" indent="-685800">
              <a:lnSpc>
                <a:spcPct val="107000"/>
              </a:lnSpc>
              <a:spcBef>
                <a:spcPts val="0"/>
              </a:spcBef>
              <a:spcAft>
                <a:spcPts val="1350"/>
              </a:spcAft>
              <a:buClr>
                <a:schemeClr val="tx2"/>
              </a:buClr>
              <a:buFont typeface="+mj-lt"/>
              <a:buAutoNum type="arabicPeriod"/>
              <a:defRPr sz="4050">
                <a:solidFill>
                  <a:schemeClr val="tx1"/>
                </a:solidFill>
              </a:defRPr>
            </a:lvl2pPr>
            <a:lvl3pPr marL="685800" indent="-685800">
              <a:lnSpc>
                <a:spcPct val="107000"/>
              </a:lnSpc>
              <a:spcBef>
                <a:spcPts val="0"/>
              </a:spcBef>
              <a:spcAft>
                <a:spcPts val="1350"/>
              </a:spcAft>
              <a:buClr>
                <a:schemeClr val="tx2"/>
              </a:buClr>
              <a:buFont typeface="+mj-lt"/>
              <a:buAutoNum type="arabicPeriod"/>
              <a:defRPr sz="4050">
                <a:solidFill>
                  <a:schemeClr val="tx1"/>
                </a:solidFill>
              </a:defRPr>
            </a:lvl3pPr>
            <a:lvl4pPr marL="685800" indent="-685800">
              <a:lnSpc>
                <a:spcPct val="107000"/>
              </a:lnSpc>
              <a:spcBef>
                <a:spcPts val="0"/>
              </a:spcBef>
              <a:spcAft>
                <a:spcPts val="1350"/>
              </a:spcAft>
              <a:buClr>
                <a:schemeClr val="tx2"/>
              </a:buClr>
              <a:buFont typeface="+mj-lt"/>
              <a:buAutoNum type="arabicPeriod"/>
              <a:defRPr sz="4050">
                <a:solidFill>
                  <a:schemeClr val="tx1"/>
                </a:solidFill>
              </a:defRPr>
            </a:lvl4pPr>
            <a:lvl5pPr marL="685800" indent="-685800">
              <a:lnSpc>
                <a:spcPct val="107000"/>
              </a:lnSpc>
              <a:spcBef>
                <a:spcPts val="0"/>
              </a:spcBef>
              <a:spcAft>
                <a:spcPts val="1350"/>
              </a:spcAft>
              <a:buClr>
                <a:schemeClr val="tx2"/>
              </a:buClr>
              <a:buFont typeface="+mj-lt"/>
              <a:buAutoNum type="arabicPeriod"/>
              <a:defRPr sz="405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85725" y="-95252"/>
            <a:ext cx="730028" cy="486156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050"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1854735" y="2255790"/>
            <a:ext cx="4262102" cy="271469"/>
          </a:xfrm>
        </p:spPr>
        <p:txBody>
          <a:bodyPr wrap="square">
            <a:spAutoFit/>
          </a:bodyPr>
          <a:lstStyle>
            <a:lvl1pPr>
              <a:defRPr sz="21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243479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85725" y="-95252"/>
            <a:ext cx="730028" cy="486156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050"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375002" y="761368"/>
            <a:ext cx="6861742" cy="4004942"/>
          </a:xfrm>
          <a:prstGeom prst="rect">
            <a:avLst/>
          </a:prstGeom>
        </p:spPr>
        <p:txBody>
          <a:bodyPr>
            <a:normAutofit/>
          </a:bodyPr>
          <a:lstStyle>
            <a:lvl1pPr marL="685800" indent="-685800">
              <a:lnSpc>
                <a:spcPct val="90000"/>
              </a:lnSpc>
              <a:spcBef>
                <a:spcPts val="0"/>
              </a:spcBef>
              <a:spcAft>
                <a:spcPts val="675"/>
              </a:spcAft>
              <a:buClr>
                <a:schemeClr val="tx2"/>
              </a:buClr>
              <a:buFont typeface="+mj-lt"/>
              <a:buAutoNum type="arabicPeriod"/>
              <a:defRPr sz="4050">
                <a:solidFill>
                  <a:schemeClr val="tx2"/>
                </a:solidFill>
              </a:defRPr>
            </a:lvl1pPr>
            <a:lvl2pPr marL="685800" indent="-685800">
              <a:lnSpc>
                <a:spcPct val="107000"/>
              </a:lnSpc>
              <a:spcBef>
                <a:spcPts val="0"/>
              </a:spcBef>
              <a:spcAft>
                <a:spcPts val="1350"/>
              </a:spcAft>
              <a:buClr>
                <a:schemeClr val="tx2"/>
              </a:buClr>
              <a:buFont typeface="+mj-lt"/>
              <a:buAutoNum type="arabicPeriod"/>
              <a:defRPr sz="4050">
                <a:solidFill>
                  <a:schemeClr val="tx1"/>
                </a:solidFill>
              </a:defRPr>
            </a:lvl2pPr>
            <a:lvl3pPr marL="685800" indent="-685800">
              <a:lnSpc>
                <a:spcPct val="107000"/>
              </a:lnSpc>
              <a:spcBef>
                <a:spcPts val="0"/>
              </a:spcBef>
              <a:spcAft>
                <a:spcPts val="1350"/>
              </a:spcAft>
              <a:buClr>
                <a:schemeClr val="tx2"/>
              </a:buClr>
              <a:buFont typeface="+mj-lt"/>
              <a:buAutoNum type="arabicPeriod"/>
              <a:defRPr sz="4050">
                <a:solidFill>
                  <a:schemeClr val="tx1"/>
                </a:solidFill>
              </a:defRPr>
            </a:lvl3pPr>
            <a:lvl4pPr marL="685800" indent="-685800">
              <a:lnSpc>
                <a:spcPct val="107000"/>
              </a:lnSpc>
              <a:spcBef>
                <a:spcPts val="0"/>
              </a:spcBef>
              <a:spcAft>
                <a:spcPts val="1350"/>
              </a:spcAft>
              <a:buClr>
                <a:schemeClr val="tx2"/>
              </a:buClr>
              <a:buFont typeface="+mj-lt"/>
              <a:buAutoNum type="arabicPeriod"/>
              <a:defRPr sz="4050">
                <a:solidFill>
                  <a:schemeClr val="tx1"/>
                </a:solidFill>
              </a:defRPr>
            </a:lvl4pPr>
            <a:lvl5pPr marL="685800" indent="-685800">
              <a:lnSpc>
                <a:spcPct val="107000"/>
              </a:lnSpc>
              <a:spcBef>
                <a:spcPts val="0"/>
              </a:spcBef>
              <a:spcAft>
                <a:spcPts val="1350"/>
              </a:spcAft>
              <a:buClr>
                <a:schemeClr val="tx2"/>
              </a:buClr>
              <a:buFont typeface="+mj-lt"/>
              <a:buAutoNum type="arabicPeriod"/>
              <a:defRPr sz="405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1854735" y="2255790"/>
            <a:ext cx="4262102" cy="271469"/>
          </a:xfrm>
        </p:spPr>
        <p:txBody>
          <a:bodyPr wrap="square">
            <a:spAutoFit/>
          </a:bodyPr>
          <a:lstStyle>
            <a:lvl1pPr>
              <a:defRPr sz="21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26350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85725" y="-95252"/>
            <a:ext cx="730028" cy="486156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050"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375002" y="761368"/>
            <a:ext cx="6861742" cy="4004942"/>
          </a:xfrm>
          <a:prstGeom prst="rect">
            <a:avLst/>
          </a:prstGeom>
        </p:spPr>
        <p:txBody>
          <a:bodyPr>
            <a:normAutofit/>
          </a:bodyPr>
          <a:lstStyle>
            <a:lvl1pPr marL="685800" indent="-685800">
              <a:lnSpc>
                <a:spcPct val="90000"/>
              </a:lnSpc>
              <a:spcBef>
                <a:spcPts val="0"/>
              </a:spcBef>
              <a:spcAft>
                <a:spcPts val="675"/>
              </a:spcAft>
              <a:buClr>
                <a:schemeClr val="tx2"/>
              </a:buClr>
              <a:buFont typeface="+mj-lt"/>
              <a:buAutoNum type="arabicPeriod"/>
              <a:defRPr sz="4050">
                <a:solidFill>
                  <a:schemeClr val="tx2"/>
                </a:solidFill>
              </a:defRPr>
            </a:lvl1pPr>
            <a:lvl2pPr marL="685800" indent="-685800">
              <a:lnSpc>
                <a:spcPct val="107000"/>
              </a:lnSpc>
              <a:spcBef>
                <a:spcPts val="0"/>
              </a:spcBef>
              <a:spcAft>
                <a:spcPts val="1350"/>
              </a:spcAft>
              <a:buClr>
                <a:schemeClr val="tx2"/>
              </a:buClr>
              <a:buFont typeface="+mj-lt"/>
              <a:buAutoNum type="arabicPeriod"/>
              <a:defRPr sz="4050">
                <a:solidFill>
                  <a:schemeClr val="tx1"/>
                </a:solidFill>
              </a:defRPr>
            </a:lvl2pPr>
            <a:lvl3pPr marL="685800" indent="-685800">
              <a:lnSpc>
                <a:spcPct val="107000"/>
              </a:lnSpc>
              <a:spcBef>
                <a:spcPts val="0"/>
              </a:spcBef>
              <a:spcAft>
                <a:spcPts val="1350"/>
              </a:spcAft>
              <a:buClr>
                <a:schemeClr val="tx2"/>
              </a:buClr>
              <a:buFont typeface="+mj-lt"/>
              <a:buAutoNum type="arabicPeriod"/>
              <a:defRPr sz="4050">
                <a:solidFill>
                  <a:schemeClr val="tx1"/>
                </a:solidFill>
              </a:defRPr>
            </a:lvl3pPr>
            <a:lvl4pPr marL="685800" indent="-685800">
              <a:lnSpc>
                <a:spcPct val="107000"/>
              </a:lnSpc>
              <a:spcBef>
                <a:spcPts val="0"/>
              </a:spcBef>
              <a:spcAft>
                <a:spcPts val="1350"/>
              </a:spcAft>
              <a:buClr>
                <a:schemeClr val="tx2"/>
              </a:buClr>
              <a:buFont typeface="+mj-lt"/>
              <a:buAutoNum type="arabicPeriod"/>
              <a:defRPr sz="4050">
                <a:solidFill>
                  <a:schemeClr val="tx1"/>
                </a:solidFill>
              </a:defRPr>
            </a:lvl4pPr>
            <a:lvl5pPr marL="685800" indent="-685800">
              <a:lnSpc>
                <a:spcPct val="107000"/>
              </a:lnSpc>
              <a:spcBef>
                <a:spcPts val="0"/>
              </a:spcBef>
              <a:spcAft>
                <a:spcPts val="1350"/>
              </a:spcAft>
              <a:buClr>
                <a:schemeClr val="tx2"/>
              </a:buClr>
              <a:buFont typeface="+mj-lt"/>
              <a:buAutoNum type="arabicPeriod"/>
              <a:defRPr sz="405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1854735" y="2255790"/>
            <a:ext cx="4262102" cy="271469"/>
          </a:xfrm>
        </p:spPr>
        <p:txBody>
          <a:bodyPr wrap="square">
            <a:spAutoFit/>
          </a:bodyPr>
          <a:lstStyle>
            <a:lvl1pPr>
              <a:defRPr sz="21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64459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85725" y="-95252"/>
            <a:ext cx="730028" cy="486156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050"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375002" y="761368"/>
            <a:ext cx="6861742" cy="4004942"/>
          </a:xfrm>
          <a:prstGeom prst="rect">
            <a:avLst/>
          </a:prstGeom>
        </p:spPr>
        <p:txBody>
          <a:bodyPr>
            <a:normAutofit/>
          </a:bodyPr>
          <a:lstStyle>
            <a:lvl1pPr marL="685800" indent="-685800">
              <a:lnSpc>
                <a:spcPct val="90000"/>
              </a:lnSpc>
              <a:spcBef>
                <a:spcPts val="0"/>
              </a:spcBef>
              <a:spcAft>
                <a:spcPts val="675"/>
              </a:spcAft>
              <a:buClr>
                <a:schemeClr val="tx2"/>
              </a:buClr>
              <a:buFont typeface="+mj-lt"/>
              <a:buAutoNum type="arabicPeriod"/>
              <a:defRPr sz="4050">
                <a:solidFill>
                  <a:schemeClr val="tx2"/>
                </a:solidFill>
              </a:defRPr>
            </a:lvl1pPr>
            <a:lvl2pPr marL="685800" indent="-685800">
              <a:lnSpc>
                <a:spcPct val="107000"/>
              </a:lnSpc>
              <a:spcBef>
                <a:spcPts val="0"/>
              </a:spcBef>
              <a:spcAft>
                <a:spcPts val="1350"/>
              </a:spcAft>
              <a:buClr>
                <a:schemeClr val="tx2"/>
              </a:buClr>
              <a:buFont typeface="+mj-lt"/>
              <a:buAutoNum type="arabicPeriod"/>
              <a:defRPr sz="4050">
                <a:solidFill>
                  <a:schemeClr val="tx1"/>
                </a:solidFill>
              </a:defRPr>
            </a:lvl2pPr>
            <a:lvl3pPr marL="685800" indent="-685800">
              <a:lnSpc>
                <a:spcPct val="107000"/>
              </a:lnSpc>
              <a:spcBef>
                <a:spcPts val="0"/>
              </a:spcBef>
              <a:spcAft>
                <a:spcPts val="1350"/>
              </a:spcAft>
              <a:buClr>
                <a:schemeClr val="tx2"/>
              </a:buClr>
              <a:buFont typeface="+mj-lt"/>
              <a:buAutoNum type="arabicPeriod"/>
              <a:defRPr sz="4050">
                <a:solidFill>
                  <a:schemeClr val="tx1"/>
                </a:solidFill>
              </a:defRPr>
            </a:lvl3pPr>
            <a:lvl4pPr marL="685800" indent="-685800">
              <a:lnSpc>
                <a:spcPct val="107000"/>
              </a:lnSpc>
              <a:spcBef>
                <a:spcPts val="0"/>
              </a:spcBef>
              <a:spcAft>
                <a:spcPts val="1350"/>
              </a:spcAft>
              <a:buClr>
                <a:schemeClr val="tx2"/>
              </a:buClr>
              <a:buFont typeface="+mj-lt"/>
              <a:buAutoNum type="arabicPeriod"/>
              <a:defRPr sz="4050">
                <a:solidFill>
                  <a:schemeClr val="tx1"/>
                </a:solidFill>
              </a:defRPr>
            </a:lvl4pPr>
            <a:lvl5pPr marL="685800" indent="-685800">
              <a:lnSpc>
                <a:spcPct val="107000"/>
              </a:lnSpc>
              <a:spcBef>
                <a:spcPts val="0"/>
              </a:spcBef>
              <a:spcAft>
                <a:spcPts val="1350"/>
              </a:spcAft>
              <a:buClr>
                <a:schemeClr val="tx2"/>
              </a:buClr>
              <a:buFont typeface="+mj-lt"/>
              <a:buAutoNum type="arabicPeriod"/>
              <a:defRPr sz="405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1854735" y="2255790"/>
            <a:ext cx="4262102" cy="271469"/>
          </a:xfrm>
        </p:spPr>
        <p:txBody>
          <a:bodyPr wrap="square">
            <a:spAutoFit/>
          </a:bodyPr>
          <a:lstStyle>
            <a:lvl1pPr>
              <a:defRPr sz="21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861858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371474" y="4896612"/>
            <a:ext cx="7866126" cy="88631"/>
          </a:xfrm>
          <a:prstGeom prst="rect">
            <a:avLst/>
          </a:prstGeom>
        </p:spPr>
        <p:txBody>
          <a:bodyPr vert="horz" wrap="square" lIns="0" tIns="0" rIns="0" bIns="0" rtlCol="0" anchor="b">
            <a:spAutoFit/>
          </a:bodyPr>
          <a:lstStyle>
            <a:lvl1pPr marL="0" algn="l" defTabSz="514350" rtl="0" eaLnBrk="1" latinLnBrk="0" hangingPunct="1">
              <a:lnSpc>
                <a:spcPct val="96000"/>
              </a:lnSpc>
              <a:spcBef>
                <a:spcPts val="0"/>
              </a:spcBef>
              <a:spcAft>
                <a:spcPts val="169"/>
              </a:spcAft>
              <a:buClr>
                <a:srgbClr val="3253DC"/>
              </a:buClr>
              <a:buFont typeface="Arial" panose="020B0604020202020204" pitchFamily="34" charset="0"/>
              <a:buNone/>
              <a:defRPr lang="en-US" sz="6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3631207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2" name="Footer Placeholder 1">
            <a:extLst>
              <a:ext uri="{FF2B5EF4-FFF2-40B4-BE49-F238E27FC236}">
                <a16:creationId xmlns:a16="http://schemas.microsoft.com/office/drawing/2014/main" id="{E04A89CF-52C1-C41F-D449-47AC5A56B655}"/>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875592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370642" y="816102"/>
            <a:ext cx="8391167" cy="177260"/>
          </a:xfrm>
          <a:prstGeom prst="rect">
            <a:avLst/>
          </a:prstGeom>
        </p:spPr>
        <p:txBody>
          <a:bodyPr>
            <a:spAutoFit/>
          </a:bodyPr>
          <a:lstStyle>
            <a:lvl1pPr marL="0" indent="0" algn="l" defTabSz="685800" rtl="0" eaLnBrk="1" latinLnBrk="0" hangingPunct="1">
              <a:lnSpc>
                <a:spcPct val="96000"/>
              </a:lnSpc>
              <a:spcBef>
                <a:spcPts val="675"/>
              </a:spcBef>
              <a:buClr>
                <a:schemeClr val="accent1"/>
              </a:buClr>
              <a:buFont typeface="Arial" panose="020B0604020202020204" pitchFamily="34" charset="0"/>
              <a:buNone/>
              <a:defRPr lang="en-US" sz="1200" kern="1200" baseline="0" dirty="0">
                <a:solidFill>
                  <a:schemeClr val="tx2"/>
                </a:solidFill>
                <a:latin typeface="+mn-lt"/>
                <a:ea typeface="+mn-ea"/>
                <a:cs typeface="+mn-cs"/>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371474" y="4899671"/>
            <a:ext cx="7866126" cy="88631"/>
          </a:xfrm>
        </p:spPr>
        <p:txBody>
          <a:bodyPr/>
          <a:lstStyle>
            <a:lvl1pPr marL="0" algn="l" defTabSz="514350" rtl="0" eaLnBrk="1" latinLnBrk="0" hangingPunct="1">
              <a:lnSpc>
                <a:spcPct val="96000"/>
              </a:lnSpc>
              <a:spcBef>
                <a:spcPts val="0"/>
              </a:spcBef>
              <a:buClr>
                <a:srgbClr val="3253DC"/>
              </a:buClr>
              <a:buFont typeface="Arial" panose="020B0604020202020204" pitchFamily="34" charset="0"/>
              <a:buNone/>
              <a:defRPr lang="en-US" sz="6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330650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370642" y="816102"/>
            <a:ext cx="8390334" cy="177260"/>
          </a:xfrm>
        </p:spPr>
        <p:txBody>
          <a:bodyPr/>
          <a:lstStyle>
            <a:lvl1pPr>
              <a:defRPr sz="12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371474" y="4899671"/>
            <a:ext cx="7866126" cy="88631"/>
          </a:xfrm>
          <a:prstGeom prst="rect">
            <a:avLst/>
          </a:prstGeom>
        </p:spPr>
        <p:txBody>
          <a:bodyPr vert="horz" wrap="square" lIns="0" tIns="0" rIns="0" bIns="0" rtlCol="0" anchor="b">
            <a:spAutoFit/>
          </a:bodyPr>
          <a:lstStyle>
            <a:lvl1pPr marL="0" algn="l" defTabSz="514350" rtl="0" eaLnBrk="1" latinLnBrk="0" hangingPunct="1">
              <a:lnSpc>
                <a:spcPct val="96000"/>
              </a:lnSpc>
              <a:spcBef>
                <a:spcPts val="0"/>
              </a:spcBef>
              <a:spcAft>
                <a:spcPts val="169"/>
              </a:spcAft>
              <a:buClr>
                <a:srgbClr val="3253DC"/>
              </a:buClr>
              <a:buFont typeface="Arial" panose="020B0604020202020204" pitchFamily="34" charset="0"/>
              <a:buNone/>
              <a:defRPr lang="en-US" sz="6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1953078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371474" y="4899671"/>
            <a:ext cx="7866126" cy="88631"/>
          </a:xfrm>
        </p:spPr>
        <p:txBody>
          <a:bodyPr/>
          <a:lstStyle>
            <a:lvl1pPr>
              <a:defRPr>
                <a:solidFill>
                  <a:schemeClr val="accent5">
                    <a:lumMod val="60000"/>
                    <a:lumOff val="40000"/>
                  </a:schemeClr>
                </a:solidFill>
              </a:defRPr>
            </a:lvl1pPr>
          </a:lstStyle>
          <a:p>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371475" y="485078"/>
            <a:ext cx="8390334" cy="268374"/>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371475" y="1289305"/>
            <a:ext cx="8390334" cy="35112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370642" y="816102"/>
            <a:ext cx="8391167" cy="359353"/>
          </a:xfrm>
          <a:prstGeom prst="rect">
            <a:avLst/>
          </a:prstGeom>
        </p:spPr>
        <p:txBody>
          <a:bodyPr>
            <a:spAutoFit/>
          </a:bodyPr>
          <a:lstStyle>
            <a:lvl1pPr marL="0" indent="0" algn="l" defTabSz="685800" rtl="0" eaLnBrk="1" latinLnBrk="0" hangingPunct="1">
              <a:lnSpc>
                <a:spcPct val="96000"/>
              </a:lnSpc>
              <a:spcBef>
                <a:spcPts val="675"/>
              </a:spcBef>
              <a:buClr>
                <a:schemeClr val="accent1"/>
              </a:buClr>
              <a:buFont typeface="Arial" panose="020B0604020202020204" pitchFamily="34" charset="0"/>
              <a:buNone/>
              <a:defRPr lang="en-US" sz="1200" kern="1200" baseline="0" dirty="0">
                <a:solidFill>
                  <a:schemeClr val="tx1"/>
                </a:solidFill>
                <a:latin typeface="+mn-lt"/>
                <a:ea typeface="+mn-ea"/>
                <a:cs typeface="+mn-cs"/>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1239759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514350" rtl="0" eaLnBrk="1" latinLnBrk="0" hangingPunct="1">
              <a:lnSpc>
                <a:spcPct val="96000"/>
              </a:lnSpc>
              <a:spcBef>
                <a:spcPts val="0"/>
              </a:spcBef>
              <a:buClr>
                <a:srgbClr val="3253DC"/>
              </a:buClr>
              <a:buFont typeface="Arial" panose="020B0604020202020204" pitchFamily="34" charset="0"/>
              <a:buNone/>
              <a:defRPr lang="en-US" sz="600" kern="1200" baseline="0" smtClean="0">
                <a:solidFill>
                  <a:schemeClr val="accent5">
                    <a:lumMod val="60000"/>
                    <a:lumOff val="40000"/>
                  </a:schemeClr>
                </a:solidFill>
                <a:latin typeface="+mn-lt"/>
                <a:ea typeface="+mn-ea"/>
                <a:cs typeface="+mn-cs"/>
              </a:defRPr>
            </a:lvl1pPr>
          </a:lstStyle>
          <a:p>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371475" y="481984"/>
            <a:ext cx="5543550" cy="27146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370642" y="816102"/>
            <a:ext cx="5544101" cy="177260"/>
          </a:xfrm>
          <a:prstGeom prst="rect">
            <a:avLst/>
          </a:prstGeom>
        </p:spPr>
        <p:txBody>
          <a:bodyPr wrap="square">
            <a:spAutoFit/>
          </a:bodyPr>
          <a:lstStyle>
            <a:lvl1pPr marL="0" indent="0" algn="l" defTabSz="685800" rtl="0" eaLnBrk="1" latinLnBrk="0" hangingPunct="1">
              <a:lnSpc>
                <a:spcPct val="96000"/>
              </a:lnSpc>
              <a:spcBef>
                <a:spcPts val="675"/>
              </a:spcBef>
              <a:buClr>
                <a:schemeClr val="accent1"/>
              </a:buClr>
              <a:buFont typeface="Arial" panose="020B0604020202020204" pitchFamily="34" charset="0"/>
              <a:buNone/>
              <a:defRPr lang="en-US" sz="1200" kern="1200" baseline="0" dirty="0">
                <a:solidFill>
                  <a:schemeClr val="tx2"/>
                </a:solidFill>
                <a:latin typeface="+mn-lt"/>
                <a:ea typeface="+mn-ea"/>
                <a:cs typeface="+mn-cs"/>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6622255" y="1544241"/>
            <a:ext cx="2150270" cy="3083720"/>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111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514350" rtl="0" eaLnBrk="1" latinLnBrk="0" hangingPunct="1">
              <a:lnSpc>
                <a:spcPct val="96000"/>
              </a:lnSpc>
              <a:spcBef>
                <a:spcPts val="0"/>
              </a:spcBef>
              <a:buClr>
                <a:srgbClr val="3253DC"/>
              </a:buClr>
              <a:buFont typeface="Arial" panose="020B0604020202020204" pitchFamily="34" charset="0"/>
              <a:buNone/>
              <a:defRPr lang="en-US" sz="600" kern="1200" baseline="0" smtClean="0">
                <a:solidFill>
                  <a:schemeClr val="accent5">
                    <a:lumMod val="60000"/>
                    <a:lumOff val="40000"/>
                  </a:schemeClr>
                </a:solidFill>
                <a:latin typeface="+mn-lt"/>
                <a:ea typeface="+mn-ea"/>
                <a:cs typeface="+mn-cs"/>
              </a:defRPr>
            </a:lvl1pPr>
          </a:lstStyle>
          <a:p>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371475" y="2350930"/>
            <a:ext cx="1956197" cy="542969"/>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370642" y="2956812"/>
            <a:ext cx="1956197" cy="354521"/>
          </a:xfrm>
          <a:prstGeom prst="rect">
            <a:avLst/>
          </a:prstGeom>
        </p:spPr>
        <p:txBody>
          <a:bodyPr wrap="square">
            <a:spAutoFit/>
          </a:bodyPr>
          <a:lstStyle>
            <a:lvl1pPr marL="0" indent="0" algn="l" defTabSz="685800" rtl="0" eaLnBrk="1" latinLnBrk="0" hangingPunct="1">
              <a:lnSpc>
                <a:spcPct val="96000"/>
              </a:lnSpc>
              <a:spcBef>
                <a:spcPts val="675"/>
              </a:spcBef>
              <a:buClr>
                <a:schemeClr val="accent1"/>
              </a:buClr>
              <a:buFont typeface="Arial" panose="020B0604020202020204" pitchFamily="34" charset="0"/>
              <a:buNone/>
              <a:defRPr lang="en-US" sz="1200" kern="1200" baseline="0" dirty="0">
                <a:solidFill>
                  <a:schemeClr val="tx2"/>
                </a:solidFill>
                <a:latin typeface="+mn-lt"/>
                <a:ea typeface="+mn-ea"/>
                <a:cs typeface="+mn-cs"/>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Tree>
    <p:extLst>
      <p:ext uri="{BB962C8B-B14F-4D97-AF65-F5344CB8AC3E}">
        <p14:creationId xmlns:p14="http://schemas.microsoft.com/office/powerpoint/2010/main" val="1004025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371474" y="4899671"/>
            <a:ext cx="7866126" cy="88631"/>
          </a:xfrm>
        </p:spPr>
        <p:txBody>
          <a:bodyPr/>
          <a:lstStyle>
            <a:lvl1pPr>
              <a:defRPr>
                <a:solidFill>
                  <a:schemeClr val="accent5">
                    <a:lumMod val="60000"/>
                    <a:lumOff val="40000"/>
                  </a:schemeClr>
                </a:solidFill>
              </a:defRPr>
            </a:lvl1pPr>
          </a:lstStyle>
          <a:p>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371475" y="481967"/>
            <a:ext cx="8390334" cy="271485"/>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371475" y="1289305"/>
            <a:ext cx="8390334" cy="35112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370642" y="816102"/>
            <a:ext cx="8391167" cy="177260"/>
          </a:xfrm>
          <a:prstGeom prst="rect">
            <a:avLst/>
          </a:prstGeom>
        </p:spPr>
        <p:txBody>
          <a:bodyPr>
            <a:spAutoFit/>
          </a:bodyPr>
          <a:lstStyle>
            <a:lvl1pPr marL="0" indent="0" algn="l" defTabSz="685800" rtl="0" eaLnBrk="1" latinLnBrk="0" hangingPunct="1">
              <a:lnSpc>
                <a:spcPct val="96000"/>
              </a:lnSpc>
              <a:spcBef>
                <a:spcPts val="675"/>
              </a:spcBef>
              <a:buClr>
                <a:schemeClr val="accent1"/>
              </a:buClr>
              <a:buFont typeface="Arial" panose="020B0604020202020204" pitchFamily="34" charset="0"/>
              <a:buNone/>
              <a:defRPr lang="en-US" sz="1200" kern="1200" baseline="0" dirty="0">
                <a:solidFill>
                  <a:schemeClr val="tx1"/>
                </a:solidFill>
                <a:latin typeface="+mn-lt"/>
                <a:ea typeface="+mn-ea"/>
                <a:cs typeface="+mn-cs"/>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3989081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371474" y="4899671"/>
            <a:ext cx="7866126"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371475" y="1289305"/>
            <a:ext cx="4099940" cy="351129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4661869" y="1289305"/>
            <a:ext cx="4099940" cy="351129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370642" y="816103"/>
            <a:ext cx="8391167" cy="177260"/>
          </a:xfrm>
          <a:prstGeom prst="rect">
            <a:avLst/>
          </a:prstGeom>
        </p:spPr>
        <p:txBody>
          <a:bodyPr>
            <a:spAutoFit/>
          </a:bodyPr>
          <a:lstStyle>
            <a:lvl1pPr marL="0" indent="0" algn="l">
              <a:lnSpc>
                <a:spcPct val="96000"/>
              </a:lnSpc>
              <a:spcBef>
                <a:spcPts val="675"/>
              </a:spcBef>
              <a:buNone/>
              <a:defRPr sz="120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3578717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371474" y="4899671"/>
            <a:ext cx="7866126"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371475" y="1289305"/>
            <a:ext cx="2674620" cy="351129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3234690" y="1289305"/>
            <a:ext cx="2674620" cy="351129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6087189" y="1289305"/>
            <a:ext cx="2674620" cy="351129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370642" y="816103"/>
            <a:ext cx="8391167" cy="177260"/>
          </a:xfrm>
          <a:prstGeom prst="rect">
            <a:avLst/>
          </a:prstGeom>
        </p:spPr>
        <p:txBody>
          <a:bodyPr>
            <a:spAutoFit/>
          </a:bodyPr>
          <a:lstStyle>
            <a:lvl1pPr marL="0" indent="0" algn="l">
              <a:lnSpc>
                <a:spcPct val="96000"/>
              </a:lnSpc>
              <a:spcBef>
                <a:spcPts val="675"/>
              </a:spcBef>
              <a:buNone/>
              <a:defRPr sz="120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Tree>
    <p:extLst>
      <p:ext uri="{BB962C8B-B14F-4D97-AF65-F5344CB8AC3E}">
        <p14:creationId xmlns:p14="http://schemas.microsoft.com/office/powerpoint/2010/main" val="2616452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360760" y="3984555"/>
            <a:ext cx="8892098" cy="1273245"/>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370642" y="3840462"/>
            <a:ext cx="4813772" cy="91227"/>
          </a:xfrm>
          <a:prstGeom prst="rect">
            <a:avLst/>
          </a:prstGeom>
        </p:spPr>
        <p:txBody>
          <a:bodyPr vert="horz" wrap="square" lIns="0" tIns="0" rIns="0" bIns="0" rtlCol="0" anchor="b">
            <a:spAutoFit/>
          </a:bodyPr>
          <a:lstStyle>
            <a:lvl1pPr algn="l">
              <a:lnSpc>
                <a:spcPct val="96000"/>
              </a:lnSpc>
              <a:defRPr sz="6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371475" y="1289305"/>
            <a:ext cx="8390334" cy="23097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370642" y="816103"/>
            <a:ext cx="8391167" cy="177260"/>
          </a:xfrm>
          <a:prstGeom prst="rect">
            <a:avLst/>
          </a:prstGeom>
        </p:spPr>
        <p:txBody>
          <a:bodyPr>
            <a:spAutoFit/>
          </a:bodyPr>
          <a:lstStyle>
            <a:lvl1pPr marL="0" indent="0" algn="l">
              <a:lnSpc>
                <a:spcPct val="96000"/>
              </a:lnSpc>
              <a:spcBef>
                <a:spcPts val="675"/>
              </a:spcBef>
              <a:buNone/>
              <a:defRPr sz="120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566056" y="4205287"/>
            <a:ext cx="8195038" cy="696791"/>
          </a:xfrm>
          <a:prstGeom prst="rect">
            <a:avLst/>
          </a:prstGeom>
        </p:spPr>
        <p:txBody>
          <a:bodyPr anchor="ctr"/>
          <a:lstStyle>
            <a:lvl1pPr marL="0" indent="0">
              <a:lnSpc>
                <a:spcPct val="89000"/>
              </a:lnSpc>
              <a:spcBef>
                <a:spcPts val="0"/>
              </a:spcBef>
              <a:spcAft>
                <a:spcPts val="900"/>
              </a:spcAft>
              <a:buNone/>
              <a:defRPr sz="2100">
                <a:solidFill>
                  <a:schemeClr val="tx2"/>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8497491" y="4885591"/>
            <a:ext cx="282177" cy="110608"/>
          </a:xfrm>
          <a:prstGeom prst="rect">
            <a:avLst/>
          </a:prstGeom>
        </p:spPr>
        <p:txBody>
          <a:bodyPr vert="horz" wrap="square" lIns="13716" tIns="0" rIns="13716" bIns="6858"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6">
                    <a:lumMod val="75000"/>
                  </a:schemeClr>
                </a:solidFill>
                <a:latin typeface="+mn-lt"/>
                <a:ea typeface="+mn-ea"/>
                <a:cs typeface="+mn-cs"/>
              </a:rPr>
              <a:pPr marL="0" lvl="0" algn="r" defTabSz="685800" rtl="0" eaLnBrk="1" latinLnBrk="0" hangingPunct="1">
                <a:lnSpc>
                  <a:spcPct val="125000"/>
                </a:lnSpc>
              </a:pPr>
              <a:t>‹#›</a:t>
            </a:fld>
            <a:endParaRPr lang="en-US" sz="6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712536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360760" y="3984555"/>
            <a:ext cx="8892098" cy="1273245"/>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370642" y="3840462"/>
            <a:ext cx="4813772" cy="91227"/>
          </a:xfrm>
          <a:prstGeom prst="rect">
            <a:avLst/>
          </a:prstGeom>
        </p:spPr>
        <p:txBody>
          <a:bodyPr vert="horz" wrap="square" lIns="0" tIns="0" rIns="0" bIns="0" rtlCol="0" anchor="b">
            <a:spAutoFit/>
          </a:bodyPr>
          <a:lstStyle>
            <a:lvl1pPr algn="l">
              <a:lnSpc>
                <a:spcPct val="96000"/>
              </a:lnSpc>
              <a:defRPr sz="6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371475" y="1289305"/>
            <a:ext cx="8390334" cy="23097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370642" y="816103"/>
            <a:ext cx="8391167" cy="177260"/>
          </a:xfrm>
          <a:prstGeom prst="rect">
            <a:avLst/>
          </a:prstGeom>
        </p:spPr>
        <p:txBody>
          <a:bodyPr>
            <a:spAutoFit/>
          </a:bodyPr>
          <a:lstStyle>
            <a:lvl1pPr marL="0" indent="0" algn="l">
              <a:lnSpc>
                <a:spcPct val="96000"/>
              </a:lnSpc>
              <a:spcBef>
                <a:spcPts val="675"/>
              </a:spcBef>
              <a:buNone/>
              <a:defRPr sz="120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566056" y="4205287"/>
            <a:ext cx="8195038" cy="696791"/>
          </a:xfrm>
          <a:prstGeom prst="rect">
            <a:avLst/>
          </a:prstGeom>
        </p:spPr>
        <p:txBody>
          <a:bodyPr anchor="ctr"/>
          <a:lstStyle>
            <a:lvl1pPr marL="0" indent="0">
              <a:lnSpc>
                <a:spcPct val="89000"/>
              </a:lnSpc>
              <a:spcBef>
                <a:spcPts val="0"/>
              </a:spcBef>
              <a:spcAft>
                <a:spcPts val="900"/>
              </a:spcAft>
              <a:buNone/>
              <a:defRPr sz="2100">
                <a:solidFill>
                  <a:schemeClr val="tx2"/>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8497491" y="4885591"/>
            <a:ext cx="282177" cy="110608"/>
          </a:xfrm>
          <a:prstGeom prst="rect">
            <a:avLst/>
          </a:prstGeom>
        </p:spPr>
        <p:txBody>
          <a:bodyPr vert="horz" wrap="square" lIns="13716" tIns="0" rIns="13716" bIns="6858"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5"/>
                </a:solidFill>
                <a:latin typeface="+mn-lt"/>
                <a:ea typeface="+mn-ea"/>
                <a:cs typeface="+mn-cs"/>
              </a:rPr>
              <a:pPr marL="0" lvl="0" algn="r" defTabSz="685800" rtl="0" eaLnBrk="1" latinLnBrk="0" hangingPunct="1">
                <a:lnSpc>
                  <a:spcPct val="125000"/>
                </a:lnSpc>
              </a:pPr>
              <a:t>‹#›</a:t>
            </a:fld>
            <a:endParaRPr lang="en-US" sz="600" kern="1200">
              <a:solidFill>
                <a:schemeClr val="accent5"/>
              </a:solidFill>
              <a:latin typeface="+mn-lt"/>
              <a:ea typeface="+mn-ea"/>
              <a:cs typeface="+mn-cs"/>
            </a:endParaRPr>
          </a:p>
        </p:txBody>
      </p:sp>
    </p:spTree>
    <p:extLst>
      <p:ext uri="{BB962C8B-B14F-4D97-AF65-F5344CB8AC3E}">
        <p14:creationId xmlns:p14="http://schemas.microsoft.com/office/powerpoint/2010/main" val="1715744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360760" y="3984555"/>
            <a:ext cx="8892098" cy="1273245"/>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370642" y="3840462"/>
            <a:ext cx="4813772" cy="91227"/>
          </a:xfrm>
          <a:prstGeom prst="rect">
            <a:avLst/>
          </a:prstGeom>
        </p:spPr>
        <p:txBody>
          <a:bodyPr vert="horz" wrap="square" lIns="0" tIns="0" rIns="0" bIns="0" rtlCol="0" anchor="b">
            <a:spAutoFit/>
          </a:bodyPr>
          <a:lstStyle>
            <a:lvl1pPr algn="l">
              <a:lnSpc>
                <a:spcPct val="96000"/>
              </a:lnSpc>
              <a:defRPr sz="6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371475" y="1289305"/>
            <a:ext cx="8390334" cy="23097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370642" y="816103"/>
            <a:ext cx="8391167" cy="177260"/>
          </a:xfrm>
          <a:prstGeom prst="rect">
            <a:avLst/>
          </a:prstGeom>
        </p:spPr>
        <p:txBody>
          <a:bodyPr>
            <a:spAutoFit/>
          </a:bodyPr>
          <a:lstStyle>
            <a:lvl1pPr marL="0" indent="0" algn="l">
              <a:lnSpc>
                <a:spcPct val="96000"/>
              </a:lnSpc>
              <a:spcBef>
                <a:spcPts val="675"/>
              </a:spcBef>
              <a:buNone/>
              <a:defRPr sz="120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566058" y="4205287"/>
            <a:ext cx="8195036" cy="696791"/>
          </a:xfrm>
          <a:prstGeom prst="rect">
            <a:avLst/>
          </a:prstGeom>
        </p:spPr>
        <p:txBody>
          <a:bodyPr anchor="ctr"/>
          <a:lstStyle>
            <a:lvl1pPr marL="0" indent="0">
              <a:lnSpc>
                <a:spcPct val="89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8497491" y="4885591"/>
            <a:ext cx="282177" cy="110608"/>
          </a:xfrm>
          <a:prstGeom prst="rect">
            <a:avLst/>
          </a:prstGeom>
        </p:spPr>
        <p:txBody>
          <a:bodyPr vert="horz" wrap="square" lIns="13716" tIns="0" rIns="13716" bIns="6858"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2">
                    <a:lumMod val="40000"/>
                    <a:lumOff val="60000"/>
                  </a:schemeClr>
                </a:solidFill>
                <a:latin typeface="+mn-lt"/>
                <a:ea typeface="+mn-ea"/>
                <a:cs typeface="+mn-cs"/>
              </a:rPr>
              <a:pPr marL="0" lvl="0" algn="r" defTabSz="685800" rtl="0" eaLnBrk="1" latinLnBrk="0" hangingPunct="1">
                <a:lnSpc>
                  <a:spcPct val="125000"/>
                </a:lnSpc>
              </a:pPr>
              <a:t>‹#›</a:t>
            </a:fld>
            <a:endParaRPr lang="en-US" sz="6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2405958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360760" y="3984555"/>
            <a:ext cx="8892098" cy="1273245"/>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370642" y="3840462"/>
            <a:ext cx="4813772" cy="91227"/>
          </a:xfrm>
          <a:prstGeom prst="rect">
            <a:avLst/>
          </a:prstGeom>
        </p:spPr>
        <p:txBody>
          <a:bodyPr vert="horz" wrap="square" lIns="0" tIns="0" rIns="0" bIns="0" rtlCol="0" anchor="b">
            <a:spAutoFit/>
          </a:bodyPr>
          <a:lstStyle>
            <a:lvl1pPr algn="l">
              <a:lnSpc>
                <a:spcPct val="96000"/>
              </a:lnSpc>
              <a:defRPr sz="6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371475" y="1289305"/>
            <a:ext cx="8390334" cy="23097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370642" y="816103"/>
            <a:ext cx="8391167" cy="177260"/>
          </a:xfrm>
          <a:prstGeom prst="rect">
            <a:avLst/>
          </a:prstGeom>
        </p:spPr>
        <p:txBody>
          <a:bodyPr>
            <a:spAutoFit/>
          </a:bodyPr>
          <a:lstStyle>
            <a:lvl1pPr marL="0" indent="0" algn="l">
              <a:lnSpc>
                <a:spcPct val="96000"/>
              </a:lnSpc>
              <a:spcBef>
                <a:spcPts val="675"/>
              </a:spcBef>
              <a:buNone/>
              <a:defRPr sz="120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566058" y="4205287"/>
            <a:ext cx="8195036" cy="696791"/>
          </a:xfrm>
          <a:prstGeom prst="rect">
            <a:avLst/>
          </a:prstGeom>
        </p:spPr>
        <p:txBody>
          <a:bodyPr anchor="ctr"/>
          <a:lstStyle>
            <a:lvl1pPr marL="0" indent="0">
              <a:lnSpc>
                <a:spcPct val="89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8497491" y="4885591"/>
            <a:ext cx="282177" cy="110608"/>
          </a:xfrm>
          <a:prstGeom prst="rect">
            <a:avLst/>
          </a:prstGeom>
        </p:spPr>
        <p:txBody>
          <a:bodyPr vert="horz" wrap="square" lIns="13716" tIns="0" rIns="13716" bIns="6858"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bg1"/>
                </a:solidFill>
                <a:latin typeface="+mn-lt"/>
                <a:ea typeface="+mn-ea"/>
                <a:cs typeface="+mn-cs"/>
              </a:rPr>
              <a:pPr marL="0" lvl="0" algn="r" defTabSz="685800" rtl="0" eaLnBrk="1" latinLnBrk="0" hangingPunct="1">
                <a:lnSpc>
                  <a:spcPct val="125000"/>
                </a:lnSpc>
              </a:pPr>
              <a:t>‹#›</a:t>
            </a:fld>
            <a:endParaRPr lang="en-US" sz="600" kern="1200">
              <a:solidFill>
                <a:schemeClr val="bg1"/>
              </a:solidFill>
              <a:latin typeface="+mn-lt"/>
              <a:ea typeface="+mn-ea"/>
              <a:cs typeface="+mn-cs"/>
            </a:endParaRPr>
          </a:p>
        </p:txBody>
      </p:sp>
    </p:spTree>
    <p:extLst>
      <p:ext uri="{BB962C8B-B14F-4D97-AF65-F5344CB8AC3E}">
        <p14:creationId xmlns:p14="http://schemas.microsoft.com/office/powerpoint/2010/main" val="237391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360760" y="3984555"/>
            <a:ext cx="8892098" cy="1273245"/>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370642" y="3840462"/>
            <a:ext cx="4813772" cy="91227"/>
          </a:xfrm>
          <a:prstGeom prst="rect">
            <a:avLst/>
          </a:prstGeom>
        </p:spPr>
        <p:txBody>
          <a:bodyPr vert="horz" wrap="square" lIns="0" tIns="0" rIns="0" bIns="0" rtlCol="0" anchor="b">
            <a:spAutoFit/>
          </a:bodyPr>
          <a:lstStyle>
            <a:lvl1pPr algn="l">
              <a:lnSpc>
                <a:spcPct val="96000"/>
              </a:lnSpc>
              <a:defRPr sz="6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371475" y="1289305"/>
            <a:ext cx="8390334" cy="23097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370642" y="816103"/>
            <a:ext cx="8391167" cy="177260"/>
          </a:xfrm>
          <a:prstGeom prst="rect">
            <a:avLst/>
          </a:prstGeom>
        </p:spPr>
        <p:txBody>
          <a:bodyPr>
            <a:spAutoFit/>
          </a:bodyPr>
          <a:lstStyle>
            <a:lvl1pPr marL="0" indent="0" algn="l">
              <a:lnSpc>
                <a:spcPct val="96000"/>
              </a:lnSpc>
              <a:spcBef>
                <a:spcPts val="675"/>
              </a:spcBef>
              <a:buNone/>
              <a:defRPr sz="120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566057" y="4205287"/>
            <a:ext cx="8195037" cy="696791"/>
          </a:xfrm>
          <a:prstGeom prst="rect">
            <a:avLst/>
          </a:prstGeom>
        </p:spPr>
        <p:txBody>
          <a:bodyPr anchor="ctr"/>
          <a:lstStyle>
            <a:lvl1pPr marL="0" indent="0">
              <a:lnSpc>
                <a:spcPct val="89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8497491" y="4885591"/>
            <a:ext cx="282177" cy="110608"/>
          </a:xfrm>
          <a:prstGeom prst="rect">
            <a:avLst/>
          </a:prstGeom>
        </p:spPr>
        <p:txBody>
          <a:bodyPr vert="horz" wrap="square" lIns="13716" tIns="0" rIns="13716" bIns="6858"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3">
                    <a:lumMod val="40000"/>
                    <a:lumOff val="60000"/>
                  </a:schemeClr>
                </a:solidFill>
                <a:latin typeface="+mn-lt"/>
                <a:ea typeface="+mn-ea"/>
                <a:cs typeface="+mn-cs"/>
              </a:rPr>
              <a:pPr marL="0" lvl="0" algn="r" defTabSz="685800" rtl="0" eaLnBrk="1" latinLnBrk="0" hangingPunct="1">
                <a:lnSpc>
                  <a:spcPct val="125000"/>
                </a:lnSpc>
              </a:pPr>
              <a:t>‹#›</a:t>
            </a:fld>
            <a:endParaRPr lang="en-US" sz="600" kern="1200" dirty="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2988225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371474" y="4899671"/>
            <a:ext cx="7866126" cy="88631"/>
          </a:xfrm>
        </p:spPr>
        <p:txBody>
          <a:bodyPr/>
          <a:lstStyle>
            <a:lvl1pPr>
              <a:defRPr>
                <a:solidFill>
                  <a:schemeClr val="accent5">
                    <a:lumMod val="60000"/>
                    <a:lumOff val="40000"/>
                  </a:schemeClr>
                </a:solidFill>
              </a:defRPr>
            </a:lvl1pPr>
          </a:lstStyle>
          <a:p>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371475" y="485078"/>
            <a:ext cx="8390334" cy="268374"/>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371475" y="1289305"/>
            <a:ext cx="8390334" cy="35112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370642" y="816102"/>
            <a:ext cx="8391167" cy="359353"/>
          </a:xfrm>
          <a:prstGeom prst="rect">
            <a:avLst/>
          </a:prstGeom>
        </p:spPr>
        <p:txBody>
          <a:bodyPr>
            <a:spAutoFit/>
          </a:bodyPr>
          <a:lstStyle>
            <a:lvl1pPr marL="0" indent="0" algn="l" defTabSz="685800" rtl="0" eaLnBrk="1" latinLnBrk="0" hangingPunct="1">
              <a:lnSpc>
                <a:spcPct val="96000"/>
              </a:lnSpc>
              <a:spcBef>
                <a:spcPts val="675"/>
              </a:spcBef>
              <a:buClr>
                <a:schemeClr val="accent1"/>
              </a:buClr>
              <a:buFont typeface="Arial" panose="020B0604020202020204" pitchFamily="34" charset="0"/>
              <a:buNone/>
              <a:defRPr lang="en-US" sz="1200" kern="1200" baseline="0" dirty="0">
                <a:solidFill>
                  <a:schemeClr val="tx1"/>
                </a:solidFill>
                <a:latin typeface="+mn-lt"/>
                <a:ea typeface="+mn-ea"/>
                <a:cs typeface="+mn-cs"/>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2605262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360760" y="3984555"/>
            <a:ext cx="8892098" cy="1273245"/>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370642" y="3840462"/>
            <a:ext cx="4813772" cy="91227"/>
          </a:xfrm>
          <a:prstGeom prst="rect">
            <a:avLst/>
          </a:prstGeom>
        </p:spPr>
        <p:txBody>
          <a:bodyPr vert="horz" wrap="square" lIns="0" tIns="0" rIns="0" bIns="0" rtlCol="0" anchor="b">
            <a:spAutoFit/>
          </a:bodyPr>
          <a:lstStyle>
            <a:lvl1pPr algn="l">
              <a:lnSpc>
                <a:spcPct val="96000"/>
              </a:lnSpc>
              <a:defRPr sz="6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371475" y="1289305"/>
            <a:ext cx="8390334" cy="23097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370642" y="816103"/>
            <a:ext cx="8391167" cy="177260"/>
          </a:xfrm>
          <a:prstGeom prst="rect">
            <a:avLst/>
          </a:prstGeom>
        </p:spPr>
        <p:txBody>
          <a:bodyPr>
            <a:spAutoFit/>
          </a:bodyPr>
          <a:lstStyle>
            <a:lvl1pPr marL="0" indent="0" algn="l">
              <a:lnSpc>
                <a:spcPct val="96000"/>
              </a:lnSpc>
              <a:spcBef>
                <a:spcPts val="675"/>
              </a:spcBef>
              <a:buNone/>
              <a:defRPr sz="120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564664" y="4205287"/>
            <a:ext cx="8196430" cy="696791"/>
          </a:xfrm>
          <a:prstGeom prst="rect">
            <a:avLst/>
          </a:prstGeom>
        </p:spPr>
        <p:txBody>
          <a:bodyPr anchor="ctr"/>
          <a:lstStyle>
            <a:lvl1pPr marL="0" indent="0">
              <a:lnSpc>
                <a:spcPct val="89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8497491" y="4885591"/>
            <a:ext cx="282177" cy="110608"/>
          </a:xfrm>
          <a:prstGeom prst="rect">
            <a:avLst/>
          </a:prstGeom>
        </p:spPr>
        <p:txBody>
          <a:bodyPr vert="horz" wrap="square" lIns="13716" tIns="0" rIns="13716" bIns="6858"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5">
                    <a:lumMod val="40000"/>
                    <a:lumOff val="60000"/>
                  </a:schemeClr>
                </a:solidFill>
                <a:latin typeface="+mn-lt"/>
                <a:ea typeface="+mn-ea"/>
                <a:cs typeface="+mn-cs"/>
              </a:rPr>
              <a:pPr marL="0" lvl="0" algn="r" defTabSz="685800" rtl="0" eaLnBrk="1" latinLnBrk="0" hangingPunct="1">
                <a:lnSpc>
                  <a:spcPct val="125000"/>
                </a:lnSpc>
              </a:pPr>
              <a:t>‹#›</a:t>
            </a:fld>
            <a:endParaRPr lang="en-US" sz="6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24054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360760" y="3984555"/>
            <a:ext cx="8892098" cy="1273245"/>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370642" y="3840462"/>
            <a:ext cx="4813772" cy="91227"/>
          </a:xfrm>
          <a:prstGeom prst="rect">
            <a:avLst/>
          </a:prstGeom>
        </p:spPr>
        <p:txBody>
          <a:bodyPr vert="horz" wrap="square" lIns="0" tIns="0" rIns="0" bIns="0" rtlCol="0" anchor="b">
            <a:spAutoFit/>
          </a:bodyPr>
          <a:lstStyle>
            <a:lvl1pPr algn="l">
              <a:lnSpc>
                <a:spcPct val="96000"/>
              </a:lnSpc>
              <a:defRPr sz="6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371475" y="1289305"/>
            <a:ext cx="8390334" cy="23097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370642" y="816103"/>
            <a:ext cx="8391167" cy="177260"/>
          </a:xfrm>
          <a:prstGeom prst="rect">
            <a:avLst/>
          </a:prstGeom>
        </p:spPr>
        <p:txBody>
          <a:bodyPr>
            <a:spAutoFit/>
          </a:bodyPr>
          <a:lstStyle>
            <a:lvl1pPr marL="0" indent="0" algn="l">
              <a:lnSpc>
                <a:spcPct val="96000"/>
              </a:lnSpc>
              <a:spcBef>
                <a:spcPts val="675"/>
              </a:spcBef>
              <a:buNone/>
              <a:defRPr sz="120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564664" y="4205287"/>
            <a:ext cx="8196430" cy="696791"/>
          </a:xfrm>
          <a:prstGeom prst="rect">
            <a:avLst/>
          </a:prstGeom>
        </p:spPr>
        <p:txBody>
          <a:bodyPr anchor="ctr"/>
          <a:lstStyle>
            <a:lvl1pPr marL="0" indent="0">
              <a:lnSpc>
                <a:spcPct val="89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8497491" y="4885591"/>
            <a:ext cx="282177" cy="110608"/>
          </a:xfrm>
          <a:prstGeom prst="rect">
            <a:avLst/>
          </a:prstGeom>
        </p:spPr>
        <p:txBody>
          <a:bodyPr vert="horz" wrap="square" lIns="13716" tIns="0" rIns="13716" bIns="6858"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5">
                    <a:lumMod val="40000"/>
                    <a:lumOff val="60000"/>
                  </a:schemeClr>
                </a:solidFill>
                <a:latin typeface="+mn-lt"/>
                <a:ea typeface="+mn-ea"/>
                <a:cs typeface="+mn-cs"/>
              </a:rPr>
              <a:pPr marL="0" lvl="0" algn="r" defTabSz="685800" rtl="0" eaLnBrk="1" latinLnBrk="0" hangingPunct="1">
                <a:lnSpc>
                  <a:spcPct val="125000"/>
                </a:lnSpc>
              </a:pPr>
              <a:t>‹#›</a:t>
            </a:fld>
            <a:endParaRPr lang="en-US" sz="6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351651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4570043" y="-119741"/>
            <a:ext cx="4704588" cy="4889754"/>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4937760" y="4560760"/>
            <a:ext cx="3833622" cy="88631"/>
          </a:xfrm>
          <a:prstGeom prst="rect">
            <a:avLst/>
          </a:prstGeom>
        </p:spPr>
        <p:txBody>
          <a:bodyPr wrap="square">
            <a:spAutoFit/>
          </a:bodyPr>
          <a:lstStyle>
            <a:lvl1pPr marL="0" indent="0">
              <a:lnSpc>
                <a:spcPct val="96000"/>
              </a:lnSpc>
              <a:spcBef>
                <a:spcPts val="0"/>
              </a:spcBef>
              <a:spcAft>
                <a:spcPts val="169"/>
              </a:spcAft>
              <a:buNone/>
              <a:defRPr sz="600">
                <a:solidFill>
                  <a:schemeClr val="accent6">
                    <a:lumMod val="75000"/>
                  </a:schemeClr>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4937760" y="488476"/>
            <a:ext cx="3833622" cy="264977"/>
          </a:xfrm>
          <a:prstGeom prst="rect">
            <a:avLst/>
          </a:prstGeom>
        </p:spPr>
        <p:txBody>
          <a:bodyPr anchor="b">
            <a:spAutoFit/>
          </a:bodyPr>
          <a:lstStyle>
            <a:lvl1pPr marL="0" indent="0">
              <a:lnSpc>
                <a:spcPct val="82000"/>
              </a:lnSpc>
              <a:buNone/>
              <a:defRPr sz="2100">
                <a:solidFill>
                  <a:schemeClr val="tx2"/>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4937760" y="816103"/>
            <a:ext cx="3833622" cy="177260"/>
          </a:xfrm>
          <a:prstGeom prst="rect">
            <a:avLst/>
          </a:prstGeom>
        </p:spPr>
        <p:txBody>
          <a:bodyPr>
            <a:spAutoFit/>
          </a:bodyPr>
          <a:lstStyle>
            <a:lvl1pPr marL="0" indent="0">
              <a:lnSpc>
                <a:spcPct val="96000"/>
              </a:lnSpc>
              <a:spcBef>
                <a:spcPts val="675"/>
              </a:spcBef>
              <a:buNone/>
              <a:defRPr sz="1200">
                <a:solidFill>
                  <a:schemeClr val="tx2"/>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371474" y="4899671"/>
            <a:ext cx="7866126"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371475" y="481968"/>
            <a:ext cx="3833621" cy="27148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371475" y="1289304"/>
            <a:ext cx="3833621" cy="33386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370642" y="816103"/>
            <a:ext cx="3833621" cy="177260"/>
          </a:xfrm>
          <a:prstGeom prst="rect">
            <a:avLst/>
          </a:prstGeom>
        </p:spPr>
        <p:txBody>
          <a:bodyPr wrap="square">
            <a:spAutoFit/>
          </a:bodyPr>
          <a:lstStyle>
            <a:lvl1pPr marL="0" indent="0" algn="l">
              <a:lnSpc>
                <a:spcPct val="96000"/>
              </a:lnSpc>
              <a:spcBef>
                <a:spcPts val="675"/>
              </a:spcBef>
              <a:buNone/>
              <a:defRPr sz="12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4937760" y="1289305"/>
            <a:ext cx="3833622" cy="320119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67331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4570043" y="-119741"/>
            <a:ext cx="4704588" cy="4889754"/>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4937760" y="4560760"/>
            <a:ext cx="3833622" cy="88631"/>
          </a:xfrm>
          <a:prstGeom prst="rect">
            <a:avLst/>
          </a:prstGeom>
        </p:spPr>
        <p:txBody>
          <a:bodyPr wrap="square">
            <a:spAutoFit/>
          </a:bodyPr>
          <a:lstStyle>
            <a:lvl1pPr marL="0" indent="0">
              <a:lnSpc>
                <a:spcPct val="96000"/>
              </a:lnSpc>
              <a:spcBef>
                <a:spcPts val="0"/>
              </a:spcBef>
              <a:spcAft>
                <a:spcPts val="169"/>
              </a:spcAft>
              <a:buNone/>
              <a:defRPr sz="600">
                <a:solidFill>
                  <a:schemeClr val="accent5"/>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4937760" y="488476"/>
            <a:ext cx="3833622" cy="264977"/>
          </a:xfrm>
          <a:prstGeom prst="rect">
            <a:avLst/>
          </a:prstGeom>
        </p:spPr>
        <p:txBody>
          <a:bodyPr anchor="b">
            <a:spAutoFit/>
          </a:bodyPr>
          <a:lstStyle>
            <a:lvl1pPr marL="0" indent="0">
              <a:lnSpc>
                <a:spcPct val="82000"/>
              </a:lnSpc>
              <a:buNone/>
              <a:defRPr sz="2100">
                <a:solidFill>
                  <a:schemeClr val="tx2"/>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4937760" y="816103"/>
            <a:ext cx="3833622" cy="177260"/>
          </a:xfrm>
          <a:prstGeom prst="rect">
            <a:avLst/>
          </a:prstGeom>
        </p:spPr>
        <p:txBody>
          <a:bodyPr>
            <a:spAutoFit/>
          </a:bodyPr>
          <a:lstStyle>
            <a:lvl1pPr marL="0" indent="0">
              <a:lnSpc>
                <a:spcPct val="96000"/>
              </a:lnSpc>
              <a:spcBef>
                <a:spcPts val="675"/>
              </a:spcBef>
              <a:buNone/>
              <a:defRPr sz="1200">
                <a:solidFill>
                  <a:schemeClr val="tx2"/>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371474" y="4899671"/>
            <a:ext cx="7866126"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371475" y="481968"/>
            <a:ext cx="3833621" cy="27148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371475" y="1289304"/>
            <a:ext cx="3833621" cy="33386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370642" y="816103"/>
            <a:ext cx="3833621" cy="177260"/>
          </a:xfrm>
          <a:prstGeom prst="rect">
            <a:avLst/>
          </a:prstGeom>
        </p:spPr>
        <p:txBody>
          <a:bodyPr wrap="square">
            <a:spAutoFit/>
          </a:bodyPr>
          <a:lstStyle>
            <a:lvl1pPr marL="0" indent="0" algn="l">
              <a:lnSpc>
                <a:spcPct val="96000"/>
              </a:lnSpc>
              <a:spcBef>
                <a:spcPts val="675"/>
              </a:spcBef>
              <a:buNone/>
              <a:defRPr sz="12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4937760" y="1289305"/>
            <a:ext cx="3833622" cy="320268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36307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4570043" y="-119741"/>
            <a:ext cx="4704588" cy="4889754"/>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4937760" y="488476"/>
            <a:ext cx="3833622" cy="264977"/>
          </a:xfrm>
          <a:prstGeom prst="rect">
            <a:avLst/>
          </a:prstGeom>
        </p:spPr>
        <p:txBody>
          <a:bodyPr anchor="b">
            <a:spAutoFit/>
          </a:bodyPr>
          <a:lstStyle>
            <a:lvl1pPr marL="0" indent="0">
              <a:lnSpc>
                <a:spcPct val="82000"/>
              </a:lnSpc>
              <a:buNone/>
              <a:defRPr sz="21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4937760" y="816103"/>
            <a:ext cx="3833622" cy="177260"/>
          </a:xfrm>
          <a:prstGeom prst="rect">
            <a:avLst/>
          </a:prstGeom>
        </p:spPr>
        <p:txBody>
          <a:bodyPr>
            <a:spAutoFit/>
          </a:bodyPr>
          <a:lstStyle>
            <a:lvl1pPr marL="0" indent="0">
              <a:lnSpc>
                <a:spcPct val="96000"/>
              </a:lnSpc>
              <a:spcBef>
                <a:spcPts val="675"/>
              </a:spcBef>
              <a:buNone/>
              <a:defRPr sz="12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371474" y="4899671"/>
            <a:ext cx="7866126"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371475" y="481968"/>
            <a:ext cx="3833621" cy="271485"/>
          </a:xfrm>
        </p:spPr>
        <p:txBody>
          <a:bodyPr>
            <a:spAutoFit/>
          </a:bodyPr>
          <a:lstStyle/>
          <a:p>
            <a:r>
              <a:rPr lang="en-US"/>
              <a:t>Click to edit Master title style</a:t>
            </a:r>
            <a:endParaRPr lang="en-US" dirty="0"/>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371475" y="1289304"/>
            <a:ext cx="3833621" cy="33386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370642" y="816103"/>
            <a:ext cx="3833621" cy="177260"/>
          </a:xfrm>
          <a:prstGeom prst="rect">
            <a:avLst/>
          </a:prstGeom>
        </p:spPr>
        <p:txBody>
          <a:bodyPr wrap="square">
            <a:spAutoFit/>
          </a:bodyPr>
          <a:lstStyle>
            <a:lvl1pPr marL="0" indent="0" algn="l">
              <a:lnSpc>
                <a:spcPct val="96000"/>
              </a:lnSpc>
              <a:spcBef>
                <a:spcPts val="675"/>
              </a:spcBef>
              <a:buNone/>
              <a:defRPr sz="12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4937760" y="1289305"/>
            <a:ext cx="3833622" cy="320268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4937760" y="4563802"/>
            <a:ext cx="3833622" cy="88631"/>
          </a:xfrm>
          <a:prstGeom prst="rect">
            <a:avLst/>
          </a:prstGeom>
        </p:spPr>
        <p:txBody>
          <a:bodyPr wrap="square">
            <a:spAutoFit/>
          </a:bodyPr>
          <a:lstStyle>
            <a:lvl1pPr marL="0" indent="0">
              <a:lnSpc>
                <a:spcPct val="96000"/>
              </a:lnSpc>
              <a:spcBef>
                <a:spcPts val="0"/>
              </a:spcBef>
              <a:spcAft>
                <a:spcPts val="169"/>
              </a:spcAft>
              <a:buNone/>
              <a:defRPr sz="600">
                <a:solidFill>
                  <a:schemeClr val="accent2">
                    <a:lumMod val="40000"/>
                    <a:lumOff val="60000"/>
                  </a:schemeClr>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dirty="0"/>
              <a:t>Source sample text</a:t>
            </a:r>
          </a:p>
        </p:txBody>
      </p:sp>
    </p:spTree>
    <p:extLst>
      <p:ext uri="{BB962C8B-B14F-4D97-AF65-F5344CB8AC3E}">
        <p14:creationId xmlns:p14="http://schemas.microsoft.com/office/powerpoint/2010/main" val="3304637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4570043" y="-119741"/>
            <a:ext cx="4704588" cy="4889754"/>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4937760" y="4563802"/>
            <a:ext cx="3833622" cy="88631"/>
          </a:xfrm>
          <a:prstGeom prst="rect">
            <a:avLst/>
          </a:prstGeom>
        </p:spPr>
        <p:txBody>
          <a:bodyPr wrap="square">
            <a:spAutoFit/>
          </a:bodyPr>
          <a:lstStyle>
            <a:lvl1pPr marL="0" indent="0">
              <a:lnSpc>
                <a:spcPct val="96000"/>
              </a:lnSpc>
              <a:spcBef>
                <a:spcPts val="0"/>
              </a:spcBef>
              <a:spcAft>
                <a:spcPts val="169"/>
              </a:spcAft>
              <a:buNone/>
              <a:defRPr sz="600">
                <a:solidFill>
                  <a:schemeClr val="accent6">
                    <a:lumMod val="40000"/>
                    <a:lumOff val="60000"/>
                  </a:schemeClr>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4937760" y="488476"/>
            <a:ext cx="3833622" cy="264977"/>
          </a:xfrm>
          <a:prstGeom prst="rect">
            <a:avLst/>
          </a:prstGeom>
        </p:spPr>
        <p:txBody>
          <a:bodyPr anchor="b">
            <a:spAutoFit/>
          </a:bodyPr>
          <a:lstStyle>
            <a:lvl1pPr marL="0" indent="0">
              <a:lnSpc>
                <a:spcPct val="82000"/>
              </a:lnSpc>
              <a:buNone/>
              <a:defRPr sz="21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4937760" y="816103"/>
            <a:ext cx="3833622" cy="177260"/>
          </a:xfrm>
          <a:prstGeom prst="rect">
            <a:avLst/>
          </a:prstGeom>
        </p:spPr>
        <p:txBody>
          <a:bodyPr>
            <a:spAutoFit/>
          </a:bodyPr>
          <a:lstStyle>
            <a:lvl1pPr marL="0" indent="0">
              <a:lnSpc>
                <a:spcPct val="96000"/>
              </a:lnSpc>
              <a:spcBef>
                <a:spcPts val="675"/>
              </a:spcBef>
              <a:buNone/>
              <a:defRPr sz="12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371474" y="4899671"/>
            <a:ext cx="7866126"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371475" y="481968"/>
            <a:ext cx="3833621" cy="27148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371475" y="1289304"/>
            <a:ext cx="3833621" cy="33386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370642" y="816103"/>
            <a:ext cx="3833621" cy="177260"/>
          </a:xfrm>
          <a:prstGeom prst="rect">
            <a:avLst/>
          </a:prstGeom>
        </p:spPr>
        <p:txBody>
          <a:bodyPr wrap="square">
            <a:spAutoFit/>
          </a:bodyPr>
          <a:lstStyle>
            <a:lvl1pPr marL="0" indent="0" algn="l">
              <a:lnSpc>
                <a:spcPct val="96000"/>
              </a:lnSpc>
              <a:spcBef>
                <a:spcPts val="675"/>
              </a:spcBef>
              <a:buNone/>
              <a:defRPr sz="12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4937760" y="1289305"/>
            <a:ext cx="3833622" cy="320268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7506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4572000" y="-116132"/>
            <a:ext cx="4704588" cy="4889754"/>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4937760" y="4560760"/>
            <a:ext cx="3833622" cy="88631"/>
          </a:xfrm>
          <a:prstGeom prst="rect">
            <a:avLst/>
          </a:prstGeom>
        </p:spPr>
        <p:txBody>
          <a:bodyPr wrap="square">
            <a:spAutoFit/>
          </a:bodyPr>
          <a:lstStyle>
            <a:lvl1pPr marL="0" indent="0">
              <a:lnSpc>
                <a:spcPct val="96000"/>
              </a:lnSpc>
              <a:spcBef>
                <a:spcPts val="0"/>
              </a:spcBef>
              <a:spcAft>
                <a:spcPts val="169"/>
              </a:spcAft>
              <a:buNone/>
              <a:defRPr sz="600">
                <a:solidFill>
                  <a:schemeClr val="accent5">
                    <a:lumMod val="40000"/>
                    <a:lumOff val="60000"/>
                  </a:schemeClr>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4937760" y="488476"/>
            <a:ext cx="3833622" cy="264977"/>
          </a:xfrm>
          <a:prstGeom prst="rect">
            <a:avLst/>
          </a:prstGeom>
        </p:spPr>
        <p:txBody>
          <a:bodyPr anchor="b">
            <a:spAutoFit/>
          </a:bodyPr>
          <a:lstStyle>
            <a:lvl1pPr marL="0" indent="0">
              <a:lnSpc>
                <a:spcPct val="82000"/>
              </a:lnSpc>
              <a:buNone/>
              <a:defRPr sz="21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4937760" y="816103"/>
            <a:ext cx="3833622" cy="177260"/>
          </a:xfrm>
          <a:prstGeom prst="rect">
            <a:avLst/>
          </a:prstGeom>
        </p:spPr>
        <p:txBody>
          <a:bodyPr>
            <a:spAutoFit/>
          </a:bodyPr>
          <a:lstStyle>
            <a:lvl1pPr marL="0" indent="0">
              <a:lnSpc>
                <a:spcPct val="96000"/>
              </a:lnSpc>
              <a:spcBef>
                <a:spcPts val="675"/>
              </a:spcBef>
              <a:buNone/>
              <a:defRPr sz="12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371474" y="4899671"/>
            <a:ext cx="7866126"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371475" y="481968"/>
            <a:ext cx="3833621" cy="27148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371475" y="1289304"/>
            <a:ext cx="3833621" cy="33386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370642" y="816103"/>
            <a:ext cx="3833621" cy="177260"/>
          </a:xfrm>
          <a:prstGeom prst="rect">
            <a:avLst/>
          </a:prstGeom>
        </p:spPr>
        <p:txBody>
          <a:bodyPr wrap="square">
            <a:spAutoFit/>
          </a:bodyPr>
          <a:lstStyle>
            <a:lvl1pPr marL="0" indent="0" algn="l">
              <a:lnSpc>
                <a:spcPct val="96000"/>
              </a:lnSpc>
              <a:spcBef>
                <a:spcPts val="675"/>
              </a:spcBef>
              <a:buNone/>
              <a:defRPr sz="12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4937760" y="1289305"/>
            <a:ext cx="3833622" cy="320268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33891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6345220" y="-104776"/>
            <a:ext cx="2903555" cy="4874788"/>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0"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6622256" y="1542889"/>
            <a:ext cx="2150270" cy="308372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30302" indent="-130302">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371474" y="4899671"/>
            <a:ext cx="7866126"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371475" y="481968"/>
            <a:ext cx="4819650" cy="271485"/>
          </a:xfrm>
        </p:spPr>
        <p:txBody>
          <a:bodyPr/>
          <a:lstStyle/>
          <a:p>
            <a:r>
              <a:rPr lang="en-US"/>
              <a:t>Click to edit Master title style</a:t>
            </a:r>
            <a:endParaRPr lang="en-US" dirty="0"/>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370642" y="816103"/>
            <a:ext cx="4819650" cy="177260"/>
          </a:xfrm>
          <a:prstGeom prst="rect">
            <a:avLst/>
          </a:prstGeom>
        </p:spPr>
        <p:txBody>
          <a:bodyPr wrap="square">
            <a:spAutoFit/>
          </a:bodyPr>
          <a:lstStyle>
            <a:lvl1pPr marL="0" indent="0" algn="l">
              <a:lnSpc>
                <a:spcPct val="96000"/>
              </a:lnSpc>
              <a:spcBef>
                <a:spcPts val="675"/>
              </a:spcBef>
              <a:buNone/>
              <a:defRPr sz="12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2221880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6345220" y="-104776"/>
            <a:ext cx="2903555" cy="4874788"/>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0"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6622256" y="1542889"/>
            <a:ext cx="2150270" cy="3083720"/>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30302" indent="-130302">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371474" y="4899671"/>
            <a:ext cx="7866126"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371475" y="481968"/>
            <a:ext cx="4819650" cy="271485"/>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370642" y="816103"/>
            <a:ext cx="4819650" cy="177260"/>
          </a:xfrm>
          <a:prstGeom prst="rect">
            <a:avLst/>
          </a:prstGeom>
        </p:spPr>
        <p:txBody>
          <a:bodyPr wrap="square">
            <a:spAutoFit/>
          </a:bodyPr>
          <a:lstStyle>
            <a:lvl1pPr marL="0" indent="0" algn="l">
              <a:lnSpc>
                <a:spcPct val="96000"/>
              </a:lnSpc>
              <a:spcBef>
                <a:spcPts val="675"/>
              </a:spcBef>
              <a:buNone/>
              <a:defRPr sz="12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818383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6345220" y="-104776"/>
            <a:ext cx="2903555" cy="4874788"/>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0"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6622256" y="1542889"/>
            <a:ext cx="2150270" cy="3083720"/>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30302" indent="-130302">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371474" y="4899671"/>
            <a:ext cx="7866126"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371475" y="481968"/>
            <a:ext cx="4819650" cy="271485"/>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370642" y="816103"/>
            <a:ext cx="4819650" cy="177260"/>
          </a:xfrm>
          <a:prstGeom prst="rect">
            <a:avLst/>
          </a:prstGeom>
        </p:spPr>
        <p:txBody>
          <a:bodyPr wrap="square">
            <a:spAutoFit/>
          </a:bodyPr>
          <a:lstStyle>
            <a:lvl1pPr marL="0" indent="0" algn="l">
              <a:lnSpc>
                <a:spcPct val="96000"/>
              </a:lnSpc>
              <a:spcBef>
                <a:spcPts val="675"/>
              </a:spcBef>
              <a:buNone/>
              <a:defRPr sz="12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1867221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28588" y="-114300"/>
            <a:ext cx="8178404" cy="4887098"/>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050"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371474" y="2648738"/>
            <a:ext cx="6622256" cy="634492"/>
          </a:xfrm>
        </p:spPr>
        <p:txBody>
          <a:bodyPr wrap="square">
            <a:spAutoFit/>
          </a:bodyPr>
          <a:lstStyle>
            <a:lvl1pPr>
              <a:lnSpc>
                <a:spcPct val="87000"/>
              </a:lnSpc>
              <a:defRPr sz="4050">
                <a:solidFill>
                  <a:schemeClr val="bg1"/>
                </a:solidFill>
              </a:defRPr>
            </a:lvl1pPr>
          </a:lstStyle>
          <a:p>
            <a:r>
              <a:rPr lang="en-US"/>
              <a:t>Click to edit Master title style</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370642" y="3394223"/>
            <a:ext cx="6623553" cy="685800"/>
          </a:xfrm>
          <a:prstGeom prst="rect">
            <a:avLst/>
          </a:prstGeom>
        </p:spPr>
        <p:txBody>
          <a:bodyPr/>
          <a:lstStyle>
            <a:lvl1pPr marL="0" indent="0" algn="l">
              <a:lnSpc>
                <a:spcPct val="96000"/>
              </a:lnSpc>
              <a:spcBef>
                <a:spcPts val="900"/>
              </a:spcBef>
              <a:buNone/>
              <a:defRPr sz="15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4050361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6345220" y="-104776"/>
            <a:ext cx="2903555" cy="4874788"/>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0"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6622256" y="1542889"/>
            <a:ext cx="2150270" cy="308372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30302" indent="-130302">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371474" y="4899671"/>
            <a:ext cx="7866126"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371475" y="481968"/>
            <a:ext cx="4819650" cy="271485"/>
          </a:xfrm>
        </p:spPr>
        <p:txBody>
          <a:bodyPr/>
          <a:lstStyle/>
          <a:p>
            <a:r>
              <a:rPr lang="en-US"/>
              <a:t>Click to edit Master title style</a:t>
            </a:r>
            <a:endParaRPr lang="en-US" dirty="0"/>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370642" y="816103"/>
            <a:ext cx="4819650" cy="177260"/>
          </a:xfrm>
          <a:prstGeom prst="rect">
            <a:avLst/>
          </a:prstGeom>
        </p:spPr>
        <p:txBody>
          <a:bodyPr wrap="square">
            <a:spAutoFit/>
          </a:bodyPr>
          <a:lstStyle>
            <a:lvl1pPr marL="0" indent="0" algn="l">
              <a:lnSpc>
                <a:spcPct val="96000"/>
              </a:lnSpc>
              <a:spcBef>
                <a:spcPts val="675"/>
              </a:spcBef>
              <a:buNone/>
              <a:defRPr sz="12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1433634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6345220" y="-104776"/>
            <a:ext cx="2903555" cy="4874788"/>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0"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6622256" y="1542889"/>
            <a:ext cx="2150270" cy="308372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30302" indent="-130302">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371474" y="4899671"/>
            <a:ext cx="7866126"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371475" y="481968"/>
            <a:ext cx="4819650" cy="271485"/>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370642" y="816103"/>
            <a:ext cx="4819650" cy="177260"/>
          </a:xfrm>
          <a:prstGeom prst="rect">
            <a:avLst/>
          </a:prstGeom>
        </p:spPr>
        <p:txBody>
          <a:bodyPr wrap="square">
            <a:spAutoFit/>
          </a:bodyPr>
          <a:lstStyle>
            <a:lvl1pPr marL="0" indent="0" algn="l">
              <a:lnSpc>
                <a:spcPct val="96000"/>
              </a:lnSpc>
              <a:spcBef>
                <a:spcPts val="675"/>
              </a:spcBef>
              <a:buNone/>
              <a:defRPr sz="12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2970474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9144000" cy="51435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6802041" y="1918324"/>
            <a:ext cx="1970486" cy="1243004"/>
          </a:xfrm>
          <a:prstGeom prst="rect">
            <a:avLst/>
          </a:prstGeom>
        </p:spPr>
        <p:txBody>
          <a:bodyPr anchor="t"/>
          <a:lstStyle>
            <a:lvl1pPr marL="0" indent="0">
              <a:lnSpc>
                <a:spcPct val="96000"/>
              </a:lnSpc>
              <a:buClr>
                <a:schemeClr val="bg1"/>
              </a:buClr>
              <a:buNone/>
              <a:defRPr sz="1200">
                <a:solidFill>
                  <a:schemeClr val="bg1"/>
                </a:solidFill>
              </a:defRPr>
            </a:lvl1pPr>
            <a:lvl2pPr marL="0" indent="0">
              <a:buClr>
                <a:schemeClr val="bg1"/>
              </a:buClr>
              <a:buNone/>
              <a:defRPr>
                <a:solidFill>
                  <a:schemeClr val="bg1"/>
                </a:solidFill>
              </a:defRPr>
            </a:lvl2pPr>
            <a:lvl3pPr marL="0" indent="0">
              <a:lnSpc>
                <a:spcPct val="98000"/>
              </a:lnSpc>
              <a:spcBef>
                <a:spcPts val="900"/>
              </a:spcBef>
              <a:buClr>
                <a:schemeClr val="bg1"/>
              </a:buClr>
              <a:buNone/>
              <a:defRPr>
                <a:solidFill>
                  <a:schemeClr val="bg1"/>
                </a:solidFill>
              </a:defRPr>
            </a:lvl3pPr>
            <a:lvl4pPr marL="0" indent="0">
              <a:lnSpc>
                <a:spcPct val="94000"/>
              </a:lnSpc>
              <a:spcBef>
                <a:spcPts val="900"/>
              </a:spcBef>
              <a:buClr>
                <a:schemeClr val="bg1"/>
              </a:buClr>
              <a:buNone/>
              <a:defRPr sz="1350">
                <a:solidFill>
                  <a:schemeClr val="bg1"/>
                </a:solidFill>
              </a:defRPr>
            </a:lvl4pPr>
            <a:lvl5pPr marL="0" indent="0">
              <a:lnSpc>
                <a:spcPct val="107000"/>
              </a:lnSpc>
              <a:spcBef>
                <a:spcPts val="900"/>
              </a:spcBef>
              <a:buFont typeface="Arial" panose="020B0604020202020204" pitchFamily="34" charset="0"/>
              <a:buNone/>
              <a:defRPr sz="21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6802041" y="3775643"/>
            <a:ext cx="1970485"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6805719" y="1236992"/>
            <a:ext cx="1970485" cy="562269"/>
          </a:xfrm>
        </p:spPr>
        <p:txBody>
          <a:bodyPr wrap="square">
            <a:spAutoFit/>
          </a:bodyPr>
          <a:lstStyle>
            <a:lvl1pPr>
              <a:lnSpc>
                <a:spcPct val="87000"/>
              </a:lnSpc>
              <a:defRPr sz="2100">
                <a:solidFill>
                  <a:schemeClr val="bg1"/>
                </a:solidFill>
              </a:defRPr>
            </a:lvl1pPr>
          </a:lstStyle>
          <a:p>
            <a:r>
              <a:rPr lang="en-US"/>
              <a:t>Click to edit Master title style</a:t>
            </a:r>
          </a:p>
        </p:txBody>
      </p:sp>
    </p:spTree>
    <p:extLst>
      <p:ext uri="{BB962C8B-B14F-4D97-AF65-F5344CB8AC3E}">
        <p14:creationId xmlns:p14="http://schemas.microsoft.com/office/powerpoint/2010/main" val="2766855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9144000" cy="51435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371476" y="3557587"/>
            <a:ext cx="1956197" cy="1243004"/>
          </a:xfrm>
          <a:prstGeom prst="rect">
            <a:avLst/>
          </a:prstGeom>
        </p:spPr>
        <p:txBody>
          <a:bodyPr anchor="t">
            <a:normAutofit/>
          </a:bodyPr>
          <a:lstStyle>
            <a:lvl1pPr marL="0" indent="0">
              <a:lnSpc>
                <a:spcPct val="96000"/>
              </a:lnSpc>
              <a:buClr>
                <a:schemeClr val="bg1"/>
              </a:buClr>
              <a:buNone/>
              <a:defRPr sz="1200">
                <a:solidFill>
                  <a:schemeClr val="bg1"/>
                </a:solidFill>
              </a:defRPr>
            </a:lvl1pPr>
            <a:lvl2pPr marL="0" indent="0">
              <a:buClr>
                <a:schemeClr val="bg1"/>
              </a:buClr>
              <a:buNone/>
              <a:defRPr>
                <a:solidFill>
                  <a:schemeClr val="bg1"/>
                </a:solidFill>
              </a:defRPr>
            </a:lvl2pPr>
            <a:lvl3pPr marL="0" indent="0">
              <a:lnSpc>
                <a:spcPct val="98000"/>
              </a:lnSpc>
              <a:spcBef>
                <a:spcPts val="900"/>
              </a:spcBef>
              <a:buClr>
                <a:schemeClr val="bg1"/>
              </a:buClr>
              <a:buNone/>
              <a:defRPr>
                <a:solidFill>
                  <a:schemeClr val="bg1"/>
                </a:solidFill>
              </a:defRPr>
            </a:lvl3pPr>
            <a:lvl4pPr marL="0" indent="0">
              <a:lnSpc>
                <a:spcPct val="94000"/>
              </a:lnSpc>
              <a:spcBef>
                <a:spcPts val="900"/>
              </a:spcBef>
              <a:buClr>
                <a:schemeClr val="bg1"/>
              </a:buClr>
              <a:buNone/>
              <a:defRPr sz="1350">
                <a:solidFill>
                  <a:schemeClr val="bg1"/>
                </a:solidFill>
              </a:defRPr>
            </a:lvl4pPr>
            <a:lvl5pPr marL="0" indent="0">
              <a:lnSpc>
                <a:spcPct val="107000"/>
              </a:lnSpc>
              <a:spcBef>
                <a:spcPts val="900"/>
              </a:spcBef>
              <a:buFont typeface="Arial" panose="020B0604020202020204" pitchFamily="34" charset="0"/>
              <a:buNone/>
              <a:defRPr sz="21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371475" y="4899671"/>
            <a:ext cx="1956197"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371475" y="2876255"/>
            <a:ext cx="1956197" cy="562269"/>
          </a:xfrm>
        </p:spPr>
        <p:txBody>
          <a:bodyPr wrap="square">
            <a:spAutoFit/>
          </a:bodyPr>
          <a:lstStyle>
            <a:lvl1pPr>
              <a:lnSpc>
                <a:spcPct val="87000"/>
              </a:lnSpc>
              <a:defRPr sz="2100">
                <a:solidFill>
                  <a:schemeClr val="bg1"/>
                </a:solidFill>
              </a:defRPr>
            </a:lvl1pPr>
          </a:lstStyle>
          <a:p>
            <a:r>
              <a:rPr lang="en-US"/>
              <a:t>Click to edit Master title style</a:t>
            </a:r>
          </a:p>
        </p:txBody>
      </p:sp>
    </p:spTree>
    <p:extLst>
      <p:ext uri="{BB962C8B-B14F-4D97-AF65-F5344CB8AC3E}">
        <p14:creationId xmlns:p14="http://schemas.microsoft.com/office/powerpoint/2010/main" val="1771263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9144000" cy="51435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371474" y="4899671"/>
            <a:ext cx="7866126" cy="88631"/>
          </a:xfrm>
        </p:spPr>
        <p:txBody>
          <a:bodyPr/>
          <a:lstStyle>
            <a:lvl1pPr marL="0" algn="l" defTabSz="514350" rtl="0" eaLnBrk="1" latinLnBrk="0" hangingPunct="1">
              <a:lnSpc>
                <a:spcPct val="96000"/>
              </a:lnSpc>
              <a:spcBef>
                <a:spcPts val="0"/>
              </a:spcBef>
              <a:buClr>
                <a:srgbClr val="3253DC"/>
              </a:buClr>
              <a:buFont typeface="Arial" panose="020B0604020202020204" pitchFamily="34" charset="0"/>
              <a:buNone/>
              <a:defRPr lang="en-US" sz="600" kern="1200" baseline="0" smtClean="0">
                <a:solidFill>
                  <a:schemeClr val="accent5">
                    <a:lumMod val="40000"/>
                    <a:lumOff val="60000"/>
                  </a:schemeClr>
                </a:solidFill>
                <a:latin typeface="+mn-lt"/>
                <a:ea typeface="+mn-ea"/>
                <a:cs typeface="+mn-cs"/>
              </a:defRPr>
            </a:lvl1pPr>
          </a:lstStyle>
          <a:p>
            <a:endParaRPr lang="en-US" dirty="0"/>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371475" y="481969"/>
            <a:ext cx="8390334" cy="271485"/>
          </a:xfrm>
        </p:spPr>
        <p:txBody>
          <a:bodyPr/>
          <a:lstStyle>
            <a:lvl1pPr>
              <a:defRPr>
                <a:solidFill>
                  <a:schemeClr val="bg1"/>
                </a:solidFill>
              </a:defRPr>
            </a:lvl1pPr>
          </a:lstStyle>
          <a:p>
            <a:r>
              <a:rPr lang="en-US"/>
              <a:t>Click to edit Master title style</a:t>
            </a:r>
            <a:endParaRPr lang="en-US" dirty="0"/>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370642" y="816102"/>
            <a:ext cx="8391167" cy="177260"/>
          </a:xfrm>
          <a:prstGeom prst="rect">
            <a:avLst/>
          </a:prstGeom>
        </p:spPr>
        <p:txBody>
          <a:bodyPr>
            <a:spAutoFit/>
          </a:bodyPr>
          <a:lstStyle>
            <a:lvl1pPr marL="0" indent="0" algn="l" defTabSz="685800" rtl="0" eaLnBrk="1" latinLnBrk="0" hangingPunct="1">
              <a:lnSpc>
                <a:spcPct val="96000"/>
              </a:lnSpc>
              <a:spcBef>
                <a:spcPts val="675"/>
              </a:spcBef>
              <a:buClr>
                <a:schemeClr val="accent1"/>
              </a:buClr>
              <a:buFont typeface="Arial" panose="020B0604020202020204" pitchFamily="34" charset="0"/>
              <a:buNone/>
              <a:defRPr lang="en-US" sz="1200" kern="1200" baseline="0" dirty="0">
                <a:solidFill>
                  <a:schemeClr val="bg1"/>
                </a:solidFill>
                <a:latin typeface="+mn-lt"/>
                <a:ea typeface="+mn-ea"/>
                <a:cs typeface="+mn-cs"/>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Tree>
    <p:extLst>
      <p:ext uri="{BB962C8B-B14F-4D97-AF65-F5344CB8AC3E}">
        <p14:creationId xmlns:p14="http://schemas.microsoft.com/office/powerpoint/2010/main" val="1250578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9144000" cy="51435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371474" y="4899671"/>
            <a:ext cx="7866126" cy="88631"/>
          </a:xfrm>
        </p:spPr>
        <p:txBody>
          <a:bodyPr/>
          <a:lstStyle>
            <a:lvl1pPr marL="0" algn="l" defTabSz="514350" rtl="0" eaLnBrk="1" latinLnBrk="0" hangingPunct="1">
              <a:lnSpc>
                <a:spcPct val="96000"/>
              </a:lnSpc>
              <a:spcBef>
                <a:spcPts val="0"/>
              </a:spcBef>
              <a:buClr>
                <a:srgbClr val="3253DC"/>
              </a:buClr>
              <a:buFont typeface="Arial" panose="020B0604020202020204" pitchFamily="34" charset="0"/>
              <a:buNone/>
              <a:defRPr lang="en-US" sz="600" kern="1200" baseline="0" smtClean="0">
                <a:solidFill>
                  <a:schemeClr val="accent5">
                    <a:lumMod val="40000"/>
                    <a:lumOff val="6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842609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9144000" cy="51435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3948545"/>
            <a:ext cx="9144000" cy="1194955"/>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050"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371474" y="4899671"/>
            <a:ext cx="7866126" cy="88631"/>
          </a:xfrm>
        </p:spPr>
        <p:txBody>
          <a:bodyPr/>
          <a:lstStyle>
            <a:lvl1pPr marL="0" algn="l" defTabSz="514350" rtl="0" eaLnBrk="1" latinLnBrk="0" hangingPunct="1">
              <a:lnSpc>
                <a:spcPct val="96000"/>
              </a:lnSpc>
              <a:spcBef>
                <a:spcPts val="0"/>
              </a:spcBef>
              <a:buClr>
                <a:srgbClr val="3253DC"/>
              </a:buClr>
              <a:buFont typeface="Arial" panose="020B0604020202020204" pitchFamily="34" charset="0"/>
              <a:buNone/>
              <a:defRPr lang="en-US" sz="600" kern="1200" baseline="0" smtClean="0">
                <a:solidFill>
                  <a:schemeClr val="accent5">
                    <a:lumMod val="60000"/>
                    <a:lumOff val="4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371475" y="4205288"/>
            <a:ext cx="8389619" cy="635069"/>
          </a:xfrm>
          <a:prstGeom prst="rect">
            <a:avLst/>
          </a:prstGeom>
        </p:spPr>
        <p:txBody>
          <a:bodyPr anchor="ctr"/>
          <a:lstStyle>
            <a:lvl1pPr marL="0" indent="0">
              <a:lnSpc>
                <a:spcPct val="89000"/>
              </a:lnSpc>
              <a:spcBef>
                <a:spcPts val="0"/>
              </a:spcBef>
              <a:spcAft>
                <a:spcPts val="900"/>
              </a:spcAft>
              <a:buNone/>
              <a:defRPr sz="2100">
                <a:solidFill>
                  <a:schemeClr val="tx2"/>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313656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9144000" cy="51435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3948545"/>
            <a:ext cx="9144000" cy="1194955"/>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050"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371474" y="4899671"/>
            <a:ext cx="7866126" cy="88631"/>
          </a:xfrm>
        </p:spPr>
        <p:txBody>
          <a:bodyPr/>
          <a:lstStyle>
            <a:lvl1pPr marL="0" algn="l" defTabSz="514350" rtl="0" eaLnBrk="1" latinLnBrk="0" hangingPunct="1">
              <a:lnSpc>
                <a:spcPct val="96000"/>
              </a:lnSpc>
              <a:spcBef>
                <a:spcPts val="0"/>
              </a:spcBef>
              <a:buClr>
                <a:srgbClr val="3253DC"/>
              </a:buClr>
              <a:buFont typeface="Arial" panose="020B0604020202020204" pitchFamily="34" charset="0"/>
              <a:buNone/>
              <a:defRPr lang="en-US" sz="600" kern="1200" baseline="0" smtClean="0">
                <a:solidFill>
                  <a:schemeClr val="accent5"/>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371475" y="4205288"/>
            <a:ext cx="8389619" cy="635069"/>
          </a:xfrm>
          <a:prstGeom prst="rect">
            <a:avLst/>
          </a:prstGeom>
        </p:spPr>
        <p:txBody>
          <a:bodyPr anchor="ctr"/>
          <a:lstStyle>
            <a:lvl1pPr marL="0" indent="0">
              <a:lnSpc>
                <a:spcPct val="89000"/>
              </a:lnSpc>
              <a:spcBef>
                <a:spcPts val="0"/>
              </a:spcBef>
              <a:spcAft>
                <a:spcPts val="900"/>
              </a:spcAft>
              <a:buNone/>
              <a:defRPr sz="2100">
                <a:solidFill>
                  <a:schemeClr val="tx2"/>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3968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9144000" cy="51435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3948545"/>
            <a:ext cx="9144000" cy="1194955"/>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050"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371474" y="4899671"/>
            <a:ext cx="7866126" cy="88631"/>
          </a:xfrm>
        </p:spPr>
        <p:txBody>
          <a:bodyPr/>
          <a:lstStyle>
            <a:lvl1pPr marL="0" algn="l" defTabSz="514350" rtl="0" eaLnBrk="1" latinLnBrk="0" hangingPunct="1">
              <a:lnSpc>
                <a:spcPct val="96000"/>
              </a:lnSpc>
              <a:spcBef>
                <a:spcPts val="0"/>
              </a:spcBef>
              <a:buClr>
                <a:srgbClr val="3253DC"/>
              </a:buClr>
              <a:buFont typeface="Arial" panose="020B0604020202020204" pitchFamily="34" charset="0"/>
              <a:buNone/>
              <a:defRPr lang="en-US" sz="600" kern="1200" baseline="0" smtClean="0">
                <a:solidFill>
                  <a:schemeClr val="accent2">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371475" y="4205288"/>
            <a:ext cx="8389619" cy="635069"/>
          </a:xfrm>
          <a:prstGeom prst="rect">
            <a:avLst/>
          </a:prstGeom>
        </p:spPr>
        <p:txBody>
          <a:bodyPr anchor="ctr"/>
          <a:lstStyle>
            <a:lvl1pPr marL="0" indent="0">
              <a:lnSpc>
                <a:spcPct val="89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921088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9144000" cy="51435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3948545"/>
            <a:ext cx="9144000" cy="1194955"/>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050"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371474" y="4899671"/>
            <a:ext cx="7866126" cy="88631"/>
          </a:xfrm>
        </p:spPr>
        <p:txBody>
          <a:bodyPr/>
          <a:lstStyle>
            <a:lvl1pPr marL="0" algn="l" defTabSz="514350" rtl="0" eaLnBrk="1" latinLnBrk="0" hangingPunct="1">
              <a:lnSpc>
                <a:spcPct val="96000"/>
              </a:lnSpc>
              <a:spcBef>
                <a:spcPts val="0"/>
              </a:spcBef>
              <a:buClr>
                <a:srgbClr val="3253DC"/>
              </a:buClr>
              <a:buFont typeface="Arial" panose="020B0604020202020204" pitchFamily="34" charset="0"/>
              <a:buNone/>
              <a:defRPr lang="en-US" sz="600" kern="1200" baseline="0" smtClean="0">
                <a:solidFill>
                  <a:schemeClr val="accent6">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371475" y="4205288"/>
            <a:ext cx="8389619" cy="635069"/>
          </a:xfrm>
          <a:prstGeom prst="rect">
            <a:avLst/>
          </a:prstGeom>
        </p:spPr>
        <p:txBody>
          <a:bodyPr anchor="ctr"/>
          <a:lstStyle>
            <a:lvl1pPr marL="0" indent="0">
              <a:lnSpc>
                <a:spcPct val="89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04248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371474" y="4899671"/>
            <a:ext cx="7866126" cy="88631"/>
          </a:xfrm>
        </p:spPr>
        <p:txBody>
          <a:bodyPr/>
          <a:lstStyle>
            <a:lvl1pPr>
              <a:defRPr>
                <a:solidFill>
                  <a:schemeClr val="accent5">
                    <a:lumMod val="60000"/>
                    <a:lumOff val="40000"/>
                  </a:schemeClr>
                </a:solidFill>
              </a:defRPr>
            </a:lvl1pPr>
          </a:lstStyle>
          <a:p>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371475" y="485078"/>
            <a:ext cx="8390334" cy="268374"/>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371475" y="1289305"/>
            <a:ext cx="8390334" cy="35112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370642" y="816102"/>
            <a:ext cx="8391167" cy="359353"/>
          </a:xfrm>
          <a:prstGeom prst="rect">
            <a:avLst/>
          </a:prstGeom>
        </p:spPr>
        <p:txBody>
          <a:bodyPr>
            <a:spAutoFit/>
          </a:bodyPr>
          <a:lstStyle>
            <a:lvl1pPr marL="0" indent="0" algn="l" defTabSz="685800" rtl="0" eaLnBrk="1" latinLnBrk="0" hangingPunct="1">
              <a:lnSpc>
                <a:spcPct val="96000"/>
              </a:lnSpc>
              <a:spcBef>
                <a:spcPts val="675"/>
              </a:spcBef>
              <a:buClr>
                <a:schemeClr val="accent1"/>
              </a:buClr>
              <a:buFont typeface="Arial" panose="020B0604020202020204" pitchFamily="34" charset="0"/>
              <a:buNone/>
              <a:defRPr lang="en-US" sz="1200" kern="1200" baseline="0" dirty="0">
                <a:solidFill>
                  <a:schemeClr val="tx1"/>
                </a:solidFill>
                <a:latin typeface="+mn-lt"/>
                <a:ea typeface="+mn-ea"/>
                <a:cs typeface="+mn-cs"/>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787220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9144000" cy="51435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3948545"/>
            <a:ext cx="9144000" cy="1194955"/>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050"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371474" y="4899671"/>
            <a:ext cx="7866126" cy="88631"/>
          </a:xfrm>
        </p:spPr>
        <p:txBody>
          <a:bodyPr/>
          <a:lstStyle>
            <a:lvl1pPr marL="0" algn="l" defTabSz="514350" rtl="0" eaLnBrk="1" latinLnBrk="0" hangingPunct="1">
              <a:lnSpc>
                <a:spcPct val="96000"/>
              </a:lnSpc>
              <a:spcBef>
                <a:spcPts val="0"/>
              </a:spcBef>
              <a:buClr>
                <a:srgbClr val="3253DC"/>
              </a:buClr>
              <a:buFont typeface="Arial" panose="020B0604020202020204" pitchFamily="34" charset="0"/>
              <a:buNone/>
              <a:defRPr lang="en-US" sz="600" kern="1200" baseline="0" smtClean="0">
                <a:solidFill>
                  <a:schemeClr val="accent5">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371475" y="4205288"/>
            <a:ext cx="8389619" cy="635069"/>
          </a:xfrm>
          <a:prstGeom prst="rect">
            <a:avLst/>
          </a:prstGeom>
        </p:spPr>
        <p:txBody>
          <a:bodyPr anchor="ctr"/>
          <a:lstStyle>
            <a:lvl1pPr marL="0" indent="0">
              <a:lnSpc>
                <a:spcPct val="89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689523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144" y="642"/>
            <a:ext cx="9141713" cy="5142214"/>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1807028" y="312353"/>
            <a:ext cx="5529944" cy="748280"/>
          </a:xfrm>
        </p:spPr>
        <p:txBody>
          <a:bodyPr anchor="b"/>
          <a:lstStyle>
            <a:lvl1pPr marL="0" indent="0" algn="ctr">
              <a:lnSpc>
                <a:spcPct val="95000"/>
              </a:lnSpc>
              <a:buNone/>
              <a:defRPr lang="en-US" sz="2100" b="0" kern="1200" spc="23" baseline="0" dirty="0">
                <a:solidFill>
                  <a:schemeClr val="bg1"/>
                </a:solidFill>
                <a:latin typeface="+mj-lt"/>
                <a:ea typeface="+mj-ea"/>
                <a:cs typeface="+mj-cs"/>
              </a:defRPr>
            </a:lvl1pPr>
            <a:lvl2pPr>
              <a:defRPr lang="en-US" sz="1350" kern="1200" baseline="0" dirty="0" smtClean="0">
                <a:solidFill>
                  <a:schemeClr val="tx1"/>
                </a:solidFill>
                <a:latin typeface="+mn-lt"/>
                <a:ea typeface="+mn-ea"/>
                <a:cs typeface="+mn-cs"/>
              </a:defRPr>
            </a:lvl2pPr>
            <a:lvl3pPr>
              <a:defRPr lang="en-US" sz="1350" kern="1200" baseline="0" dirty="0" smtClean="0">
                <a:solidFill>
                  <a:schemeClr val="tx1"/>
                </a:solidFill>
                <a:latin typeface="+mn-lt"/>
                <a:ea typeface="+mn-ea"/>
                <a:cs typeface="+mn-cs"/>
              </a:defRPr>
            </a:lvl3pPr>
            <a:lvl4pPr>
              <a:defRPr lang="en-US" sz="1350" kern="1200" baseline="0" dirty="0" smtClean="0">
                <a:solidFill>
                  <a:schemeClr val="tx1"/>
                </a:solidFill>
                <a:latin typeface="+mn-lt"/>
                <a:ea typeface="+mn-ea"/>
                <a:cs typeface="+mn-cs"/>
              </a:defRPr>
            </a:lvl4pPr>
            <a:lvl5pPr>
              <a:defRPr lang="en-US" sz="135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3169444" y="1372987"/>
            <a:ext cx="2805113" cy="2288779"/>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2364880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143" y="0"/>
            <a:ext cx="9141714" cy="51435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1807028" y="312353"/>
            <a:ext cx="5529944" cy="748280"/>
          </a:xfrm>
        </p:spPr>
        <p:txBody>
          <a:bodyPr anchor="b"/>
          <a:lstStyle>
            <a:lvl1pPr marL="0" indent="0" algn="ctr">
              <a:lnSpc>
                <a:spcPct val="95000"/>
              </a:lnSpc>
              <a:buNone/>
              <a:defRPr lang="en-US" sz="2100" b="0" kern="1200" spc="23" baseline="0" dirty="0">
                <a:solidFill>
                  <a:schemeClr val="bg1"/>
                </a:solidFill>
                <a:latin typeface="+mj-lt"/>
                <a:ea typeface="+mj-ea"/>
                <a:cs typeface="+mj-cs"/>
              </a:defRPr>
            </a:lvl1pPr>
            <a:lvl2pPr>
              <a:defRPr lang="en-US" sz="1350" kern="1200" baseline="0" dirty="0" smtClean="0">
                <a:solidFill>
                  <a:schemeClr val="tx1"/>
                </a:solidFill>
                <a:latin typeface="+mn-lt"/>
                <a:ea typeface="+mn-ea"/>
                <a:cs typeface="+mn-cs"/>
              </a:defRPr>
            </a:lvl2pPr>
            <a:lvl3pPr>
              <a:defRPr lang="en-US" sz="1350" kern="1200" baseline="0" dirty="0" smtClean="0">
                <a:solidFill>
                  <a:schemeClr val="tx1"/>
                </a:solidFill>
                <a:latin typeface="+mn-lt"/>
                <a:ea typeface="+mn-ea"/>
                <a:cs typeface="+mn-cs"/>
              </a:defRPr>
            </a:lvl3pPr>
            <a:lvl4pPr>
              <a:defRPr lang="en-US" sz="1350" kern="1200" baseline="0" dirty="0" smtClean="0">
                <a:solidFill>
                  <a:schemeClr val="tx1"/>
                </a:solidFill>
                <a:latin typeface="+mn-lt"/>
                <a:ea typeface="+mn-ea"/>
                <a:cs typeface="+mn-cs"/>
              </a:defRPr>
            </a:lvl4pPr>
            <a:lvl5pPr>
              <a:defRPr lang="en-US" sz="135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2918732" y="1372986"/>
            <a:ext cx="3306536" cy="2288779"/>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4107424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143" y="0"/>
            <a:ext cx="9141714" cy="51435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1807028" y="312353"/>
            <a:ext cx="5529944" cy="748280"/>
          </a:xfrm>
        </p:spPr>
        <p:txBody>
          <a:bodyPr anchor="b"/>
          <a:lstStyle>
            <a:lvl1pPr marL="0" indent="0" algn="ctr">
              <a:lnSpc>
                <a:spcPct val="95000"/>
              </a:lnSpc>
              <a:buNone/>
              <a:defRPr lang="en-US" sz="2100" b="0" kern="1200" spc="23" baseline="0" dirty="0">
                <a:solidFill>
                  <a:schemeClr val="tx2"/>
                </a:solidFill>
                <a:latin typeface="+mj-lt"/>
                <a:ea typeface="+mj-ea"/>
                <a:cs typeface="+mj-cs"/>
              </a:defRPr>
            </a:lvl1pPr>
            <a:lvl2pPr>
              <a:defRPr lang="en-US" sz="1350" kern="1200" baseline="0" dirty="0" smtClean="0">
                <a:solidFill>
                  <a:schemeClr val="tx1"/>
                </a:solidFill>
                <a:latin typeface="+mn-lt"/>
                <a:ea typeface="+mn-ea"/>
                <a:cs typeface="+mn-cs"/>
              </a:defRPr>
            </a:lvl2pPr>
            <a:lvl3pPr>
              <a:defRPr lang="en-US" sz="1350" kern="1200" baseline="0" dirty="0" smtClean="0">
                <a:solidFill>
                  <a:schemeClr val="tx1"/>
                </a:solidFill>
                <a:latin typeface="+mn-lt"/>
                <a:ea typeface="+mn-ea"/>
                <a:cs typeface="+mn-cs"/>
              </a:defRPr>
            </a:lvl3pPr>
            <a:lvl4pPr>
              <a:defRPr lang="en-US" sz="1350" kern="1200" baseline="0" dirty="0" smtClean="0">
                <a:solidFill>
                  <a:schemeClr val="tx1"/>
                </a:solidFill>
                <a:latin typeface="+mn-lt"/>
                <a:ea typeface="+mn-ea"/>
                <a:cs typeface="+mn-cs"/>
              </a:defRPr>
            </a:lvl4pPr>
            <a:lvl5pPr>
              <a:defRPr lang="en-US" sz="135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3169444" y="1372987"/>
            <a:ext cx="2805113" cy="2288779"/>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2343955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143" y="0"/>
            <a:ext cx="9141714" cy="51435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1807028" y="312353"/>
            <a:ext cx="5529944" cy="748280"/>
          </a:xfrm>
        </p:spPr>
        <p:txBody>
          <a:bodyPr anchor="b"/>
          <a:lstStyle>
            <a:lvl1pPr marL="0" indent="0" algn="ctr">
              <a:lnSpc>
                <a:spcPct val="95000"/>
              </a:lnSpc>
              <a:buNone/>
              <a:defRPr lang="en-US" sz="2100" b="0" kern="1200" spc="23" baseline="0" dirty="0">
                <a:solidFill>
                  <a:schemeClr val="tx2"/>
                </a:solidFill>
                <a:latin typeface="+mj-lt"/>
                <a:ea typeface="+mj-ea"/>
                <a:cs typeface="+mj-cs"/>
              </a:defRPr>
            </a:lvl1pPr>
            <a:lvl2pPr>
              <a:defRPr lang="en-US" sz="1350" kern="1200" baseline="0" dirty="0" smtClean="0">
                <a:solidFill>
                  <a:schemeClr val="tx1"/>
                </a:solidFill>
                <a:latin typeface="+mn-lt"/>
                <a:ea typeface="+mn-ea"/>
                <a:cs typeface="+mn-cs"/>
              </a:defRPr>
            </a:lvl2pPr>
            <a:lvl3pPr>
              <a:defRPr lang="en-US" sz="1350" kern="1200" baseline="0" dirty="0" smtClean="0">
                <a:solidFill>
                  <a:schemeClr val="tx1"/>
                </a:solidFill>
                <a:latin typeface="+mn-lt"/>
                <a:ea typeface="+mn-ea"/>
                <a:cs typeface="+mn-cs"/>
              </a:defRPr>
            </a:lvl3pPr>
            <a:lvl4pPr>
              <a:defRPr lang="en-US" sz="1350" kern="1200" baseline="0" dirty="0" smtClean="0">
                <a:solidFill>
                  <a:schemeClr val="tx1"/>
                </a:solidFill>
                <a:latin typeface="+mn-lt"/>
                <a:ea typeface="+mn-ea"/>
                <a:cs typeface="+mn-cs"/>
              </a:defRPr>
            </a:lvl4pPr>
            <a:lvl5pPr>
              <a:defRPr lang="en-US" sz="135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2918732" y="1372986"/>
            <a:ext cx="3306536" cy="2288779"/>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1956388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5648660" y="-98158"/>
            <a:ext cx="3579505" cy="5336908"/>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050"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51435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6077545" y="3557588"/>
            <a:ext cx="2680667" cy="934403"/>
          </a:xfrm>
          <a:prstGeom prst="rect">
            <a:avLst/>
          </a:prstGeom>
        </p:spPr>
        <p:txBody>
          <a:bodyPr anchor="t"/>
          <a:lstStyle>
            <a:lvl1pPr marL="0" indent="0">
              <a:lnSpc>
                <a:spcPct val="96000"/>
              </a:lnSpc>
              <a:buClr>
                <a:schemeClr val="bg1"/>
              </a:buClr>
              <a:buNone/>
              <a:defRPr sz="1200">
                <a:solidFill>
                  <a:schemeClr val="tx2"/>
                </a:solidFill>
              </a:defRPr>
            </a:lvl1pPr>
            <a:lvl2pPr marL="0" indent="0">
              <a:buClr>
                <a:schemeClr val="bg1"/>
              </a:buClr>
              <a:buNone/>
              <a:defRPr>
                <a:solidFill>
                  <a:schemeClr val="bg1"/>
                </a:solidFill>
              </a:defRPr>
            </a:lvl2pPr>
            <a:lvl3pPr marL="0" indent="0">
              <a:lnSpc>
                <a:spcPct val="98000"/>
              </a:lnSpc>
              <a:spcBef>
                <a:spcPts val="900"/>
              </a:spcBef>
              <a:buClr>
                <a:schemeClr val="bg1"/>
              </a:buClr>
              <a:buNone/>
              <a:defRPr>
                <a:solidFill>
                  <a:schemeClr val="bg1"/>
                </a:solidFill>
              </a:defRPr>
            </a:lvl3pPr>
            <a:lvl4pPr marL="0" indent="0">
              <a:lnSpc>
                <a:spcPct val="94000"/>
              </a:lnSpc>
              <a:spcBef>
                <a:spcPts val="900"/>
              </a:spcBef>
              <a:buClr>
                <a:schemeClr val="bg1"/>
              </a:buClr>
              <a:buNone/>
              <a:defRPr sz="1350">
                <a:solidFill>
                  <a:schemeClr val="bg1"/>
                </a:solidFill>
              </a:defRPr>
            </a:lvl4pPr>
            <a:lvl5pPr marL="0" indent="0">
              <a:lnSpc>
                <a:spcPct val="107000"/>
              </a:lnSpc>
              <a:spcBef>
                <a:spcPts val="900"/>
              </a:spcBef>
              <a:buFont typeface="Arial" panose="020B0604020202020204" pitchFamily="34" charset="0"/>
              <a:buNone/>
              <a:defRPr sz="21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6081225" y="2876255"/>
            <a:ext cx="2680665" cy="562269"/>
          </a:xfrm>
        </p:spPr>
        <p:txBody>
          <a:bodyPr wrap="square">
            <a:spAutoFit/>
          </a:bodyPr>
          <a:lstStyle>
            <a:lvl1pPr>
              <a:lnSpc>
                <a:spcPct val="87000"/>
              </a:lnSpc>
              <a:defRPr sz="2100">
                <a:solidFill>
                  <a:schemeClr val="tx2"/>
                </a:solidFill>
              </a:defRPr>
            </a:lvl1pPr>
          </a:lstStyle>
          <a:p>
            <a:r>
              <a:rPr lang="en-US"/>
              <a:t>Click to edit Master title style</a:t>
            </a:r>
            <a:endParaRPr lang="en-US" dirty="0"/>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6077545" y="4645150"/>
            <a:ext cx="2680667"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8497491" y="4885591"/>
            <a:ext cx="282177" cy="110608"/>
          </a:xfrm>
          <a:prstGeom prst="rect">
            <a:avLst/>
          </a:prstGeom>
        </p:spPr>
        <p:txBody>
          <a:bodyPr vert="horz" wrap="square" lIns="13716" tIns="0" rIns="13716" bIns="6858"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6">
                    <a:lumMod val="75000"/>
                  </a:schemeClr>
                </a:solidFill>
                <a:latin typeface="+mn-lt"/>
                <a:ea typeface="+mn-ea"/>
                <a:cs typeface="+mn-cs"/>
              </a:rPr>
              <a:pPr marL="0" lvl="0" algn="r" defTabSz="685800" rtl="0" eaLnBrk="1" latinLnBrk="0" hangingPunct="1">
                <a:lnSpc>
                  <a:spcPct val="125000"/>
                </a:lnSpc>
              </a:pPr>
              <a:t>‹#›</a:t>
            </a:fld>
            <a:endParaRPr lang="en-US" sz="6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58318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51435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5648660" y="-98158"/>
            <a:ext cx="3579505" cy="5336908"/>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0"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6077545" y="3557588"/>
            <a:ext cx="2680667" cy="932688"/>
          </a:xfrm>
          <a:prstGeom prst="rect">
            <a:avLst/>
          </a:prstGeom>
        </p:spPr>
        <p:txBody>
          <a:bodyPr anchor="t"/>
          <a:lstStyle>
            <a:lvl1pPr marL="0" indent="0">
              <a:lnSpc>
                <a:spcPct val="96000"/>
              </a:lnSpc>
              <a:buClr>
                <a:schemeClr val="bg1"/>
              </a:buClr>
              <a:buNone/>
              <a:defRPr sz="1200">
                <a:solidFill>
                  <a:schemeClr val="tx2"/>
                </a:solidFill>
              </a:defRPr>
            </a:lvl1pPr>
            <a:lvl2pPr marL="0" indent="0">
              <a:buClr>
                <a:schemeClr val="bg1"/>
              </a:buClr>
              <a:buNone/>
              <a:defRPr>
                <a:solidFill>
                  <a:schemeClr val="bg1"/>
                </a:solidFill>
              </a:defRPr>
            </a:lvl2pPr>
            <a:lvl3pPr marL="0" indent="0">
              <a:lnSpc>
                <a:spcPct val="98000"/>
              </a:lnSpc>
              <a:spcBef>
                <a:spcPts val="900"/>
              </a:spcBef>
              <a:buClr>
                <a:schemeClr val="bg1"/>
              </a:buClr>
              <a:buNone/>
              <a:defRPr>
                <a:solidFill>
                  <a:schemeClr val="bg1"/>
                </a:solidFill>
              </a:defRPr>
            </a:lvl3pPr>
            <a:lvl4pPr marL="0" indent="0">
              <a:lnSpc>
                <a:spcPct val="94000"/>
              </a:lnSpc>
              <a:spcBef>
                <a:spcPts val="900"/>
              </a:spcBef>
              <a:buClr>
                <a:schemeClr val="bg1"/>
              </a:buClr>
              <a:buNone/>
              <a:defRPr sz="1350">
                <a:solidFill>
                  <a:schemeClr val="bg1"/>
                </a:solidFill>
              </a:defRPr>
            </a:lvl4pPr>
            <a:lvl5pPr marL="0" indent="0">
              <a:lnSpc>
                <a:spcPct val="107000"/>
              </a:lnSpc>
              <a:spcBef>
                <a:spcPts val="900"/>
              </a:spcBef>
              <a:buFont typeface="Arial" panose="020B0604020202020204" pitchFamily="34" charset="0"/>
              <a:buNone/>
              <a:defRPr sz="21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6081225" y="2876255"/>
            <a:ext cx="2680665" cy="562269"/>
          </a:xfrm>
        </p:spPr>
        <p:txBody>
          <a:bodyPr wrap="square">
            <a:spAutoFit/>
          </a:bodyPr>
          <a:lstStyle>
            <a:lvl1pPr>
              <a:lnSpc>
                <a:spcPct val="87000"/>
              </a:lnSpc>
              <a:defRPr sz="21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8497491" y="4885591"/>
            <a:ext cx="282177" cy="110608"/>
          </a:xfrm>
          <a:prstGeom prst="rect">
            <a:avLst/>
          </a:prstGeom>
        </p:spPr>
        <p:txBody>
          <a:bodyPr vert="horz" wrap="square" lIns="13716" tIns="0" rIns="13716" bIns="6858"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6">
                    <a:lumMod val="75000"/>
                  </a:schemeClr>
                </a:solidFill>
                <a:latin typeface="+mn-lt"/>
                <a:ea typeface="+mn-ea"/>
                <a:cs typeface="+mn-cs"/>
              </a:rPr>
              <a:pPr marL="0" lvl="0" algn="r" defTabSz="685800" rtl="0" eaLnBrk="1" latinLnBrk="0" hangingPunct="1">
                <a:lnSpc>
                  <a:spcPct val="125000"/>
                </a:lnSpc>
              </a:pPr>
              <a:t>‹#›</a:t>
            </a:fld>
            <a:endParaRPr lang="en-US" sz="600" kern="120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6077545" y="4645150"/>
            <a:ext cx="2680667"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Tree>
    <p:extLst>
      <p:ext uri="{BB962C8B-B14F-4D97-AF65-F5344CB8AC3E}">
        <p14:creationId xmlns:p14="http://schemas.microsoft.com/office/powerpoint/2010/main" val="3365349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51435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5648659" y="-98158"/>
            <a:ext cx="3579505" cy="5336908"/>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0"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6077545" y="3557588"/>
            <a:ext cx="2680667" cy="932688"/>
          </a:xfrm>
          <a:prstGeom prst="rect">
            <a:avLst/>
          </a:prstGeom>
        </p:spPr>
        <p:txBody>
          <a:bodyPr anchor="t"/>
          <a:lstStyle>
            <a:lvl1pPr marL="0" indent="0">
              <a:lnSpc>
                <a:spcPct val="96000"/>
              </a:lnSpc>
              <a:buClr>
                <a:schemeClr val="bg1"/>
              </a:buClr>
              <a:buNone/>
              <a:defRPr sz="1200">
                <a:solidFill>
                  <a:schemeClr val="bg1"/>
                </a:solidFill>
              </a:defRPr>
            </a:lvl1pPr>
            <a:lvl2pPr marL="0" indent="0">
              <a:buClr>
                <a:schemeClr val="bg1"/>
              </a:buClr>
              <a:buNone/>
              <a:defRPr>
                <a:solidFill>
                  <a:schemeClr val="bg1"/>
                </a:solidFill>
              </a:defRPr>
            </a:lvl2pPr>
            <a:lvl3pPr marL="0" indent="0">
              <a:lnSpc>
                <a:spcPct val="98000"/>
              </a:lnSpc>
              <a:spcBef>
                <a:spcPts val="900"/>
              </a:spcBef>
              <a:buClr>
                <a:schemeClr val="bg1"/>
              </a:buClr>
              <a:buNone/>
              <a:defRPr>
                <a:solidFill>
                  <a:schemeClr val="bg1"/>
                </a:solidFill>
              </a:defRPr>
            </a:lvl3pPr>
            <a:lvl4pPr marL="0" indent="0">
              <a:lnSpc>
                <a:spcPct val="94000"/>
              </a:lnSpc>
              <a:spcBef>
                <a:spcPts val="900"/>
              </a:spcBef>
              <a:buClr>
                <a:schemeClr val="bg1"/>
              </a:buClr>
              <a:buNone/>
              <a:defRPr sz="1350">
                <a:solidFill>
                  <a:schemeClr val="bg1"/>
                </a:solidFill>
              </a:defRPr>
            </a:lvl4pPr>
            <a:lvl5pPr marL="0" indent="0">
              <a:lnSpc>
                <a:spcPct val="107000"/>
              </a:lnSpc>
              <a:spcBef>
                <a:spcPts val="900"/>
              </a:spcBef>
              <a:buFont typeface="Arial" panose="020B0604020202020204" pitchFamily="34" charset="0"/>
              <a:buNone/>
              <a:defRPr sz="21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6081225" y="2876255"/>
            <a:ext cx="2680665" cy="562269"/>
          </a:xfrm>
        </p:spPr>
        <p:txBody>
          <a:bodyPr wrap="square">
            <a:spAutoFit/>
          </a:bodyPr>
          <a:lstStyle>
            <a:lvl1pPr>
              <a:lnSpc>
                <a:spcPct val="87000"/>
              </a:lnSpc>
              <a:defRPr sz="21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8497491" y="4885591"/>
            <a:ext cx="282177" cy="110608"/>
          </a:xfrm>
          <a:prstGeom prst="rect">
            <a:avLst/>
          </a:prstGeom>
        </p:spPr>
        <p:txBody>
          <a:bodyPr vert="horz" wrap="square" lIns="13716" tIns="0" rIns="13716" bIns="6858"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2">
                    <a:lumMod val="40000"/>
                    <a:lumOff val="60000"/>
                  </a:schemeClr>
                </a:solidFill>
                <a:latin typeface="+mn-lt"/>
                <a:ea typeface="+mn-ea"/>
                <a:cs typeface="+mn-cs"/>
              </a:rPr>
              <a:pPr marL="0" lvl="0" algn="r" defTabSz="685800" rtl="0" eaLnBrk="1" latinLnBrk="0" hangingPunct="1">
                <a:lnSpc>
                  <a:spcPct val="125000"/>
                </a:lnSpc>
              </a:pPr>
              <a:t>‹#›</a:t>
            </a:fld>
            <a:endParaRPr lang="en-US" sz="6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6077545" y="4645150"/>
            <a:ext cx="2680667"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Tree>
    <p:extLst>
      <p:ext uri="{BB962C8B-B14F-4D97-AF65-F5344CB8AC3E}">
        <p14:creationId xmlns:p14="http://schemas.microsoft.com/office/powerpoint/2010/main" val="2570396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51435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5648660" y="-98158"/>
            <a:ext cx="3579505" cy="5336908"/>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0"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6077545" y="3557588"/>
            <a:ext cx="2680667" cy="932688"/>
          </a:xfrm>
          <a:prstGeom prst="rect">
            <a:avLst/>
          </a:prstGeom>
        </p:spPr>
        <p:txBody>
          <a:bodyPr anchor="t"/>
          <a:lstStyle>
            <a:lvl1pPr marL="0" indent="0">
              <a:lnSpc>
                <a:spcPct val="96000"/>
              </a:lnSpc>
              <a:buClr>
                <a:schemeClr val="bg1"/>
              </a:buClr>
              <a:buNone/>
              <a:defRPr sz="1200">
                <a:solidFill>
                  <a:schemeClr val="bg1"/>
                </a:solidFill>
              </a:defRPr>
            </a:lvl1pPr>
            <a:lvl2pPr marL="0" indent="0">
              <a:buClr>
                <a:schemeClr val="bg1"/>
              </a:buClr>
              <a:buNone/>
              <a:defRPr>
                <a:solidFill>
                  <a:schemeClr val="bg1"/>
                </a:solidFill>
              </a:defRPr>
            </a:lvl2pPr>
            <a:lvl3pPr marL="0" indent="0">
              <a:lnSpc>
                <a:spcPct val="98000"/>
              </a:lnSpc>
              <a:spcBef>
                <a:spcPts val="900"/>
              </a:spcBef>
              <a:buClr>
                <a:schemeClr val="bg1"/>
              </a:buClr>
              <a:buNone/>
              <a:defRPr>
                <a:solidFill>
                  <a:schemeClr val="bg1"/>
                </a:solidFill>
              </a:defRPr>
            </a:lvl3pPr>
            <a:lvl4pPr marL="0" indent="0">
              <a:lnSpc>
                <a:spcPct val="94000"/>
              </a:lnSpc>
              <a:spcBef>
                <a:spcPts val="900"/>
              </a:spcBef>
              <a:buClr>
                <a:schemeClr val="bg1"/>
              </a:buClr>
              <a:buNone/>
              <a:defRPr sz="1350">
                <a:solidFill>
                  <a:schemeClr val="bg1"/>
                </a:solidFill>
              </a:defRPr>
            </a:lvl4pPr>
            <a:lvl5pPr marL="0" indent="0">
              <a:lnSpc>
                <a:spcPct val="107000"/>
              </a:lnSpc>
              <a:spcBef>
                <a:spcPts val="900"/>
              </a:spcBef>
              <a:buFont typeface="Arial" panose="020B0604020202020204" pitchFamily="34" charset="0"/>
              <a:buNone/>
              <a:defRPr sz="21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6081225" y="2876255"/>
            <a:ext cx="2680665" cy="562269"/>
          </a:xfrm>
        </p:spPr>
        <p:txBody>
          <a:bodyPr wrap="square">
            <a:spAutoFit/>
          </a:bodyPr>
          <a:lstStyle>
            <a:lvl1pPr>
              <a:lnSpc>
                <a:spcPct val="87000"/>
              </a:lnSpc>
              <a:defRPr sz="21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8497491" y="4885591"/>
            <a:ext cx="282177" cy="110608"/>
          </a:xfrm>
          <a:prstGeom prst="rect">
            <a:avLst/>
          </a:prstGeom>
        </p:spPr>
        <p:txBody>
          <a:bodyPr vert="horz" wrap="square" lIns="13716" tIns="0" rIns="13716" bIns="6858"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6">
                    <a:lumMod val="40000"/>
                    <a:lumOff val="60000"/>
                  </a:schemeClr>
                </a:solidFill>
                <a:latin typeface="+mn-lt"/>
                <a:ea typeface="+mn-ea"/>
                <a:cs typeface="+mn-cs"/>
              </a:rPr>
              <a:pPr marL="0" lvl="0" algn="r" defTabSz="685800" rtl="0" eaLnBrk="1" latinLnBrk="0" hangingPunct="1">
                <a:lnSpc>
                  <a:spcPct val="125000"/>
                </a:lnSpc>
              </a:pPr>
              <a:t>‹#›</a:t>
            </a:fld>
            <a:endParaRPr lang="en-US" sz="6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6077545" y="4645150"/>
            <a:ext cx="2680667"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Tree>
    <p:extLst>
      <p:ext uri="{BB962C8B-B14F-4D97-AF65-F5344CB8AC3E}">
        <p14:creationId xmlns:p14="http://schemas.microsoft.com/office/powerpoint/2010/main" val="51502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51435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5648660" y="-98158"/>
            <a:ext cx="3579505" cy="5336908"/>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0"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6077545" y="3557588"/>
            <a:ext cx="2680667" cy="932688"/>
          </a:xfrm>
          <a:prstGeom prst="rect">
            <a:avLst/>
          </a:prstGeom>
        </p:spPr>
        <p:txBody>
          <a:bodyPr anchor="t"/>
          <a:lstStyle>
            <a:lvl1pPr marL="0" indent="0">
              <a:lnSpc>
                <a:spcPct val="96000"/>
              </a:lnSpc>
              <a:buClr>
                <a:schemeClr val="bg1"/>
              </a:buClr>
              <a:buNone/>
              <a:defRPr sz="1200">
                <a:solidFill>
                  <a:schemeClr val="bg1"/>
                </a:solidFill>
              </a:defRPr>
            </a:lvl1pPr>
            <a:lvl2pPr marL="0" indent="0">
              <a:buClr>
                <a:schemeClr val="bg1"/>
              </a:buClr>
              <a:buNone/>
              <a:defRPr>
                <a:solidFill>
                  <a:schemeClr val="bg1"/>
                </a:solidFill>
              </a:defRPr>
            </a:lvl2pPr>
            <a:lvl3pPr marL="0" indent="0">
              <a:lnSpc>
                <a:spcPct val="98000"/>
              </a:lnSpc>
              <a:spcBef>
                <a:spcPts val="900"/>
              </a:spcBef>
              <a:buClr>
                <a:schemeClr val="bg1"/>
              </a:buClr>
              <a:buNone/>
              <a:defRPr>
                <a:solidFill>
                  <a:schemeClr val="bg1"/>
                </a:solidFill>
              </a:defRPr>
            </a:lvl3pPr>
            <a:lvl4pPr marL="0" indent="0">
              <a:lnSpc>
                <a:spcPct val="94000"/>
              </a:lnSpc>
              <a:spcBef>
                <a:spcPts val="900"/>
              </a:spcBef>
              <a:buClr>
                <a:schemeClr val="bg1"/>
              </a:buClr>
              <a:buNone/>
              <a:defRPr sz="1350">
                <a:solidFill>
                  <a:schemeClr val="bg1"/>
                </a:solidFill>
              </a:defRPr>
            </a:lvl4pPr>
            <a:lvl5pPr marL="0" indent="0">
              <a:lnSpc>
                <a:spcPct val="107000"/>
              </a:lnSpc>
              <a:spcBef>
                <a:spcPts val="900"/>
              </a:spcBef>
              <a:buFont typeface="Arial" panose="020B0604020202020204" pitchFamily="34" charset="0"/>
              <a:buNone/>
              <a:defRPr sz="21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6081225" y="2876255"/>
            <a:ext cx="2680665" cy="562269"/>
          </a:xfrm>
        </p:spPr>
        <p:txBody>
          <a:bodyPr wrap="square">
            <a:spAutoFit/>
          </a:bodyPr>
          <a:lstStyle>
            <a:lvl1pPr>
              <a:lnSpc>
                <a:spcPct val="87000"/>
              </a:lnSpc>
              <a:defRPr sz="21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6077545" y="4645150"/>
            <a:ext cx="2680667"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8497491" y="4885591"/>
            <a:ext cx="282177" cy="110608"/>
          </a:xfrm>
          <a:prstGeom prst="rect">
            <a:avLst/>
          </a:prstGeom>
        </p:spPr>
        <p:txBody>
          <a:bodyPr vert="horz" wrap="square" lIns="13716" tIns="0" rIns="13716" bIns="6858"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5">
                    <a:lumMod val="40000"/>
                    <a:lumOff val="60000"/>
                  </a:schemeClr>
                </a:solidFill>
                <a:latin typeface="+mn-lt"/>
                <a:ea typeface="+mn-ea"/>
                <a:cs typeface="+mn-cs"/>
              </a:rPr>
              <a:pPr marL="0" lvl="0" algn="r" defTabSz="685800" rtl="0" eaLnBrk="1" latinLnBrk="0" hangingPunct="1">
                <a:lnSpc>
                  <a:spcPct val="125000"/>
                </a:lnSpc>
              </a:pPr>
              <a:t>‹#›</a:t>
            </a:fld>
            <a:endParaRPr lang="en-US" sz="6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062718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371474" y="4899671"/>
            <a:ext cx="7866126" cy="88631"/>
          </a:xfrm>
        </p:spPr>
        <p:txBody>
          <a:bodyPr/>
          <a:lstStyle>
            <a:lvl1pPr>
              <a:defRPr>
                <a:solidFill>
                  <a:schemeClr val="accent5">
                    <a:lumMod val="60000"/>
                    <a:lumOff val="40000"/>
                  </a:schemeClr>
                </a:solidFill>
              </a:defRPr>
            </a:lvl1pPr>
          </a:lstStyle>
          <a:p>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371475" y="485078"/>
            <a:ext cx="8390334" cy="268374"/>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371475" y="1289305"/>
            <a:ext cx="8390334" cy="35112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370642" y="816102"/>
            <a:ext cx="8391167" cy="359353"/>
          </a:xfrm>
          <a:prstGeom prst="rect">
            <a:avLst/>
          </a:prstGeom>
        </p:spPr>
        <p:txBody>
          <a:bodyPr>
            <a:spAutoFit/>
          </a:bodyPr>
          <a:lstStyle>
            <a:lvl1pPr marL="0" indent="0" algn="l" defTabSz="685800" rtl="0" eaLnBrk="1" latinLnBrk="0" hangingPunct="1">
              <a:lnSpc>
                <a:spcPct val="96000"/>
              </a:lnSpc>
              <a:spcBef>
                <a:spcPts val="675"/>
              </a:spcBef>
              <a:buClr>
                <a:schemeClr val="accent1"/>
              </a:buClr>
              <a:buFont typeface="Arial" panose="020B0604020202020204" pitchFamily="34" charset="0"/>
              <a:buNone/>
              <a:defRPr lang="en-US" sz="1200" kern="1200" baseline="0" dirty="0">
                <a:solidFill>
                  <a:schemeClr val="tx1"/>
                </a:solidFill>
                <a:latin typeface="+mn-lt"/>
                <a:ea typeface="+mn-ea"/>
                <a:cs typeface="+mn-cs"/>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23702755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51435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14300" y="-104775"/>
            <a:ext cx="3608081" cy="5362575"/>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0"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371476" y="3557588"/>
            <a:ext cx="2666999" cy="1243008"/>
          </a:xfrm>
          <a:prstGeom prst="rect">
            <a:avLst/>
          </a:prstGeom>
        </p:spPr>
        <p:txBody>
          <a:bodyPr anchor="t"/>
          <a:lstStyle>
            <a:lvl1pPr marL="0" indent="0">
              <a:lnSpc>
                <a:spcPct val="96000"/>
              </a:lnSpc>
              <a:buClr>
                <a:schemeClr val="bg1"/>
              </a:buClr>
              <a:buNone/>
              <a:defRPr sz="12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371475" y="4899671"/>
            <a:ext cx="2667762"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371475" y="2876255"/>
            <a:ext cx="2680665" cy="562269"/>
          </a:xfrm>
        </p:spPr>
        <p:txBody>
          <a:bodyPr wrap="square">
            <a:spAutoFit/>
          </a:bodyPr>
          <a:lstStyle>
            <a:lvl1pPr>
              <a:lnSpc>
                <a:spcPct val="87000"/>
              </a:lnSpc>
              <a:defRPr sz="2100">
                <a:solidFill>
                  <a:schemeClr val="tx2"/>
                </a:solidFill>
              </a:defRPr>
            </a:lvl1pPr>
          </a:lstStyle>
          <a:p>
            <a:r>
              <a:rPr lang="en-US"/>
              <a:t>Click to edit Master title style</a:t>
            </a:r>
          </a:p>
        </p:txBody>
      </p:sp>
    </p:spTree>
    <p:extLst>
      <p:ext uri="{BB962C8B-B14F-4D97-AF65-F5344CB8AC3E}">
        <p14:creationId xmlns:p14="http://schemas.microsoft.com/office/powerpoint/2010/main" val="3752010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51435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14300" y="-104775"/>
            <a:ext cx="3608081" cy="5362575"/>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0"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371476" y="3557588"/>
            <a:ext cx="2666999" cy="1243008"/>
          </a:xfrm>
          <a:prstGeom prst="rect">
            <a:avLst/>
          </a:prstGeom>
        </p:spPr>
        <p:txBody>
          <a:bodyPr anchor="t"/>
          <a:lstStyle>
            <a:lvl1pPr marL="0" indent="0">
              <a:lnSpc>
                <a:spcPct val="96000"/>
              </a:lnSpc>
              <a:buClr>
                <a:schemeClr val="bg1"/>
              </a:buClr>
              <a:buNone/>
              <a:defRPr sz="12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371475" y="4899671"/>
            <a:ext cx="2667762"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371475" y="2876255"/>
            <a:ext cx="2680665" cy="562269"/>
          </a:xfrm>
        </p:spPr>
        <p:txBody>
          <a:bodyPr wrap="square">
            <a:spAutoFit/>
          </a:bodyPr>
          <a:lstStyle>
            <a:lvl1pPr>
              <a:lnSpc>
                <a:spcPct val="87000"/>
              </a:lnSpc>
              <a:defRPr sz="2100">
                <a:solidFill>
                  <a:schemeClr val="tx2"/>
                </a:solidFill>
              </a:defRPr>
            </a:lvl1pPr>
          </a:lstStyle>
          <a:p>
            <a:r>
              <a:rPr lang="en-US"/>
              <a:t>Click to edit Master title style</a:t>
            </a:r>
          </a:p>
        </p:txBody>
      </p:sp>
    </p:spTree>
    <p:extLst>
      <p:ext uri="{BB962C8B-B14F-4D97-AF65-F5344CB8AC3E}">
        <p14:creationId xmlns:p14="http://schemas.microsoft.com/office/powerpoint/2010/main" val="1938381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51435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14300" y="-104775"/>
            <a:ext cx="3608081" cy="5362575"/>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0"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371475" y="3557588"/>
            <a:ext cx="2667000" cy="1243006"/>
          </a:xfrm>
          <a:prstGeom prst="rect">
            <a:avLst/>
          </a:prstGeom>
        </p:spPr>
        <p:txBody>
          <a:bodyPr anchor="t"/>
          <a:lstStyle>
            <a:lvl1pPr marL="0" indent="0">
              <a:lnSpc>
                <a:spcPct val="96000"/>
              </a:lnSpc>
              <a:buClr>
                <a:schemeClr val="bg1"/>
              </a:buClr>
              <a:buNone/>
              <a:defRPr sz="12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371475" y="4899671"/>
            <a:ext cx="2667762"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371475" y="2876255"/>
            <a:ext cx="2680665" cy="562269"/>
          </a:xfrm>
        </p:spPr>
        <p:txBody>
          <a:bodyPr wrap="square">
            <a:spAutoFit/>
          </a:bodyPr>
          <a:lstStyle>
            <a:lvl1pPr>
              <a:lnSpc>
                <a:spcPct val="87000"/>
              </a:lnSpc>
              <a:defRPr sz="2100">
                <a:solidFill>
                  <a:schemeClr val="bg1"/>
                </a:solidFill>
              </a:defRPr>
            </a:lvl1pPr>
          </a:lstStyle>
          <a:p>
            <a:r>
              <a:rPr lang="en-US"/>
              <a:t>Click to edit Master title style</a:t>
            </a:r>
          </a:p>
        </p:txBody>
      </p:sp>
    </p:spTree>
    <p:extLst>
      <p:ext uri="{BB962C8B-B14F-4D97-AF65-F5344CB8AC3E}">
        <p14:creationId xmlns:p14="http://schemas.microsoft.com/office/powerpoint/2010/main" val="1307176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51435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14300" y="-104775"/>
            <a:ext cx="3608081" cy="5362575"/>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0"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371475" y="3557588"/>
            <a:ext cx="2667000" cy="1243007"/>
          </a:xfrm>
          <a:prstGeom prst="rect">
            <a:avLst/>
          </a:prstGeom>
        </p:spPr>
        <p:txBody>
          <a:bodyPr anchor="t"/>
          <a:lstStyle>
            <a:lvl1pPr marL="0" indent="0">
              <a:lnSpc>
                <a:spcPct val="96000"/>
              </a:lnSpc>
              <a:buClr>
                <a:schemeClr val="bg1"/>
              </a:buClr>
              <a:buNone/>
              <a:defRPr sz="12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371475" y="4899671"/>
            <a:ext cx="2667762"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371475" y="2876255"/>
            <a:ext cx="2680665" cy="562269"/>
          </a:xfrm>
        </p:spPr>
        <p:txBody>
          <a:bodyPr wrap="square">
            <a:spAutoFit/>
          </a:bodyPr>
          <a:lstStyle>
            <a:lvl1pPr>
              <a:lnSpc>
                <a:spcPct val="87000"/>
              </a:lnSpc>
              <a:defRPr sz="2100">
                <a:solidFill>
                  <a:schemeClr val="bg1"/>
                </a:solidFill>
              </a:defRPr>
            </a:lvl1pPr>
          </a:lstStyle>
          <a:p>
            <a:r>
              <a:rPr lang="en-US"/>
              <a:t>Click to edit Master title style</a:t>
            </a:r>
          </a:p>
        </p:txBody>
      </p:sp>
    </p:spTree>
    <p:extLst>
      <p:ext uri="{BB962C8B-B14F-4D97-AF65-F5344CB8AC3E}">
        <p14:creationId xmlns:p14="http://schemas.microsoft.com/office/powerpoint/2010/main" val="3080011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51435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14300" y="-104775"/>
            <a:ext cx="3608081" cy="5362575"/>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0"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371475" y="3557588"/>
            <a:ext cx="2667000" cy="1243007"/>
          </a:xfrm>
          <a:prstGeom prst="rect">
            <a:avLst/>
          </a:prstGeom>
        </p:spPr>
        <p:txBody>
          <a:bodyPr anchor="t"/>
          <a:lstStyle>
            <a:lvl1pPr marL="0" indent="0">
              <a:lnSpc>
                <a:spcPct val="96000"/>
              </a:lnSpc>
              <a:buClr>
                <a:schemeClr val="bg1"/>
              </a:buClr>
              <a:buNone/>
              <a:defRPr sz="12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371475" y="4899671"/>
            <a:ext cx="2667762"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371475" y="2876255"/>
            <a:ext cx="2680665" cy="562269"/>
          </a:xfrm>
        </p:spPr>
        <p:txBody>
          <a:bodyPr wrap="square">
            <a:spAutoFit/>
          </a:bodyPr>
          <a:lstStyle>
            <a:lvl1pPr>
              <a:lnSpc>
                <a:spcPct val="87000"/>
              </a:lnSpc>
              <a:defRPr sz="2100">
                <a:solidFill>
                  <a:schemeClr val="bg1"/>
                </a:solidFill>
              </a:defRPr>
            </a:lvl1pPr>
          </a:lstStyle>
          <a:p>
            <a:r>
              <a:rPr lang="en-US"/>
              <a:t>Click to edit Master title style</a:t>
            </a:r>
          </a:p>
        </p:txBody>
      </p:sp>
    </p:spTree>
    <p:extLst>
      <p:ext uri="{BB962C8B-B14F-4D97-AF65-F5344CB8AC3E}">
        <p14:creationId xmlns:p14="http://schemas.microsoft.com/office/powerpoint/2010/main" val="4068698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23825" y="-114300"/>
            <a:ext cx="2903555" cy="4914888"/>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0"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370285" y="2005013"/>
            <a:ext cx="1955006" cy="26229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30302" indent="-130302">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371475" y="1401961"/>
            <a:ext cx="1955602" cy="321338"/>
          </a:xfrm>
          <a:prstGeom prst="rect">
            <a:avLst/>
          </a:prstGeom>
        </p:spPr>
        <p:txBody>
          <a:bodyPr>
            <a:spAutoFit/>
          </a:bodyPr>
          <a:lstStyle>
            <a:lvl1pPr marL="0" indent="0" algn="l">
              <a:lnSpc>
                <a:spcPct val="87000"/>
              </a:lnSpc>
              <a:spcBef>
                <a:spcPts val="1350"/>
              </a:spcBef>
              <a:buNone/>
              <a:defRPr sz="120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371474" y="4899671"/>
            <a:ext cx="7866126"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371475" y="783555"/>
            <a:ext cx="1953816" cy="562269"/>
          </a:xfrm>
        </p:spPr>
        <p:txBody>
          <a:bodyPr wrap="square">
            <a:spAutoFit/>
          </a:bodyPr>
          <a:lstStyle>
            <a:lvl1pPr>
              <a:lnSpc>
                <a:spcPct val="87000"/>
              </a:lnSpc>
              <a:defRPr sz="21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3292890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23825" y="-114300"/>
            <a:ext cx="2903555" cy="4914888"/>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0"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370285" y="2005013"/>
            <a:ext cx="1955006" cy="26229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30302" indent="-130302">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371475" y="1401961"/>
            <a:ext cx="1955602" cy="321338"/>
          </a:xfrm>
          <a:prstGeom prst="rect">
            <a:avLst/>
          </a:prstGeom>
        </p:spPr>
        <p:txBody>
          <a:bodyPr>
            <a:spAutoFit/>
          </a:bodyPr>
          <a:lstStyle>
            <a:lvl1pPr marL="0" indent="0" algn="l">
              <a:lnSpc>
                <a:spcPct val="87000"/>
              </a:lnSpc>
              <a:spcBef>
                <a:spcPts val="1350"/>
              </a:spcBef>
              <a:buNone/>
              <a:defRPr sz="120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371474" y="4899671"/>
            <a:ext cx="7866126"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371475" y="783555"/>
            <a:ext cx="1953816" cy="562269"/>
          </a:xfrm>
        </p:spPr>
        <p:txBody>
          <a:bodyPr wrap="square">
            <a:spAutoFit/>
          </a:bodyPr>
          <a:lstStyle>
            <a:lvl1pPr>
              <a:lnSpc>
                <a:spcPct val="87000"/>
              </a:lnSpc>
              <a:defRPr sz="21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55595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23825" y="-114300"/>
            <a:ext cx="2903555" cy="4914888"/>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0"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370285" y="2005013"/>
            <a:ext cx="1955006" cy="26229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30302" indent="-130302">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371475" y="1401961"/>
            <a:ext cx="1955602" cy="321338"/>
          </a:xfrm>
          <a:prstGeom prst="rect">
            <a:avLst/>
          </a:prstGeom>
        </p:spPr>
        <p:txBody>
          <a:bodyPr>
            <a:spAutoFit/>
          </a:bodyPr>
          <a:lstStyle>
            <a:lvl1pPr marL="0" indent="0" algn="l">
              <a:lnSpc>
                <a:spcPct val="87000"/>
              </a:lnSpc>
              <a:spcBef>
                <a:spcPts val="1350"/>
              </a:spcBef>
              <a:buNone/>
              <a:defRPr sz="12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371474" y="4899671"/>
            <a:ext cx="7866126"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371475" y="783555"/>
            <a:ext cx="1953816" cy="562269"/>
          </a:xfrm>
        </p:spPr>
        <p:txBody>
          <a:bodyPr wrap="square">
            <a:spAutoFit/>
          </a:bodyPr>
          <a:lstStyle>
            <a:lvl1pPr>
              <a:lnSpc>
                <a:spcPct val="87000"/>
              </a:lnSpc>
              <a:defRPr sz="21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54710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23825" y="-114300"/>
            <a:ext cx="2903555" cy="4914888"/>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0"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370285" y="2005013"/>
            <a:ext cx="1955006" cy="26229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30302" indent="-130302">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371475" y="1401961"/>
            <a:ext cx="1955602" cy="321338"/>
          </a:xfrm>
          <a:prstGeom prst="rect">
            <a:avLst/>
          </a:prstGeom>
        </p:spPr>
        <p:txBody>
          <a:bodyPr>
            <a:spAutoFit/>
          </a:bodyPr>
          <a:lstStyle>
            <a:lvl1pPr marL="0" indent="0" algn="l">
              <a:lnSpc>
                <a:spcPct val="87000"/>
              </a:lnSpc>
              <a:spcBef>
                <a:spcPts val="1350"/>
              </a:spcBef>
              <a:buNone/>
              <a:defRPr sz="12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371474" y="4899671"/>
            <a:ext cx="7866126"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371475" y="783555"/>
            <a:ext cx="1953816" cy="562269"/>
          </a:xfrm>
        </p:spPr>
        <p:txBody>
          <a:bodyPr wrap="square">
            <a:spAutoFit/>
          </a:bodyPr>
          <a:lstStyle>
            <a:lvl1pPr>
              <a:lnSpc>
                <a:spcPct val="87000"/>
              </a:lnSpc>
              <a:defRPr sz="21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754069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23825" y="-114300"/>
            <a:ext cx="2903555" cy="4914888"/>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0"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370285" y="2005013"/>
            <a:ext cx="1955006" cy="26229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30302" indent="-130302">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371475" y="1401961"/>
            <a:ext cx="1955602" cy="321338"/>
          </a:xfrm>
          <a:prstGeom prst="rect">
            <a:avLst/>
          </a:prstGeom>
        </p:spPr>
        <p:txBody>
          <a:bodyPr>
            <a:spAutoFit/>
          </a:bodyPr>
          <a:lstStyle>
            <a:lvl1pPr marL="0" indent="0" algn="l">
              <a:lnSpc>
                <a:spcPct val="87000"/>
              </a:lnSpc>
              <a:spcBef>
                <a:spcPts val="1350"/>
              </a:spcBef>
              <a:buNone/>
              <a:defRPr sz="12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371474" y="4899671"/>
            <a:ext cx="7866126" cy="88631"/>
          </a:xfrm>
        </p:spPr>
        <p:txBody>
          <a:bodyPr/>
          <a:lstStyle>
            <a:lvl1pPr defTabSz="51435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371475" y="783555"/>
            <a:ext cx="1953816" cy="562269"/>
          </a:xfrm>
        </p:spPr>
        <p:txBody>
          <a:bodyPr wrap="square">
            <a:spAutoFit/>
          </a:bodyPr>
          <a:lstStyle>
            <a:lvl1pPr>
              <a:lnSpc>
                <a:spcPct val="87000"/>
              </a:lnSpc>
              <a:defRPr sz="21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04722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image" Target="../media/image5.jpe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26" Type="http://schemas.openxmlformats.org/officeDocument/2006/relationships/slideLayout" Target="../slideLayouts/slideLayout53.xml"/><Relationship Id="rId21" Type="http://schemas.openxmlformats.org/officeDocument/2006/relationships/slideLayout" Target="../slideLayouts/slideLayout48.xml"/><Relationship Id="rId42" Type="http://schemas.openxmlformats.org/officeDocument/2006/relationships/slideLayout" Target="../slideLayouts/slideLayout69.xml"/><Relationship Id="rId47" Type="http://schemas.openxmlformats.org/officeDocument/2006/relationships/slideLayout" Target="../slideLayouts/slideLayout74.xml"/><Relationship Id="rId63" Type="http://schemas.openxmlformats.org/officeDocument/2006/relationships/slideLayout" Target="../slideLayouts/slideLayout90.xml"/><Relationship Id="rId68" Type="http://schemas.openxmlformats.org/officeDocument/2006/relationships/slideLayout" Target="../slideLayouts/slideLayout95.xml"/><Relationship Id="rId84" Type="http://schemas.openxmlformats.org/officeDocument/2006/relationships/slideLayout" Target="../slideLayouts/slideLayout111.xml"/><Relationship Id="rId89" Type="http://schemas.openxmlformats.org/officeDocument/2006/relationships/slideLayout" Target="../slideLayouts/slideLayout116.xml"/><Relationship Id="rId16" Type="http://schemas.openxmlformats.org/officeDocument/2006/relationships/slideLayout" Target="../slideLayouts/slideLayout43.xml"/><Relationship Id="rId11" Type="http://schemas.openxmlformats.org/officeDocument/2006/relationships/slideLayout" Target="../slideLayouts/slideLayout38.xml"/><Relationship Id="rId32" Type="http://schemas.openxmlformats.org/officeDocument/2006/relationships/slideLayout" Target="../slideLayouts/slideLayout59.xml"/><Relationship Id="rId37" Type="http://schemas.openxmlformats.org/officeDocument/2006/relationships/slideLayout" Target="../slideLayouts/slideLayout64.xml"/><Relationship Id="rId53" Type="http://schemas.openxmlformats.org/officeDocument/2006/relationships/slideLayout" Target="../slideLayouts/slideLayout80.xml"/><Relationship Id="rId58" Type="http://schemas.openxmlformats.org/officeDocument/2006/relationships/slideLayout" Target="../slideLayouts/slideLayout85.xml"/><Relationship Id="rId74" Type="http://schemas.openxmlformats.org/officeDocument/2006/relationships/slideLayout" Target="../slideLayouts/slideLayout101.xml"/><Relationship Id="rId79" Type="http://schemas.openxmlformats.org/officeDocument/2006/relationships/slideLayout" Target="../slideLayouts/slideLayout106.xml"/><Relationship Id="rId5" Type="http://schemas.openxmlformats.org/officeDocument/2006/relationships/slideLayout" Target="../slideLayouts/slideLayout32.xml"/><Relationship Id="rId90" Type="http://schemas.openxmlformats.org/officeDocument/2006/relationships/slideLayout" Target="../slideLayouts/slideLayout117.xml"/><Relationship Id="rId95" Type="http://schemas.openxmlformats.org/officeDocument/2006/relationships/slideLayout" Target="../slideLayouts/slideLayout122.xml"/><Relationship Id="rId22" Type="http://schemas.openxmlformats.org/officeDocument/2006/relationships/slideLayout" Target="../slideLayouts/slideLayout49.xml"/><Relationship Id="rId27" Type="http://schemas.openxmlformats.org/officeDocument/2006/relationships/slideLayout" Target="../slideLayouts/slideLayout54.xml"/><Relationship Id="rId43" Type="http://schemas.openxmlformats.org/officeDocument/2006/relationships/slideLayout" Target="../slideLayouts/slideLayout70.xml"/><Relationship Id="rId48" Type="http://schemas.openxmlformats.org/officeDocument/2006/relationships/slideLayout" Target="../slideLayouts/slideLayout75.xml"/><Relationship Id="rId64" Type="http://schemas.openxmlformats.org/officeDocument/2006/relationships/slideLayout" Target="../slideLayouts/slideLayout91.xml"/><Relationship Id="rId69" Type="http://schemas.openxmlformats.org/officeDocument/2006/relationships/slideLayout" Target="../slideLayouts/slideLayout96.xml"/><Relationship Id="rId80" Type="http://schemas.openxmlformats.org/officeDocument/2006/relationships/slideLayout" Target="../slideLayouts/slideLayout107.xml"/><Relationship Id="rId85" Type="http://schemas.openxmlformats.org/officeDocument/2006/relationships/slideLayout" Target="../slideLayouts/slideLayout112.xml"/><Relationship Id="rId3" Type="http://schemas.openxmlformats.org/officeDocument/2006/relationships/slideLayout" Target="../slideLayouts/slideLayout30.xml"/><Relationship Id="rId12" Type="http://schemas.openxmlformats.org/officeDocument/2006/relationships/slideLayout" Target="../slideLayouts/slideLayout39.xml"/><Relationship Id="rId17" Type="http://schemas.openxmlformats.org/officeDocument/2006/relationships/slideLayout" Target="../slideLayouts/slideLayout44.xml"/><Relationship Id="rId25" Type="http://schemas.openxmlformats.org/officeDocument/2006/relationships/slideLayout" Target="../slideLayouts/slideLayout52.xml"/><Relationship Id="rId33" Type="http://schemas.openxmlformats.org/officeDocument/2006/relationships/slideLayout" Target="../slideLayouts/slideLayout60.xml"/><Relationship Id="rId38" Type="http://schemas.openxmlformats.org/officeDocument/2006/relationships/slideLayout" Target="../slideLayouts/slideLayout65.xml"/><Relationship Id="rId46" Type="http://schemas.openxmlformats.org/officeDocument/2006/relationships/slideLayout" Target="../slideLayouts/slideLayout73.xml"/><Relationship Id="rId59" Type="http://schemas.openxmlformats.org/officeDocument/2006/relationships/slideLayout" Target="../slideLayouts/slideLayout86.xml"/><Relationship Id="rId67" Type="http://schemas.openxmlformats.org/officeDocument/2006/relationships/slideLayout" Target="../slideLayouts/slideLayout94.xml"/><Relationship Id="rId20" Type="http://schemas.openxmlformats.org/officeDocument/2006/relationships/slideLayout" Target="../slideLayouts/slideLayout47.xml"/><Relationship Id="rId41" Type="http://schemas.openxmlformats.org/officeDocument/2006/relationships/slideLayout" Target="../slideLayouts/slideLayout68.xml"/><Relationship Id="rId54" Type="http://schemas.openxmlformats.org/officeDocument/2006/relationships/slideLayout" Target="../slideLayouts/slideLayout81.xml"/><Relationship Id="rId62" Type="http://schemas.openxmlformats.org/officeDocument/2006/relationships/slideLayout" Target="../slideLayouts/slideLayout89.xml"/><Relationship Id="rId70" Type="http://schemas.openxmlformats.org/officeDocument/2006/relationships/slideLayout" Target="../slideLayouts/slideLayout97.xml"/><Relationship Id="rId75" Type="http://schemas.openxmlformats.org/officeDocument/2006/relationships/slideLayout" Target="../slideLayouts/slideLayout102.xml"/><Relationship Id="rId83" Type="http://schemas.openxmlformats.org/officeDocument/2006/relationships/slideLayout" Target="../slideLayouts/slideLayout110.xml"/><Relationship Id="rId88" Type="http://schemas.openxmlformats.org/officeDocument/2006/relationships/slideLayout" Target="../slideLayouts/slideLayout115.xml"/><Relationship Id="rId91" Type="http://schemas.openxmlformats.org/officeDocument/2006/relationships/slideLayout" Target="../slideLayouts/slideLayout118.xml"/><Relationship Id="rId96" Type="http://schemas.openxmlformats.org/officeDocument/2006/relationships/slideLayout" Target="../slideLayouts/slideLayout123.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5" Type="http://schemas.openxmlformats.org/officeDocument/2006/relationships/slideLayout" Target="../slideLayouts/slideLayout42.xml"/><Relationship Id="rId23" Type="http://schemas.openxmlformats.org/officeDocument/2006/relationships/slideLayout" Target="../slideLayouts/slideLayout50.xml"/><Relationship Id="rId28" Type="http://schemas.openxmlformats.org/officeDocument/2006/relationships/slideLayout" Target="../slideLayouts/slideLayout55.xml"/><Relationship Id="rId36" Type="http://schemas.openxmlformats.org/officeDocument/2006/relationships/slideLayout" Target="../slideLayouts/slideLayout63.xml"/><Relationship Id="rId49" Type="http://schemas.openxmlformats.org/officeDocument/2006/relationships/slideLayout" Target="../slideLayouts/slideLayout76.xml"/><Relationship Id="rId57" Type="http://schemas.openxmlformats.org/officeDocument/2006/relationships/slideLayout" Target="../slideLayouts/slideLayout84.xml"/><Relationship Id="rId10" Type="http://schemas.openxmlformats.org/officeDocument/2006/relationships/slideLayout" Target="../slideLayouts/slideLayout37.xml"/><Relationship Id="rId31" Type="http://schemas.openxmlformats.org/officeDocument/2006/relationships/slideLayout" Target="../slideLayouts/slideLayout58.xml"/><Relationship Id="rId44" Type="http://schemas.openxmlformats.org/officeDocument/2006/relationships/slideLayout" Target="../slideLayouts/slideLayout71.xml"/><Relationship Id="rId52" Type="http://schemas.openxmlformats.org/officeDocument/2006/relationships/slideLayout" Target="../slideLayouts/slideLayout79.xml"/><Relationship Id="rId60" Type="http://schemas.openxmlformats.org/officeDocument/2006/relationships/slideLayout" Target="../slideLayouts/slideLayout87.xml"/><Relationship Id="rId65" Type="http://schemas.openxmlformats.org/officeDocument/2006/relationships/slideLayout" Target="../slideLayouts/slideLayout92.xml"/><Relationship Id="rId73" Type="http://schemas.openxmlformats.org/officeDocument/2006/relationships/slideLayout" Target="../slideLayouts/slideLayout100.xml"/><Relationship Id="rId78" Type="http://schemas.openxmlformats.org/officeDocument/2006/relationships/slideLayout" Target="../slideLayouts/slideLayout105.xml"/><Relationship Id="rId81" Type="http://schemas.openxmlformats.org/officeDocument/2006/relationships/slideLayout" Target="../slideLayouts/slideLayout108.xml"/><Relationship Id="rId86" Type="http://schemas.openxmlformats.org/officeDocument/2006/relationships/slideLayout" Target="../slideLayouts/slideLayout113.xml"/><Relationship Id="rId94" Type="http://schemas.openxmlformats.org/officeDocument/2006/relationships/slideLayout" Target="../slideLayouts/slideLayout121.xml"/><Relationship Id="rId99" Type="http://schemas.openxmlformats.org/officeDocument/2006/relationships/theme" Target="../theme/theme3.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3" Type="http://schemas.openxmlformats.org/officeDocument/2006/relationships/slideLayout" Target="../slideLayouts/slideLayout40.xml"/><Relationship Id="rId18" Type="http://schemas.openxmlformats.org/officeDocument/2006/relationships/slideLayout" Target="../slideLayouts/slideLayout45.xml"/><Relationship Id="rId39" Type="http://schemas.openxmlformats.org/officeDocument/2006/relationships/slideLayout" Target="../slideLayouts/slideLayout66.xml"/><Relationship Id="rId34" Type="http://schemas.openxmlformats.org/officeDocument/2006/relationships/slideLayout" Target="../slideLayouts/slideLayout61.xml"/><Relationship Id="rId50" Type="http://schemas.openxmlformats.org/officeDocument/2006/relationships/slideLayout" Target="../slideLayouts/slideLayout77.xml"/><Relationship Id="rId55" Type="http://schemas.openxmlformats.org/officeDocument/2006/relationships/slideLayout" Target="../slideLayouts/slideLayout82.xml"/><Relationship Id="rId76" Type="http://schemas.openxmlformats.org/officeDocument/2006/relationships/slideLayout" Target="../slideLayouts/slideLayout103.xml"/><Relationship Id="rId97" Type="http://schemas.openxmlformats.org/officeDocument/2006/relationships/slideLayout" Target="../slideLayouts/slideLayout124.xml"/><Relationship Id="rId7" Type="http://schemas.openxmlformats.org/officeDocument/2006/relationships/slideLayout" Target="../slideLayouts/slideLayout34.xml"/><Relationship Id="rId71" Type="http://schemas.openxmlformats.org/officeDocument/2006/relationships/slideLayout" Target="../slideLayouts/slideLayout98.xml"/><Relationship Id="rId92" Type="http://schemas.openxmlformats.org/officeDocument/2006/relationships/slideLayout" Target="../slideLayouts/slideLayout119.xml"/><Relationship Id="rId2" Type="http://schemas.openxmlformats.org/officeDocument/2006/relationships/slideLayout" Target="../slideLayouts/slideLayout29.xml"/><Relationship Id="rId29" Type="http://schemas.openxmlformats.org/officeDocument/2006/relationships/slideLayout" Target="../slideLayouts/slideLayout56.xml"/><Relationship Id="rId24" Type="http://schemas.openxmlformats.org/officeDocument/2006/relationships/slideLayout" Target="../slideLayouts/slideLayout51.xml"/><Relationship Id="rId40" Type="http://schemas.openxmlformats.org/officeDocument/2006/relationships/slideLayout" Target="../slideLayouts/slideLayout67.xml"/><Relationship Id="rId45" Type="http://schemas.openxmlformats.org/officeDocument/2006/relationships/slideLayout" Target="../slideLayouts/slideLayout72.xml"/><Relationship Id="rId66" Type="http://schemas.openxmlformats.org/officeDocument/2006/relationships/slideLayout" Target="../slideLayouts/slideLayout93.xml"/><Relationship Id="rId87" Type="http://schemas.openxmlformats.org/officeDocument/2006/relationships/slideLayout" Target="../slideLayouts/slideLayout114.xml"/><Relationship Id="rId61" Type="http://schemas.openxmlformats.org/officeDocument/2006/relationships/slideLayout" Target="../slideLayouts/slideLayout88.xml"/><Relationship Id="rId82" Type="http://schemas.openxmlformats.org/officeDocument/2006/relationships/slideLayout" Target="../slideLayouts/slideLayout109.xml"/><Relationship Id="rId19" Type="http://schemas.openxmlformats.org/officeDocument/2006/relationships/slideLayout" Target="../slideLayouts/slideLayout46.xml"/><Relationship Id="rId14" Type="http://schemas.openxmlformats.org/officeDocument/2006/relationships/slideLayout" Target="../slideLayouts/slideLayout41.xml"/><Relationship Id="rId30" Type="http://schemas.openxmlformats.org/officeDocument/2006/relationships/slideLayout" Target="../slideLayouts/slideLayout57.xml"/><Relationship Id="rId35" Type="http://schemas.openxmlformats.org/officeDocument/2006/relationships/slideLayout" Target="../slideLayouts/slideLayout62.xml"/><Relationship Id="rId56" Type="http://schemas.openxmlformats.org/officeDocument/2006/relationships/slideLayout" Target="../slideLayouts/slideLayout83.xml"/><Relationship Id="rId77" Type="http://schemas.openxmlformats.org/officeDocument/2006/relationships/slideLayout" Target="../slideLayouts/slideLayout104.xml"/><Relationship Id="rId8" Type="http://schemas.openxmlformats.org/officeDocument/2006/relationships/slideLayout" Target="../slideLayouts/slideLayout35.xml"/><Relationship Id="rId51" Type="http://schemas.openxmlformats.org/officeDocument/2006/relationships/slideLayout" Target="../slideLayouts/slideLayout78.xml"/><Relationship Id="rId72" Type="http://schemas.openxmlformats.org/officeDocument/2006/relationships/slideLayout" Target="../slideLayouts/slideLayout99.xml"/><Relationship Id="rId93" Type="http://schemas.openxmlformats.org/officeDocument/2006/relationships/slideLayout" Target="../slideLayouts/slideLayout120.xml"/><Relationship Id="rId98" Type="http://schemas.openxmlformats.org/officeDocument/2006/relationships/slideLayout" Target="../slideLayouts/slideLayout1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
        <p:cNvGrpSpPr/>
        <p:nvPr/>
      </p:nvGrpSpPr>
      <p:grpSpPr>
        <a:xfrm>
          <a:off x="0" y="0"/>
          <a:ext cx="0" cy="0"/>
          <a:chOff x="0" y="0"/>
          <a:chExt cx="0" cy="0"/>
        </a:xfrm>
      </p:grpSpPr>
      <p:sp>
        <p:nvSpPr>
          <p:cNvPr id="19" name="Google Shape;19;p3"/>
          <p:cNvSpPr txBox="1">
            <a:spLocks noGrp="1"/>
          </p:cNvSpPr>
          <p:nvPr>
            <p:ph type="title"/>
          </p:nvPr>
        </p:nvSpPr>
        <p:spPr>
          <a:xfrm>
            <a:off x="488950" y="171450"/>
            <a:ext cx="6827700" cy="8574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1pPr>
            <a:lvl2pPr marR="0" lvl="1" algn="ctr" rtl="0">
              <a:spcBef>
                <a:spcPts val="0"/>
              </a:spcBef>
              <a:spcAft>
                <a:spcPts val="0"/>
              </a:spcAft>
              <a:buSzPts val="1400"/>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2pPr>
            <a:lvl3pPr marR="0" lvl="2" algn="ctr" rtl="0">
              <a:spcBef>
                <a:spcPts val="0"/>
              </a:spcBef>
              <a:spcAft>
                <a:spcPts val="0"/>
              </a:spcAft>
              <a:buSzPts val="1400"/>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3pPr>
            <a:lvl4pPr marR="0" lvl="3" algn="ctr" rtl="0">
              <a:spcBef>
                <a:spcPts val="0"/>
              </a:spcBef>
              <a:spcAft>
                <a:spcPts val="0"/>
              </a:spcAft>
              <a:buSzPts val="1400"/>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4pPr>
            <a:lvl5pPr marR="0" lvl="4" algn="ctr" rtl="0">
              <a:spcBef>
                <a:spcPts val="0"/>
              </a:spcBef>
              <a:spcAft>
                <a:spcPts val="0"/>
              </a:spcAft>
              <a:buSzPts val="1400"/>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5pPr>
            <a:lvl6pPr marR="0" lvl="5" algn="ctr" rtl="0">
              <a:spcBef>
                <a:spcPts val="0"/>
              </a:spcBef>
              <a:spcAft>
                <a:spcPts val="0"/>
              </a:spcAft>
              <a:buSzPts val="1400"/>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6pPr>
            <a:lvl7pPr marR="0" lvl="6" algn="ctr" rtl="0">
              <a:spcBef>
                <a:spcPts val="0"/>
              </a:spcBef>
              <a:spcAft>
                <a:spcPts val="0"/>
              </a:spcAft>
              <a:buSzPts val="1400"/>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7pPr>
            <a:lvl8pPr marR="0" lvl="7" algn="ctr" rtl="0">
              <a:spcBef>
                <a:spcPts val="0"/>
              </a:spcBef>
              <a:spcAft>
                <a:spcPts val="0"/>
              </a:spcAft>
              <a:buSzPts val="1400"/>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8pPr>
            <a:lvl9pPr marR="0" lvl="8" algn="ctr" rtl="0">
              <a:spcBef>
                <a:spcPts val="0"/>
              </a:spcBef>
              <a:spcAft>
                <a:spcPts val="0"/>
              </a:spcAft>
              <a:buSzPts val="1400"/>
              <a:buNone/>
              <a:defRPr sz="3200" b="0" i="0" u="none" strike="noStrike" cap="none">
                <a:solidFill>
                  <a:srgbClr val="FF0000"/>
                </a:solidFill>
                <a:latin typeface="Calibri" panose="020F0502020204030204"/>
                <a:ea typeface="Calibri" panose="020F0502020204030204"/>
                <a:cs typeface="Calibri" panose="020F0502020204030204"/>
                <a:sym typeface="Calibri" panose="020F0502020204030204"/>
              </a:defRPr>
            </a:lvl9pPr>
          </a:lstStyle>
          <a:p>
            <a:endParaRPr/>
          </a:p>
        </p:txBody>
      </p:sp>
      <p:sp>
        <p:nvSpPr>
          <p:cNvPr id="20" name="Google Shape;20;p3"/>
          <p:cNvSpPr txBox="1">
            <a:spLocks noGrp="1"/>
          </p:cNvSpPr>
          <p:nvPr>
            <p:ph type="body" idx="1"/>
          </p:nvPr>
        </p:nvSpPr>
        <p:spPr>
          <a:xfrm>
            <a:off x="485775" y="1090612"/>
            <a:ext cx="8388300" cy="3622800"/>
          </a:xfrm>
          <a:prstGeom prst="rect">
            <a:avLst/>
          </a:prstGeom>
          <a:noFill/>
          <a:ln>
            <a:noFill/>
          </a:ln>
        </p:spPr>
        <p:txBody>
          <a:bodyPr spcFirstLastPara="1" wrap="square" lIns="91425" tIns="45700" rIns="91425" bIns="45700" anchor="t" anchorCtr="0">
            <a:noAutofit/>
          </a:bodyPr>
          <a:lstStyle>
            <a:lvl1pPr marL="457200" marR="0" lvl="0" indent="-406400" algn="l" rtl="0">
              <a:spcBef>
                <a:spcPts val="560"/>
              </a:spcBef>
              <a:spcAft>
                <a:spcPts val="0"/>
              </a:spcAft>
              <a:buClr>
                <a:schemeClr val="dk1"/>
              </a:buClr>
              <a:buSzPts val="2800"/>
              <a:buFont typeface="Calibri" panose="020F0502020204030204"/>
              <a:buChar char="•"/>
              <a:defRPr sz="2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1pPr>
            <a:lvl2pPr marL="914400" marR="0" lvl="1" indent="-381000" algn="l" rtl="0">
              <a:spcBef>
                <a:spcPts val="480"/>
              </a:spcBef>
              <a:spcAft>
                <a:spcPts val="0"/>
              </a:spcAft>
              <a:buClr>
                <a:srgbClr val="C00000"/>
              </a:buClr>
              <a:buSzPts val="2400"/>
              <a:buFont typeface="Arial" panose="020B0604020202020204"/>
              <a:buChar char="•"/>
              <a:defRPr sz="24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2pPr>
            <a:lvl3pPr marL="1371600" marR="0" lvl="2" indent="-355600" algn="l" rtl="0">
              <a:spcBef>
                <a:spcPts val="400"/>
              </a:spcBef>
              <a:spcAft>
                <a:spcPts val="0"/>
              </a:spcAft>
              <a:buClr>
                <a:schemeClr val="dk1"/>
              </a:buClr>
              <a:buSzPts val="2000"/>
              <a:buFont typeface="Arial" panose="020B0604020202020204"/>
              <a:buChar char="•"/>
              <a:defRPr sz="20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3pPr>
            <a:lvl4pPr marL="1828800" marR="0" lvl="3" indent="-355600" algn="l" rtl="0">
              <a:spcBef>
                <a:spcPts val="400"/>
              </a:spcBef>
              <a:spcAft>
                <a:spcPts val="0"/>
              </a:spcAft>
              <a:buClr>
                <a:schemeClr val="dk1"/>
              </a:buClr>
              <a:buSzPts val="2000"/>
              <a:buFont typeface="Arial" panose="020B0604020202020204"/>
              <a:buChar char="–"/>
              <a:defRPr sz="20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4pPr>
            <a:lvl5pPr marL="2286000" marR="0" lvl="4" indent="-330200" algn="l" rtl="0">
              <a:spcBef>
                <a:spcPts val="320"/>
              </a:spcBef>
              <a:spcAft>
                <a:spcPts val="0"/>
              </a:spcAft>
              <a:buClr>
                <a:schemeClr val="dk1"/>
              </a:buClr>
              <a:buSzPts val="1600"/>
              <a:buFont typeface="Arial" panose="020B0604020202020204"/>
              <a:buChar char="»"/>
              <a:defRPr sz="1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5pPr>
            <a:lvl6pPr marL="2743200" marR="0" lvl="5" indent="-330200" algn="l" rtl="0">
              <a:spcBef>
                <a:spcPts val="320"/>
              </a:spcBef>
              <a:spcAft>
                <a:spcPts val="0"/>
              </a:spcAft>
              <a:buClr>
                <a:schemeClr val="dk1"/>
              </a:buClr>
              <a:buSzPts val="1600"/>
              <a:buFont typeface="Arial" panose="020B0604020202020204"/>
              <a:buChar char="»"/>
              <a:defRPr sz="1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6pPr>
            <a:lvl7pPr marL="3200400" marR="0" lvl="6" indent="-330200" algn="l" rtl="0">
              <a:spcBef>
                <a:spcPts val="320"/>
              </a:spcBef>
              <a:spcAft>
                <a:spcPts val="0"/>
              </a:spcAft>
              <a:buClr>
                <a:schemeClr val="dk1"/>
              </a:buClr>
              <a:buSzPts val="1600"/>
              <a:buFont typeface="Arial" panose="020B0604020202020204"/>
              <a:buChar char="»"/>
              <a:defRPr sz="1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7pPr>
            <a:lvl8pPr marL="3657600" marR="0" lvl="7" indent="-330200" algn="l" rtl="0">
              <a:spcBef>
                <a:spcPts val="320"/>
              </a:spcBef>
              <a:spcAft>
                <a:spcPts val="0"/>
              </a:spcAft>
              <a:buClr>
                <a:schemeClr val="dk1"/>
              </a:buClr>
              <a:buSzPts val="1600"/>
              <a:buFont typeface="Arial" panose="020B0604020202020204"/>
              <a:buChar char="»"/>
              <a:defRPr sz="1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8pPr>
            <a:lvl9pPr marL="4114800" marR="0" lvl="8" indent="-330200" algn="l" rtl="0">
              <a:spcBef>
                <a:spcPts val="320"/>
              </a:spcBef>
              <a:spcAft>
                <a:spcPts val="0"/>
              </a:spcAft>
              <a:buClr>
                <a:schemeClr val="dk1"/>
              </a:buClr>
              <a:buSzPts val="1600"/>
              <a:buFont typeface="Arial" panose="020B0604020202020204"/>
              <a:buChar char="»"/>
              <a:defRPr sz="1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9pPr>
          </a:lstStyle>
          <a:p>
            <a:endParaRPr/>
          </a:p>
        </p:txBody>
      </p:sp>
      <p:sp>
        <p:nvSpPr>
          <p:cNvPr id="21" name="Google Shape;21;p3"/>
          <p:cNvSpPr txBox="1"/>
          <p:nvPr/>
        </p:nvSpPr>
        <p:spPr>
          <a:xfrm>
            <a:off x="4086225" y="2478087"/>
            <a:ext cx="974700" cy="246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lt1"/>
              </a:buClr>
              <a:buSzPts val="1000"/>
              <a:buFont typeface="Arial" panose="020B0604020202020204"/>
              <a:buNone/>
            </a:pPr>
            <a:r>
              <a:rPr lang="en-US" sz="1000" b="0" i="0" u="none">
                <a:solidFill>
                  <a:schemeClr val="lt1"/>
                </a:solidFill>
                <a:latin typeface="Arial" panose="020B0604020202020204"/>
                <a:ea typeface="Arial" panose="020B0604020202020204"/>
                <a:cs typeface="Arial" panose="020B0604020202020204"/>
                <a:sym typeface="Arial" panose="020B0604020202020204"/>
              </a:rPr>
              <a:t>© 3GPP 2012</a:t>
            </a:r>
          </a:p>
        </p:txBody>
      </p:sp>
      <p:pic>
        <p:nvPicPr>
          <p:cNvPr id="22" name="Google Shape;22;p3"/>
          <p:cNvPicPr preferRelativeResize="0"/>
          <p:nvPr/>
        </p:nvPicPr>
        <p:blipFill rotWithShape="1">
          <a:blip r:embed="rId18"/>
          <a:srcRect/>
          <a:stretch>
            <a:fillRect/>
          </a:stretch>
        </p:blipFill>
        <p:spPr>
          <a:xfrm>
            <a:off x="8162925" y="115887"/>
            <a:ext cx="733425" cy="427037"/>
          </a:xfrm>
          <a:prstGeom prst="rect">
            <a:avLst/>
          </a:prstGeom>
          <a:noFill/>
          <a:ln>
            <a:noFill/>
          </a:ln>
        </p:spPr>
      </p:pic>
      <p:sp>
        <p:nvSpPr>
          <p:cNvPr id="23" name="Google Shape;23;p3"/>
          <p:cNvSpPr/>
          <p:nvPr/>
        </p:nvSpPr>
        <p:spPr>
          <a:xfrm>
            <a:off x="8308975" y="4773612"/>
            <a:ext cx="609600" cy="314400"/>
          </a:xfrm>
          <a:prstGeom prst="ellipse">
            <a:avLst/>
          </a:prstGeom>
          <a:solidFill>
            <a:schemeClr val="lt1">
              <a:alpha val="49800"/>
            </a:schemeClr>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000"/>
              <a:buFont typeface="Arial" panose="020B0604020202020204"/>
              <a:buNone/>
            </a:pPr>
            <a:fld id="{00000000-1234-1234-1234-123412341234}" type="slidenum">
              <a:rPr lang="en-US" sz="1000" b="1" i="0" u="none">
                <a:solidFill>
                  <a:schemeClr val="dk1"/>
                </a:solidFill>
                <a:latin typeface="Arial" panose="020B0604020202020204"/>
                <a:ea typeface="Arial" panose="020B0604020202020204"/>
                <a:cs typeface="Arial" panose="020B0604020202020204"/>
                <a:sym typeface="Arial" panose="020B0604020202020204"/>
              </a:rPr>
              <a:t>‹#›</a:t>
            </a:fld>
            <a:endParaRPr sz="1000" b="1" i="0" u="none">
              <a:solidFill>
                <a:schemeClr val="dk1"/>
              </a:solidFill>
              <a:latin typeface="Arial" panose="020B0604020202020204"/>
              <a:ea typeface="Arial" panose="020B0604020202020204"/>
              <a:cs typeface="Arial" panose="020B0604020202020204"/>
              <a:sym typeface="Arial" panose="020B0604020202020204"/>
            </a:endParaRPr>
          </a:p>
          <a:p>
            <a:pPr marL="0" marR="0" lvl="0" indent="0" algn="l" rtl="0">
              <a:lnSpc>
                <a:spcPct val="100000"/>
              </a:lnSpc>
              <a:spcBef>
                <a:spcPts val="0"/>
              </a:spcBef>
              <a:spcAft>
                <a:spcPts val="0"/>
              </a:spcAft>
              <a:buNone/>
            </a:pPr>
            <a:endParaRPr sz="1000" b="1" i="0" u="none">
              <a:solidFill>
                <a:schemeClr val="dk1"/>
              </a:solidFill>
              <a:latin typeface="Arial" panose="020B0604020202020204"/>
              <a:ea typeface="Arial" panose="020B0604020202020204"/>
              <a:cs typeface="Arial" panose="020B0604020202020204"/>
              <a:sym typeface="Arial" panose="020B0604020202020204"/>
            </a:endParaRPr>
          </a:p>
        </p:txBody>
      </p:sp>
    </p:spTree>
  </p:cSld>
  <p:clrMap bg1="lt1" tx1="dk1" bg2="dk2" tx2="lt2" accent1="accent1" accent2="accent2" accent3="accent3" accent4="accent4" accent5="accent5" accent6="accent6" hlink="hlink" folHlink="folHlink"/>
  <p:sldLayoutIdLst>
    <p:sldLayoutId id="2147483650" r:id="rId1"/>
    <p:sldLayoutId id="2147483651" r:id="rId2"/>
    <p:sldLayoutId id="2147483653" r:id="rId3"/>
    <p:sldLayoutId id="2147483654" r:id="rId4"/>
    <p:sldLayoutId id="2147483668" r:id="rId5"/>
    <p:sldLayoutId id="2147483669" r:id="rId6"/>
    <p:sldLayoutId id="2147483670" r:id="rId7"/>
    <p:sldLayoutId id="2147483671" r:id="rId8"/>
    <p:sldLayoutId id="2147483673" r:id="rId9"/>
    <p:sldLayoutId id="2147483674" r:id="rId10"/>
    <p:sldLayoutId id="2147483675" r:id="rId11"/>
    <p:sldLayoutId id="2147483676" r:id="rId12"/>
    <p:sldLayoutId id="2147483677" r:id="rId13"/>
    <p:sldLayoutId id="2147483678" r:id="rId14"/>
    <p:sldLayoutId id="2147483680" r:id="rId15"/>
    <p:sldLayoutId id="2147483780" r:id="rId1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cstate="email"/>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Lst>
  <p:hf hdr="0" ftr="0" dt="0"/>
  <p:txStyles>
    <p:titleStyle>
      <a:lvl1pPr algn="l" defTabSz="685165"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165" rtl="0" eaLnBrk="1" latinLnBrk="0" hangingPunct="1">
        <a:lnSpc>
          <a:spcPct val="90000"/>
        </a:lnSpc>
        <a:spcBef>
          <a:spcPts val="750"/>
        </a:spcBef>
        <a:buFont typeface="Arial" panose="020B0604020202020204" pitchFamily="34" charset="0"/>
        <a:buNone/>
        <a:defRPr sz="2100" kern="1200">
          <a:solidFill>
            <a:schemeClr val="tx1"/>
          </a:solidFill>
          <a:latin typeface="+mn-lt"/>
          <a:ea typeface="+mn-ea"/>
          <a:cs typeface="+mn-cs"/>
        </a:defRPr>
      </a:lvl1pPr>
      <a:lvl2pPr marL="514350" indent="-171450" algn="l" defTabSz="685165"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165"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700" algn="l" defTabSz="685165" rtl="0" eaLnBrk="1" latinLnBrk="0" hangingPunct="1">
        <a:defRPr sz="1400" kern="1200">
          <a:solidFill>
            <a:schemeClr val="tx1"/>
          </a:solidFill>
          <a:latin typeface="+mn-lt"/>
          <a:ea typeface="+mn-ea"/>
          <a:cs typeface="+mn-cs"/>
        </a:defRPr>
      </a:lvl4pPr>
      <a:lvl5pPr marL="1371600" algn="l" defTabSz="685165" rtl="0" eaLnBrk="1" latinLnBrk="0" hangingPunct="1">
        <a:defRPr sz="1400" kern="1200">
          <a:solidFill>
            <a:schemeClr val="tx1"/>
          </a:solidFill>
          <a:latin typeface="+mn-lt"/>
          <a:ea typeface="+mn-ea"/>
          <a:cs typeface="+mn-cs"/>
        </a:defRPr>
      </a:lvl5pPr>
      <a:lvl6pPr marL="1714500" algn="l" defTabSz="685165" rtl="0" eaLnBrk="1" latinLnBrk="0" hangingPunct="1">
        <a:defRPr sz="1400" kern="1200">
          <a:solidFill>
            <a:schemeClr val="tx1"/>
          </a:solidFill>
          <a:latin typeface="+mn-lt"/>
          <a:ea typeface="+mn-ea"/>
          <a:cs typeface="+mn-cs"/>
        </a:defRPr>
      </a:lvl6pPr>
      <a:lvl7pPr marL="2057400" algn="l" defTabSz="685165" rtl="0" eaLnBrk="1" latinLnBrk="0" hangingPunct="1">
        <a:defRPr sz="1400" kern="1200">
          <a:solidFill>
            <a:schemeClr val="tx1"/>
          </a:solidFill>
          <a:latin typeface="+mn-lt"/>
          <a:ea typeface="+mn-ea"/>
          <a:cs typeface="+mn-cs"/>
        </a:defRPr>
      </a:lvl7pPr>
      <a:lvl8pPr marL="2400300" algn="l" defTabSz="685165" rtl="0" eaLnBrk="1" latinLnBrk="0" hangingPunct="1">
        <a:defRPr sz="1400" kern="1200">
          <a:solidFill>
            <a:schemeClr val="tx1"/>
          </a:solidFill>
          <a:latin typeface="+mn-lt"/>
          <a:ea typeface="+mn-ea"/>
          <a:cs typeface="+mn-cs"/>
        </a:defRPr>
      </a:lvl8pPr>
      <a:lvl9pPr marL="2743200" algn="l" defTabSz="685165" rtl="0" eaLnBrk="1" latinLnBrk="0" hangingPunct="1">
        <a:defRPr sz="1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371475" y="1289304"/>
            <a:ext cx="8390333" cy="3511295"/>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371475" y="481984"/>
            <a:ext cx="8390334" cy="27146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8497491" y="4885591"/>
            <a:ext cx="282177" cy="110608"/>
          </a:xfrm>
          <a:prstGeom prst="rect">
            <a:avLst/>
          </a:prstGeom>
        </p:spPr>
        <p:txBody>
          <a:bodyPr vert="horz" wrap="square" lIns="13716" tIns="0" rIns="13716" bIns="6858" rtlCol="0" anchor="b">
            <a:spAutoFit/>
          </a:bodyPr>
          <a:lstStyle>
            <a:defPPr>
              <a:defRPr lang="en-US"/>
            </a:defPPr>
            <a:lvl1pPr>
              <a:defRPr sz="800">
                <a:solidFill>
                  <a:schemeClr val="tx1">
                    <a:tint val="75000"/>
                  </a:schemeClr>
                </a:solidFill>
              </a:defRPr>
            </a:lvl1pPr>
          </a:lstStyle>
          <a:p>
            <a:pPr marL="0" lvl="0" algn="r" defTabSz="685800" rtl="0" eaLnBrk="1" latinLnBrk="0" hangingPunct="1">
              <a:lnSpc>
                <a:spcPct val="125000"/>
              </a:lnSpc>
            </a:pPr>
            <a:fld id="{B01BFD70-D99E-427C-A01B-19B2BB56A3C8}" type="slidenum">
              <a:rPr lang="en-US" sz="600" kern="1200" smtClean="0">
                <a:solidFill>
                  <a:schemeClr val="accent6">
                    <a:lumMod val="75000"/>
                  </a:schemeClr>
                </a:solidFill>
                <a:latin typeface="+mn-lt"/>
                <a:ea typeface="+mn-ea"/>
                <a:cs typeface="+mn-cs"/>
              </a:rPr>
              <a:pPr marL="0" lvl="0" algn="r" defTabSz="685800" rtl="0" eaLnBrk="1" latinLnBrk="0" hangingPunct="1">
                <a:lnSpc>
                  <a:spcPct val="125000"/>
                </a:lnSpc>
              </a:pPr>
              <a:t>‹#›</a:t>
            </a:fld>
            <a:endParaRPr lang="en-US" sz="600" kern="1200" dirty="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371475" y="4899671"/>
            <a:ext cx="7866126" cy="88631"/>
          </a:xfrm>
          <a:prstGeom prst="rect">
            <a:avLst/>
          </a:prstGeom>
        </p:spPr>
        <p:txBody>
          <a:bodyPr vert="horz" wrap="square" lIns="0" tIns="0" rIns="0" bIns="0" rtlCol="0" anchor="b">
            <a:spAutoFit/>
          </a:bodyPr>
          <a:lstStyle>
            <a:lvl1pPr marL="0" algn="l" defTabSz="514350" rtl="0" eaLnBrk="1" latinLnBrk="0" hangingPunct="1">
              <a:lnSpc>
                <a:spcPct val="96000"/>
              </a:lnSpc>
              <a:spcBef>
                <a:spcPts val="0"/>
              </a:spcBef>
              <a:spcAft>
                <a:spcPts val="169"/>
              </a:spcAft>
              <a:buClr>
                <a:srgbClr val="3253DC"/>
              </a:buClr>
              <a:buFont typeface="Arial" panose="020B0604020202020204" pitchFamily="34" charset="0"/>
              <a:buNone/>
              <a:defRPr lang="en-US" sz="600" kern="1200" baseline="0" smtClean="0">
                <a:solidFill>
                  <a:schemeClr val="accent6">
                    <a:lumMod val="75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2897892635"/>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3" r:id="rId12"/>
    <p:sldLayoutId id="2147483694" r:id="rId13"/>
    <p:sldLayoutId id="2147483695" r:id="rId14"/>
    <p:sldLayoutId id="2147483696" r:id="rId15"/>
    <p:sldLayoutId id="2147483697" r:id="rId16"/>
    <p:sldLayoutId id="2147483698" r:id="rId17"/>
    <p:sldLayoutId id="2147483699" r:id="rId18"/>
    <p:sldLayoutId id="2147483700" r:id="rId19"/>
    <p:sldLayoutId id="2147483701" r:id="rId20"/>
    <p:sldLayoutId id="2147483702" r:id="rId21"/>
    <p:sldLayoutId id="2147483703" r:id="rId22"/>
    <p:sldLayoutId id="2147483704" r:id="rId23"/>
    <p:sldLayoutId id="2147483705" r:id="rId24"/>
    <p:sldLayoutId id="2147483706" r:id="rId25"/>
    <p:sldLayoutId id="2147483707" r:id="rId26"/>
    <p:sldLayoutId id="2147483708" r:id="rId27"/>
    <p:sldLayoutId id="2147483709" r:id="rId28"/>
    <p:sldLayoutId id="2147483710" r:id="rId29"/>
    <p:sldLayoutId id="2147483711" r:id="rId30"/>
    <p:sldLayoutId id="2147483712" r:id="rId31"/>
    <p:sldLayoutId id="2147483713" r:id="rId32"/>
    <p:sldLayoutId id="2147483714" r:id="rId33"/>
    <p:sldLayoutId id="2147483715" r:id="rId34"/>
    <p:sldLayoutId id="2147483716" r:id="rId35"/>
    <p:sldLayoutId id="2147483717" r:id="rId36"/>
    <p:sldLayoutId id="2147483718" r:id="rId37"/>
    <p:sldLayoutId id="2147483719" r:id="rId38"/>
    <p:sldLayoutId id="2147483720" r:id="rId39"/>
    <p:sldLayoutId id="2147483721" r:id="rId40"/>
    <p:sldLayoutId id="2147483722" r:id="rId41"/>
    <p:sldLayoutId id="2147483723" r:id="rId42"/>
    <p:sldLayoutId id="2147483724" r:id="rId43"/>
    <p:sldLayoutId id="2147483725" r:id="rId44"/>
    <p:sldLayoutId id="2147483726" r:id="rId45"/>
    <p:sldLayoutId id="2147483727" r:id="rId46"/>
    <p:sldLayoutId id="2147483728" r:id="rId47"/>
    <p:sldLayoutId id="2147483729" r:id="rId48"/>
    <p:sldLayoutId id="2147483730" r:id="rId49"/>
    <p:sldLayoutId id="2147483731" r:id="rId50"/>
    <p:sldLayoutId id="2147483732" r:id="rId51"/>
    <p:sldLayoutId id="2147483733" r:id="rId52"/>
    <p:sldLayoutId id="2147483734" r:id="rId53"/>
    <p:sldLayoutId id="2147483735" r:id="rId54"/>
    <p:sldLayoutId id="2147483736" r:id="rId55"/>
    <p:sldLayoutId id="2147483737" r:id="rId56"/>
    <p:sldLayoutId id="2147483738" r:id="rId57"/>
    <p:sldLayoutId id="2147483739" r:id="rId58"/>
    <p:sldLayoutId id="2147483740" r:id="rId59"/>
    <p:sldLayoutId id="2147483741" r:id="rId60"/>
    <p:sldLayoutId id="2147483742" r:id="rId61"/>
    <p:sldLayoutId id="2147483743" r:id="rId62"/>
    <p:sldLayoutId id="2147483744" r:id="rId63"/>
    <p:sldLayoutId id="2147483745" r:id="rId64"/>
    <p:sldLayoutId id="2147483746" r:id="rId65"/>
    <p:sldLayoutId id="2147483747" r:id="rId66"/>
    <p:sldLayoutId id="2147483748" r:id="rId67"/>
    <p:sldLayoutId id="2147483749" r:id="rId68"/>
    <p:sldLayoutId id="2147483750" r:id="rId69"/>
    <p:sldLayoutId id="2147483751" r:id="rId70"/>
    <p:sldLayoutId id="2147483752" r:id="rId71"/>
    <p:sldLayoutId id="2147483753" r:id="rId72"/>
    <p:sldLayoutId id="2147483754" r:id="rId73"/>
    <p:sldLayoutId id="2147483755" r:id="rId74"/>
    <p:sldLayoutId id="2147483756" r:id="rId75"/>
    <p:sldLayoutId id="2147483757" r:id="rId76"/>
    <p:sldLayoutId id="2147483758" r:id="rId77"/>
    <p:sldLayoutId id="2147483759" r:id="rId78"/>
    <p:sldLayoutId id="2147483760" r:id="rId79"/>
    <p:sldLayoutId id="2147483761" r:id="rId80"/>
    <p:sldLayoutId id="2147483762" r:id="rId81"/>
    <p:sldLayoutId id="2147483763" r:id="rId82"/>
    <p:sldLayoutId id="2147483764" r:id="rId83"/>
    <p:sldLayoutId id="2147483765" r:id="rId84"/>
    <p:sldLayoutId id="2147483766" r:id="rId85"/>
    <p:sldLayoutId id="2147483767" r:id="rId86"/>
    <p:sldLayoutId id="2147483768" r:id="rId87"/>
    <p:sldLayoutId id="2147483769" r:id="rId88"/>
    <p:sldLayoutId id="2147483770" r:id="rId89"/>
    <p:sldLayoutId id="2147483771" r:id="rId90"/>
    <p:sldLayoutId id="2147483772" r:id="rId91"/>
    <p:sldLayoutId id="2147483773" r:id="rId92"/>
    <p:sldLayoutId id="2147483774" r:id="rId93"/>
    <p:sldLayoutId id="2147483775" r:id="rId94"/>
    <p:sldLayoutId id="2147483776" r:id="rId95"/>
    <p:sldLayoutId id="2147483777" r:id="rId96"/>
    <p:sldLayoutId id="2147483778" r:id="rId97"/>
    <p:sldLayoutId id="2147483779" r:id="rId9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685800" rtl="0" eaLnBrk="1" latinLnBrk="0" hangingPunct="1">
        <a:lnSpc>
          <a:spcPct val="84000"/>
        </a:lnSpc>
        <a:spcBef>
          <a:spcPct val="0"/>
        </a:spcBef>
        <a:buNone/>
        <a:defRPr sz="2100" kern="1200" baseline="0">
          <a:solidFill>
            <a:schemeClr val="tx2"/>
          </a:solidFill>
          <a:latin typeface="+mj-lt"/>
          <a:ea typeface="+mj-ea"/>
          <a:cs typeface="+mj-cs"/>
        </a:defRPr>
      </a:lvl1pPr>
    </p:titleStyle>
    <p:bodyStyle>
      <a:lvl1pPr marL="128588" indent="-128588" algn="l" defTabSz="685800" rtl="0" eaLnBrk="1" latinLnBrk="0" hangingPunct="1">
        <a:lnSpc>
          <a:spcPct val="95000"/>
        </a:lnSpc>
        <a:spcBef>
          <a:spcPts val="675"/>
        </a:spcBef>
        <a:spcAft>
          <a:spcPts val="225"/>
        </a:spcAft>
        <a:buClrTx/>
        <a:buFont typeface="Arial" panose="020B0604020202020204" pitchFamily="34" charset="0"/>
        <a:buChar char="•"/>
        <a:defRPr sz="1500" kern="1200" baseline="0">
          <a:solidFill>
            <a:schemeClr val="tx2"/>
          </a:solidFill>
          <a:latin typeface="+mn-lt"/>
          <a:ea typeface="+mn-ea"/>
          <a:cs typeface="+mn-cs"/>
        </a:defRPr>
      </a:lvl1pPr>
      <a:lvl2pPr marL="257175" indent="-114300" algn="l" defTabSz="685800" rtl="0" eaLnBrk="1" latinLnBrk="0" hangingPunct="1">
        <a:lnSpc>
          <a:spcPct val="100000"/>
        </a:lnSpc>
        <a:spcBef>
          <a:spcPts val="169"/>
        </a:spcBef>
        <a:spcAft>
          <a:spcPts val="169"/>
        </a:spcAft>
        <a:buClrTx/>
        <a:buFont typeface="Arial" panose="020B0604020202020204" pitchFamily="34" charset="0"/>
        <a:buChar char="•"/>
        <a:tabLst>
          <a:tab pos="1502569" algn="l"/>
        </a:tabLst>
        <a:defRPr sz="1200" kern="1200" baseline="0">
          <a:solidFill>
            <a:schemeClr val="tx2"/>
          </a:solidFill>
          <a:latin typeface="+mn-lt"/>
          <a:ea typeface="+mn-ea"/>
          <a:cs typeface="+mn-cs"/>
        </a:defRPr>
      </a:lvl2pPr>
      <a:lvl3pPr marL="342900" indent="-76200" algn="l" defTabSz="685800" rtl="0" eaLnBrk="1" latinLnBrk="0" hangingPunct="1">
        <a:lnSpc>
          <a:spcPct val="105000"/>
        </a:lnSpc>
        <a:spcBef>
          <a:spcPts val="113"/>
        </a:spcBef>
        <a:spcAft>
          <a:spcPts val="113"/>
        </a:spcAft>
        <a:buClrTx/>
        <a:buFont typeface="Arial" panose="020B0604020202020204" pitchFamily="34" charset="0"/>
        <a:buChar char="•"/>
        <a:defRPr lang="en-US" sz="900" kern="1200" dirty="0" smtClean="0">
          <a:solidFill>
            <a:schemeClr val="tx2"/>
          </a:solidFill>
          <a:latin typeface="+mn-lt"/>
          <a:ea typeface="+mn-ea"/>
          <a:cs typeface="+mn-cs"/>
        </a:defRPr>
      </a:lvl3pPr>
      <a:lvl4pPr marL="428625" indent="-75438" algn="l" defTabSz="685800" rtl="0" eaLnBrk="1" latinLnBrk="0" hangingPunct="1">
        <a:lnSpc>
          <a:spcPct val="105000"/>
        </a:lnSpc>
        <a:spcBef>
          <a:spcPts val="56"/>
        </a:spcBef>
        <a:spcAft>
          <a:spcPts val="56"/>
        </a:spcAft>
        <a:buClrTx/>
        <a:buFont typeface="Arial" panose="020B0604020202020204" pitchFamily="34" charset="0"/>
        <a:buChar char="•"/>
        <a:tabLst/>
        <a:defRPr sz="600" kern="1200">
          <a:solidFill>
            <a:schemeClr val="tx2"/>
          </a:solidFill>
          <a:latin typeface="+mn-lt"/>
          <a:ea typeface="+mn-ea"/>
          <a:cs typeface="+mn-cs"/>
        </a:defRPr>
      </a:lvl4pPr>
      <a:lvl5pPr marL="130969" indent="-130969" algn="l" defTabSz="685800" rtl="0" eaLnBrk="1" latinLnBrk="0" hangingPunct="1">
        <a:lnSpc>
          <a:spcPct val="95000"/>
        </a:lnSpc>
        <a:spcBef>
          <a:spcPts val="675"/>
        </a:spcBef>
        <a:spcAft>
          <a:spcPts val="225"/>
        </a:spcAft>
        <a:buClrTx/>
        <a:buFont typeface="Arial" panose="020B0604020202020204" pitchFamily="34" charset="0"/>
        <a:buChar char="•"/>
        <a:tabLst/>
        <a:defRPr sz="1500" b="1" kern="1200" spc="45" baseline="0">
          <a:solidFill>
            <a:schemeClr val="tx2"/>
          </a:solidFill>
          <a:latin typeface="+mn-lt"/>
          <a:ea typeface="+mn-ea"/>
          <a:cs typeface="+mn-cs"/>
        </a:defRPr>
      </a:lvl5pPr>
      <a:lvl6pPr marL="0" indent="0" algn="l" defTabSz="685800" rtl="0" eaLnBrk="1" latinLnBrk="0" hangingPunct="1">
        <a:lnSpc>
          <a:spcPct val="96000"/>
        </a:lnSpc>
        <a:spcBef>
          <a:spcPts val="0"/>
        </a:spcBef>
        <a:buFont typeface="Microsoft Sans Serif" panose="020B0604020202020204" pitchFamily="34" charset="0"/>
        <a:buChar char="​"/>
        <a:defRPr sz="1575" kern="1200">
          <a:solidFill>
            <a:schemeClr val="tx1"/>
          </a:solidFill>
          <a:latin typeface="+mn-lt"/>
          <a:ea typeface="+mn-ea"/>
          <a:cs typeface="+mn-cs"/>
        </a:defRPr>
      </a:lvl6pPr>
      <a:lvl7pPr marL="0" indent="0" algn="l" defTabSz="685800" rtl="0" eaLnBrk="1" latinLnBrk="0" hangingPunct="1">
        <a:lnSpc>
          <a:spcPct val="107000"/>
        </a:lnSpc>
        <a:spcBef>
          <a:spcPts val="900"/>
        </a:spcBef>
        <a:buFont typeface="Microsoft Sans Serif" panose="020B0604020202020204" pitchFamily="34" charset="0"/>
        <a:buChar char="​"/>
        <a:defRPr sz="1200" kern="1200" baseline="0">
          <a:solidFill>
            <a:schemeClr val="tx1"/>
          </a:solidFill>
          <a:latin typeface="+mn-lt"/>
          <a:ea typeface="+mn-ea"/>
          <a:cs typeface="+mn-cs"/>
        </a:defRPr>
      </a:lvl7pPr>
      <a:lvl8pPr marL="0" indent="0" algn="l" defTabSz="685800" rtl="0" eaLnBrk="1" latinLnBrk="0" hangingPunct="1">
        <a:lnSpc>
          <a:spcPct val="87000"/>
        </a:lnSpc>
        <a:spcBef>
          <a:spcPts val="1350"/>
        </a:spcBef>
        <a:buSzPct val="100000"/>
        <a:buFont typeface="Microsoft Sans Serif" panose="020B0604020202020204" pitchFamily="34" charset="0"/>
        <a:buChar char="​"/>
        <a:defRPr lang="en-US" sz="4125" kern="1200" baseline="0" dirty="0" smtClean="0">
          <a:solidFill>
            <a:schemeClr val="tx1"/>
          </a:solidFill>
          <a:latin typeface="+mn-lt"/>
          <a:ea typeface="+mn-ea"/>
          <a:cs typeface="+mn-cs"/>
        </a:defRPr>
      </a:lvl8pPr>
      <a:lvl9pPr marL="0" indent="0" algn="l" defTabSz="685800" rtl="0" eaLnBrk="1" latinLnBrk="0" hangingPunct="1">
        <a:lnSpc>
          <a:spcPct val="87000"/>
        </a:lnSpc>
        <a:spcBef>
          <a:spcPts val="1350"/>
        </a:spcBef>
        <a:buFont typeface="Microsoft Sans Serif" panose="020B0604020202020204" pitchFamily="34" charset="0"/>
        <a:buChar char="​"/>
        <a:defRPr sz="5100" kern="1200" baseline="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p15:clr>
            <a:srgbClr val="F26B43"/>
          </p15:clr>
        </p15:guide>
        <p15:guide id="2" pos="303">
          <p15:clr>
            <a:srgbClr val="F26B43"/>
          </p15:clr>
        </p15:guide>
        <p15:guide id="3" orient="horz" pos="1076">
          <p15:clr>
            <a:srgbClr val="F26B43"/>
          </p15:clr>
        </p15:guide>
        <p15:guide id="4" orient="horz" pos="216">
          <p15:clr>
            <a:srgbClr val="F26B43"/>
          </p15:clr>
        </p15:guide>
        <p15:guide id="6" pos="7368">
          <p15:clr>
            <a:srgbClr val="F26B43"/>
          </p15:clr>
        </p15:guide>
        <p15:guide id="7" orient="horz" pos="4320">
          <p15:clr>
            <a:srgbClr val="F26B43"/>
          </p15:clr>
        </p15:guide>
        <p15:guide id="8" orient="horz" pos="648">
          <p15:clr>
            <a:srgbClr val="F26B43"/>
          </p15:clr>
        </p15:guide>
        <p15:guide id="9" pos="3912">
          <p15:clr>
            <a:srgbClr val="F26B43"/>
          </p15:clr>
        </p15:guide>
        <p15:guide id="10" pos="756">
          <p15:clr>
            <a:srgbClr val="F26B43"/>
          </p15:clr>
        </p15:guide>
        <p15:guide id="11" pos="908">
          <p15:clr>
            <a:srgbClr val="F26B43"/>
          </p15:clr>
        </p15:guide>
        <p15:guide id="12" pos="1361">
          <p15:clr>
            <a:srgbClr val="F26B43"/>
          </p15:clr>
        </p15:guide>
        <p15:guide id="13" pos="1513">
          <p15:clr>
            <a:srgbClr val="F26B43"/>
          </p15:clr>
        </p15:guide>
        <p15:guide id="14" pos="1955">
          <p15:clr>
            <a:srgbClr val="F26B43"/>
          </p15:clr>
        </p15:guide>
        <p15:guide id="15" pos="2106">
          <p15:clr>
            <a:srgbClr val="F26B43"/>
          </p15:clr>
        </p15:guide>
        <p15:guide id="16" pos="2554">
          <p15:clr>
            <a:srgbClr val="F26B43"/>
          </p15:clr>
        </p15:guide>
        <p15:guide id="17" pos="2717">
          <p15:clr>
            <a:srgbClr val="F26B43"/>
          </p15:clr>
        </p15:guide>
        <p15:guide id="18" pos="3159">
          <p15:clr>
            <a:srgbClr val="F26B43"/>
          </p15:clr>
        </p15:guide>
        <p15:guide id="19" pos="3316">
          <p15:clr>
            <a:srgbClr val="F26B43"/>
          </p15:clr>
        </p15:guide>
        <p15:guide id="20" pos="3759">
          <p15:clr>
            <a:srgbClr val="F26B43"/>
          </p15:clr>
        </p15:guide>
        <p15:guide id="21" pos="4364">
          <p15:clr>
            <a:srgbClr val="F26B43"/>
          </p15:clr>
        </p15:guide>
        <p15:guide id="22" pos="4509">
          <p15:clr>
            <a:srgbClr val="F26B43"/>
          </p15:clr>
        </p15:guide>
        <p15:guide id="23" pos="4968">
          <p15:clr>
            <a:srgbClr val="F26B43"/>
          </p15:clr>
        </p15:guide>
        <p15:guide id="24" pos="5114">
          <p15:clr>
            <a:srgbClr val="F26B43"/>
          </p15:clr>
        </p15:guide>
        <p15:guide id="25" pos="5562">
          <p15:clr>
            <a:srgbClr val="F26B43"/>
          </p15:clr>
        </p15:guide>
        <p15:guide id="26" pos="5713">
          <p15:clr>
            <a:srgbClr val="F26B43"/>
          </p15:clr>
        </p15:guide>
        <p15:guide id="27" pos="6161">
          <p15:clr>
            <a:srgbClr val="F26B43"/>
          </p15:clr>
        </p15:guide>
        <p15:guide id="28" pos="6319">
          <p15:clr>
            <a:srgbClr val="F26B43"/>
          </p15:clr>
        </p15:guide>
        <p15:guide id="29" pos="6761">
          <p15:clr>
            <a:srgbClr val="F26B43"/>
          </p15:clr>
        </p15:guide>
        <p15:guide id="30" pos="6918">
          <p15:clr>
            <a:srgbClr val="F26B43"/>
          </p15:clr>
        </p15:guide>
        <p15:guide id="32" pos="7680">
          <p15:clr>
            <a:srgbClr val="F26B43"/>
          </p15:clr>
        </p15:guide>
        <p15:guide id="33">
          <p15:clr>
            <a:srgbClr val="F26B43"/>
          </p15:clr>
        </p15:guide>
        <p15:guide id="34" orient="horz" pos="431">
          <p15:clr>
            <a:srgbClr val="F26B43"/>
          </p15:clr>
        </p15:guide>
        <p15:guide id="35" orient="horz" pos="861">
          <p15:clr>
            <a:srgbClr val="F26B43"/>
          </p15:clr>
        </p15:guide>
        <p15:guide id="36" orient="horz" pos="1297">
          <p15:clr>
            <a:srgbClr val="F26B43"/>
          </p15:clr>
        </p15:guide>
        <p15:guide id="37" orient="horz" pos="1513">
          <p15:clr>
            <a:srgbClr val="F26B43"/>
          </p15:clr>
        </p15:guide>
        <p15:guide id="38" orient="horz" pos="1728">
          <p15:clr>
            <a:srgbClr val="F26B43"/>
          </p15:clr>
        </p15:guide>
        <p15:guide id="39" orient="horz" pos="1943">
          <p15:clr>
            <a:srgbClr val="F26B43"/>
          </p15:clr>
        </p15:guide>
        <p15:guide id="40" orient="horz" pos="2159">
          <p15:clr>
            <a:srgbClr val="F26B43"/>
          </p15:clr>
        </p15:guide>
        <p15:guide id="41" orient="horz">
          <p15:clr>
            <a:srgbClr val="F26B43"/>
          </p15:clr>
        </p15:guide>
        <p15:guide id="42" orient="horz" pos="2374">
          <p15:clr>
            <a:srgbClr val="F26B43"/>
          </p15:clr>
        </p15:guide>
        <p15:guide id="43" orient="horz" pos="2589">
          <p15:clr>
            <a:srgbClr val="F26B43"/>
          </p15:clr>
        </p15:guide>
        <p15:guide id="44" orient="horz" pos="2804">
          <p15:clr>
            <a:srgbClr val="F26B43"/>
          </p15:clr>
        </p15:guide>
        <p15:guide id="45" orient="horz" pos="3025">
          <p15:clr>
            <a:srgbClr val="F26B43"/>
          </p15:clr>
        </p15:guide>
        <p15:guide id="46" orient="horz" pos="3241">
          <p15:clr>
            <a:srgbClr val="F26B43"/>
          </p15:clr>
        </p15:guide>
        <p15:guide id="47" orient="horz" pos="3456">
          <p15:clr>
            <a:srgbClr val="F26B43"/>
          </p15:clr>
        </p15:guide>
        <p15:guide id="48" orient="horz" pos="3671">
          <p15:clr>
            <a:srgbClr val="F26B43"/>
          </p15:clr>
        </p15:guide>
        <p15:guide id="49" orient="horz" pos="3887">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DynaReport/22369.htm" TargetMode="External"/><Relationship Id="rId2" Type="http://schemas.openxmlformats.org/officeDocument/2006/relationships/hyperlink" Target="https://www.3gpp.org/ftp/Specs/archive/22_series/22.261/22261-j70.zip" TargetMode="Externa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hyperlink" Target="https://www.3gpp.org/DynaReport/22369.htm" TargetMode="Externa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1016.zip" TargetMode="External"/><Relationship Id="rId2" Type="http://schemas.openxmlformats.org/officeDocument/2006/relationships/hyperlink" Target="https://www.3gpp.org/ftp/tsg_sa/WG2_Arch/TSGS2_163_Jeju_2024-05/Docs/S2-2407231.zip" TargetMode="Externa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1016.zip" TargetMode="External"/><Relationship Id="rId2" Type="http://schemas.openxmlformats.org/officeDocument/2006/relationships/hyperlink" Target="https://www.3gpp.org/ftp/tsg_sa/WG2_Arch/TSGS2_163_Jeju_2024-05/Docs/S2-2407231.zip" TargetMode="Externa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hyperlink" Target="https://www.3gpp.org/ftp/Specs/archive/22_series/22.261/22261-j70.zip" TargetMode="Externa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E0DD555D-A134-ACD1-34B2-8D3FF302EDD2}"/>
              </a:ext>
            </a:extLst>
          </p:cNvPr>
          <p:cNvSpPr txBox="1">
            <a:spLocks noChangeArrowheads="1"/>
          </p:cNvSpPr>
          <p:nvPr/>
        </p:nvSpPr>
        <p:spPr bwMode="auto">
          <a:xfrm>
            <a:off x="1699019" y="1898355"/>
            <a:ext cx="5781675" cy="1295400"/>
          </a:xfrm>
          <a:prstGeom prst="rect">
            <a:avLst/>
          </a:prstGeom>
          <a:noFill/>
          <a:ln>
            <a:noFill/>
          </a:ln>
        </p:spPr>
        <p:txBody>
          <a:bodyPr lIns="91430" tIns="45715" rIns="91430" bIns="45715" anchor="ctr">
            <a:normAutofit/>
          </a:bodyPr>
          <a:lstStyle/>
          <a:p>
            <a:pPr algn="ctr">
              <a:defRPr/>
            </a:pPr>
            <a:r>
              <a:rPr lang="en-GB" sz="3200" b="1" dirty="0">
                <a:solidFill>
                  <a:srgbClr val="FF0000"/>
                </a:solidFill>
                <a:latin typeface="+mj-lt"/>
                <a:ea typeface="ＭＳ Ｐゴシック" charset="0"/>
              </a:rPr>
              <a:t>Considerations for </a:t>
            </a:r>
            <a:r>
              <a:rPr lang="en-GB" sz="3200" b="1" dirty="0" err="1">
                <a:solidFill>
                  <a:srgbClr val="FF0000"/>
                </a:solidFill>
                <a:latin typeface="+mj-lt"/>
                <a:ea typeface="ＭＳ Ｐゴシック" charset="0"/>
              </a:rPr>
              <a:t>AIoT</a:t>
            </a:r>
            <a:r>
              <a:rPr lang="en-GB" sz="3200" b="1" dirty="0">
                <a:solidFill>
                  <a:srgbClr val="FF0000"/>
                </a:solidFill>
                <a:latin typeface="+mj-lt"/>
                <a:ea typeface="ＭＳ Ｐゴシック" charset="0"/>
              </a:rPr>
              <a:t> LSs </a:t>
            </a:r>
          </a:p>
        </p:txBody>
      </p:sp>
      <p:sp>
        <p:nvSpPr>
          <p:cNvPr id="6147" name="Subtitle 6">
            <a:extLst>
              <a:ext uri="{FF2B5EF4-FFF2-40B4-BE49-F238E27FC236}">
                <a16:creationId xmlns:a16="http://schemas.microsoft.com/office/drawing/2014/main" id="{F62C3059-19AF-93AE-8957-51701FC05093}"/>
              </a:ext>
            </a:extLst>
          </p:cNvPr>
          <p:cNvSpPr>
            <a:spLocks noGrp="1"/>
          </p:cNvSpPr>
          <p:nvPr>
            <p:ph type="subTitle" idx="4294967295"/>
          </p:nvPr>
        </p:nvSpPr>
        <p:spPr>
          <a:xfrm>
            <a:off x="1339851" y="3648891"/>
            <a:ext cx="7643813" cy="1054100"/>
          </a:xfrm>
        </p:spPr>
        <p:txBody>
          <a:bodyPr/>
          <a:lstStyle/>
          <a:p>
            <a:pPr marL="0" indent="0">
              <a:lnSpc>
                <a:spcPct val="80000"/>
              </a:lnSpc>
              <a:buNone/>
            </a:pPr>
            <a:r>
              <a:rPr lang="en-GB" altLang="en-US" sz="1400" dirty="0">
                <a:latin typeface="Arial" panose="020B0604020202020204" pitchFamily="34" charset="0"/>
              </a:rPr>
              <a:t>Source: 		Qualcomm	</a:t>
            </a:r>
          </a:p>
          <a:p>
            <a:pPr marL="0" indent="0">
              <a:lnSpc>
                <a:spcPct val="80000"/>
              </a:lnSpc>
              <a:buNone/>
            </a:pPr>
            <a:r>
              <a:rPr lang="en-GB" altLang="en-US" sz="1400" dirty="0">
                <a:latin typeface="Arial" panose="020B0604020202020204" pitchFamily="34" charset="0"/>
              </a:rPr>
              <a:t>Agenda item: 	3</a:t>
            </a:r>
          </a:p>
          <a:p>
            <a:pPr marL="0" indent="0">
              <a:lnSpc>
                <a:spcPct val="80000"/>
              </a:lnSpc>
              <a:buNone/>
            </a:pPr>
            <a:r>
              <a:rPr lang="en-GB" altLang="en-US" sz="1400" dirty="0">
                <a:latin typeface="Arial" panose="020B0604020202020204" pitchFamily="34" charset="0"/>
              </a:rPr>
              <a:t>Document  for:	Discussion</a:t>
            </a:r>
          </a:p>
        </p:txBody>
      </p:sp>
      <p:sp>
        <p:nvSpPr>
          <p:cNvPr id="6150" name="AutoShape 14">
            <a:extLst>
              <a:ext uri="{FF2B5EF4-FFF2-40B4-BE49-F238E27FC236}">
                <a16:creationId xmlns:a16="http://schemas.microsoft.com/office/drawing/2014/main" id="{7B5F3006-056E-E0BF-3ECF-C5883D604CE3}"/>
              </a:ext>
            </a:extLst>
          </p:cNvPr>
          <p:cNvSpPr>
            <a:spLocks noChangeArrowheads="1"/>
          </p:cNvSpPr>
          <p:nvPr/>
        </p:nvSpPr>
        <p:spPr bwMode="auto">
          <a:xfrm>
            <a:off x="7939" y="4779964"/>
            <a:ext cx="7686675" cy="242887"/>
          </a:xfrm>
          <a:prstGeom prst="homePlate">
            <a:avLst>
              <a:gd name="adj" fmla="val 91718"/>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6151" name="Rectangle 16">
            <a:extLst>
              <a:ext uri="{FF2B5EF4-FFF2-40B4-BE49-F238E27FC236}">
                <a16:creationId xmlns:a16="http://schemas.microsoft.com/office/drawing/2014/main" id="{01798AF6-885E-F559-4985-4C140843B413}"/>
              </a:ext>
            </a:extLst>
          </p:cNvPr>
          <p:cNvSpPr>
            <a:spLocks noChangeArrowheads="1"/>
          </p:cNvSpPr>
          <p:nvPr/>
        </p:nvSpPr>
        <p:spPr bwMode="auto">
          <a:xfrm>
            <a:off x="7515225" y="4927601"/>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a:latin typeface="Arial" panose="020B0604020202020204" pitchFamily="34" charset="0"/>
              </a:rPr>
              <a:t>© 3GPP 2024</a:t>
            </a:r>
          </a:p>
        </p:txBody>
      </p:sp>
      <p:sp>
        <p:nvSpPr>
          <p:cNvPr id="6152" name="TextBox 8">
            <a:extLst>
              <a:ext uri="{FF2B5EF4-FFF2-40B4-BE49-F238E27FC236}">
                <a16:creationId xmlns:a16="http://schemas.microsoft.com/office/drawing/2014/main" id="{F66BEB48-85C4-3638-60D3-08CA0EEA95C3}"/>
              </a:ext>
            </a:extLst>
          </p:cNvPr>
          <p:cNvSpPr txBox="1">
            <a:spLocks noChangeArrowheads="1"/>
          </p:cNvSpPr>
          <p:nvPr/>
        </p:nvSpPr>
        <p:spPr bwMode="auto">
          <a:xfrm>
            <a:off x="1589" y="4773614"/>
            <a:ext cx="748347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b="1" dirty="0">
                <a:solidFill>
                  <a:schemeClr val="bg1"/>
                </a:solidFill>
                <a:latin typeface="Arial" panose="020B0604020202020204" pitchFamily="34" charset="0"/>
              </a:rPr>
              <a:t>S1-242121</a:t>
            </a:r>
            <a:r>
              <a:rPr lang="en-GB" altLang="en-US" sz="1000" dirty="0">
                <a:solidFill>
                  <a:schemeClr val="bg1"/>
                </a:solidFill>
                <a:latin typeface="Arial" panose="020B0604020202020204" pitchFamily="34" charset="0"/>
              </a:rPr>
              <a:t>, </a:t>
            </a:r>
            <a:r>
              <a:rPr lang="en-GB" sz="1000" b="1" dirty="0">
                <a:solidFill>
                  <a:srgbClr val="FFFFFF"/>
                </a:solidFill>
                <a:effectLst/>
                <a:latin typeface="Arial" panose="020B0604020202020204" pitchFamily="34" charset="0"/>
                <a:ea typeface="SimSun" panose="02010600030101010101" pitchFamily="2" charset="-122"/>
                <a:cs typeface="Arial" panose="020B0604020202020204" pitchFamily="34" charset="0"/>
              </a:rPr>
              <a:t>3GPP TSG-SA1 Meeting #107</a:t>
            </a:r>
            <a:r>
              <a:rPr lang="en-GB" altLang="en-US" sz="1000" dirty="0">
                <a:solidFill>
                  <a:schemeClr val="bg1"/>
                </a:solidFill>
                <a:latin typeface="Arial" panose="020B0604020202020204" pitchFamily="34" charset="0"/>
              </a:rPr>
              <a:t>, </a:t>
            </a:r>
            <a:r>
              <a:rPr lang="en-GB" sz="1000" b="1" dirty="0">
                <a:solidFill>
                  <a:srgbClr val="FFFFFF"/>
                </a:solidFill>
                <a:effectLst/>
                <a:latin typeface="Arial" panose="020B0604020202020204" pitchFamily="34" charset="0"/>
                <a:ea typeface="SimSun" panose="02010600030101010101" pitchFamily="2" charset="-122"/>
                <a:cs typeface="Arial" panose="020B0604020202020204" pitchFamily="34" charset="0"/>
              </a:rPr>
              <a:t>Maastricht, The Netherlands, </a:t>
            </a:r>
            <a:r>
              <a:rPr lang="en-GB" altLang="en-US" sz="1000" b="1" dirty="0">
                <a:solidFill>
                  <a:schemeClr val="bg1"/>
                </a:solidFill>
                <a:latin typeface="Arial" panose="020B0604020202020204" pitchFamily="34" charset="0"/>
              </a:rPr>
              <a:t>August 19 – 23, 2024</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626F3B8-2C47-1543-F784-A165EB44F575}"/>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C0DD7FDE-2FEF-8C36-5378-108BE91AC9A3}"/>
              </a:ext>
            </a:extLst>
          </p:cNvPr>
          <p:cNvSpPr>
            <a:spLocks noGrp="1"/>
          </p:cNvSpPr>
          <p:nvPr>
            <p:ph type="title"/>
          </p:nvPr>
        </p:nvSpPr>
        <p:spPr>
          <a:xfrm>
            <a:off x="328880" y="155198"/>
            <a:ext cx="8390334" cy="271469"/>
          </a:xfrm>
        </p:spPr>
        <p:txBody>
          <a:bodyPr/>
          <a:lstStyle/>
          <a:p>
            <a:r>
              <a:rPr lang="en-US" dirty="0"/>
              <a:t>Subscription for </a:t>
            </a:r>
            <a:r>
              <a:rPr lang="en-US" dirty="0" err="1"/>
              <a:t>AIoT</a:t>
            </a:r>
            <a:r>
              <a:rPr lang="en-US" dirty="0"/>
              <a:t> Devices (2)</a:t>
            </a:r>
          </a:p>
        </p:txBody>
      </p:sp>
      <p:sp>
        <p:nvSpPr>
          <p:cNvPr id="4" name="Content Placeholder 3">
            <a:extLst>
              <a:ext uri="{FF2B5EF4-FFF2-40B4-BE49-F238E27FC236}">
                <a16:creationId xmlns:a16="http://schemas.microsoft.com/office/drawing/2014/main" id="{411944C4-8249-F4D2-0733-E9DB0623CFB2}"/>
              </a:ext>
            </a:extLst>
          </p:cNvPr>
          <p:cNvSpPr>
            <a:spLocks noGrp="1"/>
          </p:cNvSpPr>
          <p:nvPr>
            <p:ph sz="quarter" idx="14"/>
          </p:nvPr>
        </p:nvSpPr>
        <p:spPr>
          <a:xfrm>
            <a:off x="0" y="489617"/>
            <a:ext cx="9058273" cy="3752327"/>
          </a:xfrm>
        </p:spPr>
        <p:txBody>
          <a:bodyPr/>
          <a:lstStyle/>
          <a:p>
            <a:pPr marL="342900" indent="-342900">
              <a:buFont typeface="+mj-lt"/>
              <a:buAutoNum type="arabicPeriod" startAt="2"/>
            </a:pPr>
            <a:r>
              <a:rPr lang="en-US" sz="1600" dirty="0"/>
              <a:t>According to </a:t>
            </a:r>
            <a:r>
              <a:rPr lang="en-US" sz="1600" dirty="0">
                <a:hlinkClick r:id="rId2"/>
              </a:rPr>
              <a:t>TS 22.261 v19.7.0</a:t>
            </a:r>
            <a:r>
              <a:rPr lang="en-US" sz="1600" dirty="0"/>
              <a:t>, Subclause 6.14.2 (Requirements for Subscription Aspects):</a:t>
            </a:r>
          </a:p>
          <a:p>
            <a:pPr marL="485775" lvl="2" indent="-312738" hangingPunct="0">
              <a:spcBef>
                <a:spcPts val="0"/>
              </a:spcBef>
              <a:spcAft>
                <a:spcPts val="300"/>
              </a:spcAft>
              <a:buSzPct val="180000"/>
              <a:buFont typeface="Arial" panose="020B0604020202020204" pitchFamily="34" charset="0"/>
              <a:buChar char="•"/>
            </a:pPr>
            <a:r>
              <a:rPr lang="en-GB" sz="1000" i="1" dirty="0">
                <a:effectLst/>
                <a:highlight>
                  <a:srgbClr val="FFFF00"/>
                </a:highlight>
                <a:latin typeface="Times New Roman" panose="02020603050405020304" pitchFamily="18" charset="0"/>
                <a:ea typeface="Times New Roman" panose="02020603050405020304" pitchFamily="18" charset="0"/>
              </a:rPr>
              <a:t>An IoT device which is able to access a 5G PLMN in direct network connection mode using a 3GPP RAT shall have a 3GPP subscription.</a:t>
            </a:r>
            <a:endParaRPr lang="en-US" sz="1000" i="1" dirty="0">
              <a:effectLst/>
              <a:highlight>
                <a:srgbClr val="FFFF00"/>
              </a:highlight>
              <a:latin typeface="Times New Roman" panose="02020603050405020304" pitchFamily="18" charset="0"/>
              <a:ea typeface="Times New Roman" panose="02020603050405020304" pitchFamily="18" charset="0"/>
            </a:endParaRPr>
          </a:p>
          <a:p>
            <a:pPr marL="485775" lvl="2" indent="-312738" hangingPunct="0">
              <a:spcBef>
                <a:spcPts val="0"/>
              </a:spcBef>
              <a:spcAft>
                <a:spcPts val="300"/>
              </a:spcAft>
              <a:buSzPct val="180000"/>
              <a:buFont typeface="Arial" panose="020B0604020202020204" pitchFamily="34" charset="0"/>
              <a:buChar char="•"/>
            </a:pPr>
            <a:r>
              <a:rPr lang="en-GB" sz="1000" i="1" dirty="0">
                <a:effectLst/>
                <a:latin typeface="Times New Roman" panose="02020603050405020304" pitchFamily="18" charset="0"/>
                <a:ea typeface="Times New Roman" panose="02020603050405020304" pitchFamily="18" charset="0"/>
              </a:rPr>
              <a:t>The 5G system shall allow the operator to identify a UE as an IoT device based on UE characteristics (e.g. identified by an equipment identifier or a range of equipment identifiers) or subscription or the combination of both.</a:t>
            </a:r>
            <a:endParaRPr lang="en-US" sz="1000" i="1" dirty="0">
              <a:effectLst/>
              <a:latin typeface="Times New Roman" panose="02020603050405020304" pitchFamily="18" charset="0"/>
              <a:ea typeface="Times New Roman" panose="02020603050405020304" pitchFamily="18" charset="0"/>
            </a:endParaRPr>
          </a:p>
          <a:p>
            <a:pPr marL="485775" lvl="2" indent="-312738" hangingPunct="0">
              <a:spcBef>
                <a:spcPts val="0"/>
              </a:spcBef>
              <a:spcAft>
                <a:spcPts val="300"/>
              </a:spcAft>
              <a:buSzPct val="180000"/>
              <a:buFont typeface="Arial" panose="020B0604020202020204" pitchFamily="34" charset="0"/>
              <a:buChar char="•"/>
            </a:pPr>
            <a:r>
              <a:rPr lang="en-GB" sz="1000" i="1" dirty="0">
                <a:effectLst/>
                <a:latin typeface="Times New Roman" panose="02020603050405020304" pitchFamily="18" charset="0"/>
                <a:ea typeface="Times New Roman" panose="02020603050405020304" pitchFamily="18" charset="0"/>
              </a:rPr>
              <a:t>The 5G system shall be able to provide mechanisms to change the association between a subscription and address/number of an IoT device (e.g. changing the owner and subscription information associated with the IoT device) within the same operator and in between different operators in an automated or manual way.</a:t>
            </a:r>
            <a:endParaRPr lang="en-US" sz="1000" i="1" dirty="0">
              <a:effectLst/>
              <a:latin typeface="Times New Roman" panose="02020603050405020304" pitchFamily="18" charset="0"/>
              <a:ea typeface="Times New Roman" panose="02020603050405020304" pitchFamily="18" charset="0"/>
            </a:endParaRPr>
          </a:p>
          <a:p>
            <a:pPr marL="485775" lvl="2" indent="-312738" hangingPunct="0">
              <a:spcBef>
                <a:spcPts val="0"/>
              </a:spcBef>
              <a:spcAft>
                <a:spcPts val="300"/>
              </a:spcAft>
              <a:buSzPct val="180000"/>
              <a:buFont typeface="Arial" panose="020B0604020202020204" pitchFamily="34" charset="0"/>
              <a:buChar char="•"/>
            </a:pPr>
            <a:r>
              <a:rPr lang="en-GB" sz="1000" i="1" dirty="0">
                <a:effectLst/>
                <a:latin typeface="Times New Roman" panose="02020603050405020304" pitchFamily="18" charset="0"/>
                <a:ea typeface="Times New Roman" panose="02020603050405020304" pitchFamily="18" charset="0"/>
              </a:rPr>
              <a:t>The 5G system shall be able to support identification of subscriptions independently of identification of IoT devices. Both identities shall be secure.</a:t>
            </a:r>
            <a:endParaRPr lang="en-US" sz="1000" i="1" dirty="0">
              <a:effectLst/>
              <a:latin typeface="Times New Roman" panose="02020603050405020304" pitchFamily="18" charset="0"/>
              <a:ea typeface="Times New Roman" panose="02020603050405020304" pitchFamily="18" charset="0"/>
            </a:endParaRPr>
          </a:p>
          <a:p>
            <a:pPr marL="485775" lvl="2" indent="-312738" hangingPunct="0">
              <a:spcBef>
                <a:spcPts val="0"/>
              </a:spcBef>
              <a:spcAft>
                <a:spcPts val="300"/>
              </a:spcAft>
              <a:buSzPct val="180000"/>
              <a:buFont typeface="Arial" panose="020B0604020202020204" pitchFamily="34" charset="0"/>
              <a:buChar char="•"/>
            </a:pPr>
            <a:r>
              <a:rPr lang="en-GB" sz="1000" i="1" dirty="0">
                <a:effectLst/>
                <a:highlight>
                  <a:srgbClr val="FFFF00"/>
                </a:highlight>
                <a:latin typeface="Times New Roman" panose="02020603050405020304" pitchFamily="18" charset="0"/>
                <a:ea typeface="Times New Roman" panose="02020603050405020304" pitchFamily="18" charset="0"/>
              </a:rPr>
              <a:t>An IoT device which is able to connect to a UE in direct device connection mode shall have a 3GPP subscription, if the IoT device needs to be identifiable by the core network (e.g. for IoT device management purposes or to use indirect network connection mode)</a:t>
            </a:r>
            <a:r>
              <a:rPr lang="en-GB" sz="1000" i="1" dirty="0">
                <a:effectLst/>
                <a:latin typeface="Times New Roman" panose="02020603050405020304" pitchFamily="18" charset="0"/>
                <a:ea typeface="Times New Roman" panose="02020603050405020304" pitchFamily="18" charset="0"/>
              </a:rPr>
              <a:t>.</a:t>
            </a:r>
            <a:endParaRPr lang="en-US" sz="1000" i="1" dirty="0">
              <a:effectLst/>
              <a:latin typeface="Times New Roman" panose="02020603050405020304" pitchFamily="18" charset="0"/>
              <a:ea typeface="Times New Roman" panose="02020603050405020304" pitchFamily="18" charset="0"/>
            </a:endParaRPr>
          </a:p>
          <a:p>
            <a:pPr marL="485775" lvl="2" indent="-312738" hangingPunct="0">
              <a:spcBef>
                <a:spcPts val="0"/>
              </a:spcBef>
              <a:spcAft>
                <a:spcPts val="300"/>
              </a:spcAft>
              <a:buSzPct val="180000"/>
              <a:buFont typeface="Arial" panose="020B0604020202020204" pitchFamily="34" charset="0"/>
              <a:buChar char="•"/>
            </a:pPr>
            <a:r>
              <a:rPr lang="en-GB" sz="1000" i="1" dirty="0">
                <a:effectLst/>
                <a:latin typeface="Times New Roman" panose="02020603050405020304" pitchFamily="18" charset="0"/>
                <a:ea typeface="Times New Roman" panose="02020603050405020304" pitchFamily="18" charset="0"/>
              </a:rPr>
              <a:t>Based on operator policy, the 5G system shall support a mechanism to provision on-demand connectivity (e.g. IP connectivity for remote provisioning). This on-demand mechanism should enable means for a user to request on-the-spot network connectivity while providing operators with identification and security tools for the provided connectivity.</a:t>
            </a:r>
            <a:endParaRPr lang="en-US" sz="1000" i="1" dirty="0">
              <a:effectLst/>
              <a:latin typeface="Times New Roman" panose="02020603050405020304" pitchFamily="18" charset="0"/>
              <a:ea typeface="Times New Roman" panose="02020603050405020304" pitchFamily="18" charset="0"/>
            </a:endParaRPr>
          </a:p>
          <a:p>
            <a:pPr marL="485775" lvl="2" indent="-312738" hangingPunct="0">
              <a:spcBef>
                <a:spcPts val="0"/>
              </a:spcBef>
              <a:spcAft>
                <a:spcPts val="300"/>
              </a:spcAft>
              <a:buSzPct val="180000"/>
              <a:buFont typeface="Arial" panose="020B0604020202020204" pitchFamily="34" charset="0"/>
              <a:buChar char="•"/>
            </a:pPr>
            <a:r>
              <a:rPr lang="en-GB" sz="1000" i="1" dirty="0">
                <a:effectLst/>
                <a:latin typeface="Times New Roman" panose="02020603050405020304" pitchFamily="18" charset="0"/>
                <a:ea typeface="Times New Roman" panose="02020603050405020304" pitchFamily="18" charset="0"/>
              </a:rPr>
              <a:t>The 5G system shall support a secure mechanism for a home operator to remotely provision the 3GPP credentials of a uniquely identifiable and verifiably secure IoT device.</a:t>
            </a:r>
            <a:endParaRPr lang="en-US" sz="1000" i="1" dirty="0">
              <a:effectLst/>
              <a:latin typeface="Times New Roman" panose="02020603050405020304" pitchFamily="18" charset="0"/>
              <a:ea typeface="Times New Roman" panose="02020603050405020304" pitchFamily="18" charset="0"/>
            </a:endParaRPr>
          </a:p>
          <a:p>
            <a:pPr marL="485775" lvl="2" indent="-312738" hangingPunct="0">
              <a:spcBef>
                <a:spcPts val="0"/>
              </a:spcBef>
              <a:spcAft>
                <a:spcPts val="300"/>
              </a:spcAft>
              <a:buSzPct val="180000"/>
              <a:buFont typeface="Arial" panose="020B0604020202020204" pitchFamily="34" charset="0"/>
              <a:buChar char="•"/>
            </a:pPr>
            <a:r>
              <a:rPr lang="en-GB" sz="1000" i="1" dirty="0">
                <a:effectLst/>
                <a:latin typeface="Times New Roman" panose="02020603050405020304" pitchFamily="18" charset="0"/>
                <a:ea typeface="Times New Roman" panose="02020603050405020304" pitchFamily="18" charset="0"/>
              </a:rPr>
              <a:t>The 5G system shall support a secure mechanism for the network operator of an NPN to remotely provision the non-3GPP identities and credentials of a uniquely identifiable and verifiably secure IoT device.</a:t>
            </a:r>
            <a:endParaRPr lang="en-US" sz="1000" i="1" dirty="0">
              <a:effectLst/>
              <a:latin typeface="Times New Roman" panose="02020603050405020304" pitchFamily="18" charset="0"/>
              <a:ea typeface="Times New Roman" panose="02020603050405020304" pitchFamily="18" charset="0"/>
            </a:endParaRPr>
          </a:p>
          <a:p>
            <a:pPr marL="485775" lvl="2" indent="-312738" hangingPunct="0">
              <a:spcBef>
                <a:spcPts val="0"/>
              </a:spcBef>
              <a:spcAft>
                <a:spcPts val="300"/>
              </a:spcAft>
              <a:buSzPct val="180000"/>
              <a:buFont typeface="Arial" panose="020B0604020202020204" pitchFamily="34" charset="0"/>
              <a:buChar char="•"/>
            </a:pPr>
            <a:r>
              <a:rPr lang="en-GB" sz="1000" i="1" dirty="0">
                <a:effectLst/>
                <a:latin typeface="Times New Roman" panose="02020603050405020304" pitchFamily="18" charset="0"/>
                <a:ea typeface="Times New Roman" panose="02020603050405020304" pitchFamily="18" charset="0"/>
              </a:rPr>
              <a:t>Based on MNO and NPN policy, the 5G system shall support a mechanism to enable MNO to update the subscription of an authorized UE in order to allow the UE to connect to a desired NPN. This on-demand mechanism should enable means for a user to request on-the-spot network connectivity which is authorized by its MNO.</a:t>
            </a:r>
            <a:endParaRPr lang="en-US" sz="1000" i="1" dirty="0">
              <a:effectLst/>
              <a:latin typeface="Times New Roman" panose="02020603050405020304" pitchFamily="18" charset="0"/>
              <a:ea typeface="Times New Roman" panose="02020603050405020304" pitchFamily="18" charset="0"/>
            </a:endParaRPr>
          </a:p>
          <a:p>
            <a:pPr marL="485775" lvl="2" indent="-312738" hangingPunct="0">
              <a:spcBef>
                <a:spcPts val="0"/>
              </a:spcBef>
              <a:spcAft>
                <a:spcPts val="300"/>
              </a:spcAft>
              <a:buSzPct val="180000"/>
              <a:buFont typeface="Arial" panose="020B0604020202020204" pitchFamily="34" charset="0"/>
              <a:buChar char="•"/>
            </a:pPr>
            <a:r>
              <a:rPr lang="en-GB" sz="1000" i="1" dirty="0">
                <a:effectLst/>
                <a:latin typeface="Times New Roman" panose="02020603050405020304" pitchFamily="18" charset="0"/>
                <a:ea typeface="Times New Roman" panose="02020603050405020304" pitchFamily="18" charset="0"/>
              </a:rPr>
              <a:t>Based on operator policy, the 5G system shall provide means for authorised 3rd parties to request changes to UE subscription parameters for access to data networks, e.g., static IP address and configuration parameters for data network access.</a:t>
            </a:r>
            <a:endParaRPr lang="en-US" sz="1000" i="1" dirty="0">
              <a:effectLst/>
              <a:latin typeface="Times New Roman" panose="02020603050405020304" pitchFamily="18" charset="0"/>
              <a:ea typeface="Times New Roman" panose="02020603050405020304" pitchFamily="18" charset="0"/>
            </a:endParaRPr>
          </a:p>
          <a:p>
            <a:pPr marL="214313" lvl="2" indent="0">
              <a:buNone/>
            </a:pPr>
            <a:endParaRPr lang="en-US" sz="1200" dirty="0">
              <a:latin typeface="Times New Roman" panose="02020603050405020304" pitchFamily="18" charset="0"/>
              <a:ea typeface="Times New Roman" panose="02020603050405020304" pitchFamily="18" charset="0"/>
            </a:endParaRPr>
          </a:p>
          <a:p>
            <a:pPr marL="0" indent="0">
              <a:buNone/>
            </a:pPr>
            <a:endParaRPr lang="en-US" dirty="0"/>
          </a:p>
          <a:p>
            <a:endParaRPr lang="en-US" dirty="0"/>
          </a:p>
        </p:txBody>
      </p:sp>
      <p:sp>
        <p:nvSpPr>
          <p:cNvPr id="7" name="TextBox 6">
            <a:extLst>
              <a:ext uri="{FF2B5EF4-FFF2-40B4-BE49-F238E27FC236}">
                <a16:creationId xmlns:a16="http://schemas.microsoft.com/office/drawing/2014/main" id="{32611F0B-61DE-043E-F30D-26AB50D7F119}"/>
              </a:ext>
            </a:extLst>
          </p:cNvPr>
          <p:cNvSpPr txBox="1"/>
          <p:nvPr/>
        </p:nvSpPr>
        <p:spPr>
          <a:xfrm>
            <a:off x="0" y="4241944"/>
            <a:ext cx="8719214" cy="746358"/>
          </a:xfrm>
          <a:prstGeom prst="rect">
            <a:avLst/>
          </a:prstGeom>
          <a:noFill/>
        </p:spPr>
        <p:txBody>
          <a:bodyPr wrap="square">
            <a:spAutoFit/>
          </a:bodyPr>
          <a:lstStyle/>
          <a:p>
            <a:pPr marL="214313" lvl="2"/>
            <a:r>
              <a:rPr lang="en-US" sz="1600" b="1" dirty="0">
                <a:latin typeface="Times New Roman" panose="02020603050405020304" pitchFamily="18" charset="0"/>
                <a:ea typeface="Times New Roman" panose="02020603050405020304" pitchFamily="18" charset="0"/>
              </a:rPr>
              <a:t>Observation 2: </a:t>
            </a:r>
            <a:r>
              <a:rPr lang="en-US" sz="1600" dirty="0">
                <a:latin typeface="Times New Roman" panose="02020603050405020304" pitchFamily="18" charset="0"/>
                <a:ea typeface="Times New Roman" panose="02020603050405020304" pitchFamily="18" charset="0"/>
              </a:rPr>
              <a:t>Since </a:t>
            </a:r>
            <a:r>
              <a:rPr lang="en-US" sz="1600" dirty="0" err="1">
                <a:latin typeface="Times New Roman" panose="02020603050405020304" pitchFamily="18" charset="0"/>
                <a:ea typeface="Times New Roman" panose="02020603050405020304" pitchFamily="18" charset="0"/>
              </a:rPr>
              <a:t>AIoT</a:t>
            </a:r>
            <a:r>
              <a:rPr lang="en-US" sz="1600" dirty="0">
                <a:latin typeface="Times New Roman" panose="02020603050405020304" pitchFamily="18" charset="0"/>
                <a:ea typeface="Times New Roman" panose="02020603050405020304" pitchFamily="18" charset="0"/>
              </a:rPr>
              <a:t> devices are considered IoT devices the subscription requirements in TS 22.261, 6.14.2 apply to </a:t>
            </a:r>
            <a:r>
              <a:rPr lang="en-US" sz="1600" dirty="0" err="1">
                <a:latin typeface="Times New Roman" panose="02020603050405020304" pitchFamily="18" charset="0"/>
                <a:ea typeface="Times New Roman" panose="02020603050405020304" pitchFamily="18" charset="0"/>
              </a:rPr>
              <a:t>AIoT</a:t>
            </a:r>
            <a:r>
              <a:rPr lang="en-US" sz="1600" dirty="0">
                <a:latin typeface="Times New Roman" panose="02020603050405020304" pitchFamily="18" charset="0"/>
                <a:ea typeface="Times New Roman" panose="02020603050405020304" pitchFamily="18" charset="0"/>
              </a:rPr>
              <a:t> devices.</a:t>
            </a:r>
          </a:p>
          <a:p>
            <a:pPr marL="214313" lvl="2"/>
            <a:r>
              <a:rPr lang="en-US" sz="1050" b="1" dirty="0">
                <a:latin typeface="Times New Roman" panose="02020603050405020304" pitchFamily="18" charset="0"/>
                <a:ea typeface="Times New Roman" panose="02020603050405020304" pitchFamily="18" charset="0"/>
              </a:rPr>
              <a:t>Note: </a:t>
            </a:r>
            <a:r>
              <a:rPr lang="en-US" sz="1050" dirty="0" err="1">
                <a:latin typeface="Times New Roman" panose="02020603050405020304" pitchFamily="18" charset="0"/>
                <a:ea typeface="Times New Roman" panose="02020603050405020304" pitchFamily="18" charset="0"/>
              </a:rPr>
              <a:t>AIoT</a:t>
            </a:r>
            <a:r>
              <a:rPr lang="en-US" sz="1050" dirty="0">
                <a:latin typeface="Times New Roman" panose="02020603050405020304" pitchFamily="18" charset="0"/>
                <a:ea typeface="Times New Roman" panose="02020603050405020304" pitchFamily="18" charset="0"/>
              </a:rPr>
              <a:t> devices support direct and indirect network connection as well as </a:t>
            </a:r>
            <a:r>
              <a:rPr lang="en-US" sz="1050" dirty="0" err="1">
                <a:latin typeface="Times New Roman" panose="02020603050405020304" pitchFamily="18" charset="0"/>
                <a:ea typeface="Times New Roman" panose="02020603050405020304" pitchFamily="18" charset="0"/>
              </a:rPr>
              <a:t>AIoT</a:t>
            </a:r>
            <a:r>
              <a:rPr lang="en-US" sz="1050" dirty="0">
                <a:latin typeface="Times New Roman" panose="02020603050405020304" pitchFamily="18" charset="0"/>
                <a:ea typeface="Times New Roman" panose="02020603050405020304" pitchFamily="18" charset="0"/>
              </a:rPr>
              <a:t> to UE direct device connection mode, </a:t>
            </a:r>
            <a:r>
              <a:rPr lang="en-US" sz="1050" dirty="0">
                <a:latin typeface="Times New Roman" panose="02020603050405020304" pitchFamily="18" charset="0"/>
                <a:ea typeface="Times New Roman" panose="02020603050405020304" pitchFamily="18" charset="0"/>
                <a:hlinkClick r:id="rId3"/>
              </a:rPr>
              <a:t>TS 22.369, v19.2.0   </a:t>
            </a:r>
            <a:endParaRPr lang="en-US" sz="105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668806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220C4B-FD82-1AC8-16F3-C1A27F2CD96A}"/>
              </a:ext>
            </a:extLst>
          </p:cNvPr>
          <p:cNvSpPr>
            <a:spLocks noGrp="1"/>
          </p:cNvSpPr>
          <p:nvPr>
            <p:ph type="title"/>
          </p:nvPr>
        </p:nvSpPr>
        <p:spPr/>
        <p:txBody>
          <a:bodyPr/>
          <a:lstStyle/>
          <a:p>
            <a:r>
              <a:rPr lang="en-US" dirty="0"/>
              <a:t>UICC Support </a:t>
            </a:r>
          </a:p>
        </p:txBody>
      </p:sp>
      <p:sp>
        <p:nvSpPr>
          <p:cNvPr id="3" name="Subtitle 2">
            <a:extLst>
              <a:ext uri="{FF2B5EF4-FFF2-40B4-BE49-F238E27FC236}">
                <a16:creationId xmlns:a16="http://schemas.microsoft.com/office/drawing/2014/main" id="{C172B470-7229-7AC0-FBCE-2A88FE711149}"/>
              </a:ext>
            </a:extLst>
          </p:cNvPr>
          <p:cNvSpPr>
            <a:spLocks noGrp="1"/>
          </p:cNvSpPr>
          <p:nvPr>
            <p:ph type="subTitle" idx="1"/>
          </p:nvPr>
        </p:nvSpPr>
        <p:spPr/>
        <p:txBody>
          <a:bodyPr/>
          <a:lstStyle/>
          <a:p>
            <a:endParaRPr lang="en-US" sz="1800" dirty="0"/>
          </a:p>
        </p:txBody>
      </p:sp>
    </p:spTree>
    <p:extLst>
      <p:ext uri="{BB962C8B-B14F-4D97-AF65-F5344CB8AC3E}">
        <p14:creationId xmlns:p14="http://schemas.microsoft.com/office/powerpoint/2010/main" val="1266286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47FC5FC-8950-04AB-AF62-5BF7D83188B9}"/>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93DA37C4-3D31-DF48-D324-BD25BA0D4332}"/>
              </a:ext>
            </a:extLst>
          </p:cNvPr>
          <p:cNvSpPr>
            <a:spLocks noGrp="1"/>
          </p:cNvSpPr>
          <p:nvPr>
            <p:ph type="title"/>
          </p:nvPr>
        </p:nvSpPr>
        <p:spPr>
          <a:xfrm>
            <a:off x="167463" y="418189"/>
            <a:ext cx="8390334" cy="271469"/>
          </a:xfrm>
        </p:spPr>
        <p:txBody>
          <a:bodyPr/>
          <a:lstStyle/>
          <a:p>
            <a:r>
              <a:rPr lang="en-US" dirty="0"/>
              <a:t>UICC Support for </a:t>
            </a:r>
            <a:r>
              <a:rPr lang="en-US" dirty="0" err="1"/>
              <a:t>AIoT</a:t>
            </a:r>
            <a:r>
              <a:rPr lang="en-US" dirty="0"/>
              <a:t> Devices (1)</a:t>
            </a:r>
          </a:p>
        </p:txBody>
      </p:sp>
      <p:sp>
        <p:nvSpPr>
          <p:cNvPr id="4" name="Content Placeholder 3">
            <a:extLst>
              <a:ext uri="{FF2B5EF4-FFF2-40B4-BE49-F238E27FC236}">
                <a16:creationId xmlns:a16="http://schemas.microsoft.com/office/drawing/2014/main" id="{00B1DAF1-1D7A-699C-F555-D02BBFA09087}"/>
              </a:ext>
            </a:extLst>
          </p:cNvPr>
          <p:cNvSpPr>
            <a:spLocks noGrp="1"/>
          </p:cNvSpPr>
          <p:nvPr>
            <p:ph sz="quarter" idx="14"/>
          </p:nvPr>
        </p:nvSpPr>
        <p:spPr>
          <a:xfrm>
            <a:off x="167463" y="689658"/>
            <a:ext cx="8769503" cy="3471118"/>
          </a:xfrm>
        </p:spPr>
        <p:txBody>
          <a:bodyPr/>
          <a:lstStyle/>
          <a:p>
            <a:pPr>
              <a:spcBef>
                <a:spcPts val="600"/>
              </a:spcBef>
              <a:spcAft>
                <a:spcPts val="300"/>
              </a:spcAft>
              <a:tabLst>
                <a:tab pos="172641" algn="l"/>
              </a:tabLst>
            </a:pPr>
            <a:r>
              <a:rPr lang="en-US" dirty="0"/>
              <a:t> </a:t>
            </a:r>
            <a:r>
              <a:rPr lang="en-US" sz="1500" dirty="0">
                <a:latin typeface="Calibri" panose="020F0502020204030204" pitchFamily="34" charset="0"/>
                <a:ea typeface="Calibri" panose="020F0502020204030204" pitchFamily="34" charset="0"/>
                <a:cs typeface="Calibri" panose="020F0502020204030204" pitchFamily="34" charset="0"/>
              </a:rPr>
              <a:t>According to </a:t>
            </a:r>
            <a:r>
              <a:rPr lang="en-US" sz="1500" b="1" dirty="0">
                <a:solidFill>
                  <a:srgbClr val="0F4761"/>
                </a:solidFill>
                <a:latin typeface="Calibri" panose="020F0502020204030204" pitchFamily="34" charset="0"/>
                <a:ea typeface="Calibri" panose="020F0502020204030204" pitchFamily="34" charset="0"/>
                <a:cs typeface="Calibri" panose="020F0502020204030204" pitchFamily="34" charset="0"/>
              </a:rPr>
              <a:t>TS 22.261 v15.9.0 Clause </a:t>
            </a:r>
            <a:r>
              <a:rPr lang="en-GB" sz="1500" b="1" dirty="0">
                <a:solidFill>
                  <a:srgbClr val="0F4761"/>
                </a:solidFill>
                <a:latin typeface="Calibri" panose="020F0502020204030204" pitchFamily="34" charset="0"/>
                <a:ea typeface="Calibri" panose="020F0502020204030204" pitchFamily="34" charset="0"/>
                <a:cs typeface="Calibri" panose="020F0502020204030204" pitchFamily="34" charset="0"/>
              </a:rPr>
              <a:t>8.2  </a:t>
            </a:r>
            <a:endParaRPr lang="en-US" sz="1500" b="1" dirty="0">
              <a:solidFill>
                <a:srgbClr val="0F4761"/>
              </a:solidFill>
              <a:latin typeface="Calibri" panose="020F0502020204030204" pitchFamily="34" charset="0"/>
              <a:ea typeface="Calibri" panose="020F0502020204030204" pitchFamily="34" charset="0"/>
              <a:cs typeface="Calibri" panose="020F0502020204030204" pitchFamily="34" charset="0"/>
            </a:endParaRPr>
          </a:p>
          <a:p>
            <a:pPr marL="457200" lvl="1" indent="0">
              <a:spcBef>
                <a:spcPts val="0"/>
              </a:spcBef>
              <a:buNone/>
              <a:tabLst>
                <a:tab pos="172641" algn="l"/>
              </a:tabLst>
            </a:pPr>
            <a:r>
              <a:rPr lang="en-US" sz="1000" dirty="0">
                <a:latin typeface="Calibri" panose="020F0502020204030204" pitchFamily="34" charset="0"/>
                <a:ea typeface="Calibri" panose="020F0502020204030204" pitchFamily="34" charset="0"/>
                <a:cs typeface="Calibri" panose="020F0502020204030204" pitchFamily="34" charset="0"/>
              </a:rPr>
              <a:t>  </a:t>
            </a:r>
            <a:r>
              <a:rPr lang="en-US" sz="1200" dirty="0">
                <a:latin typeface="Calibri" panose="020F0502020204030204" pitchFamily="34" charset="0"/>
                <a:ea typeface="Calibri" panose="020F0502020204030204" pitchFamily="34" charset="0"/>
                <a:cs typeface="Calibri" panose="020F0502020204030204" pitchFamily="34" charset="0"/>
              </a:rPr>
              <a:t>…</a:t>
            </a:r>
          </a:p>
          <a:p>
            <a:pPr marL="585788" lvl="2" indent="0">
              <a:spcBef>
                <a:spcPts val="0"/>
              </a:spcBef>
              <a:buNone/>
              <a:tabLst>
                <a:tab pos="172641" algn="l"/>
              </a:tabLst>
            </a:pPr>
            <a:r>
              <a:rPr lang="en-GB" sz="1200" b="1" i="1" dirty="0">
                <a:highlight>
                  <a:srgbClr val="FFFF00"/>
                </a:highlight>
                <a:latin typeface="Calibri" panose="020F0502020204030204" pitchFamily="34" charset="0"/>
                <a:ea typeface="Calibri" panose="020F0502020204030204" pitchFamily="34" charset="0"/>
                <a:cs typeface="Calibri" panose="020F0502020204030204" pitchFamily="34" charset="0"/>
              </a:rPr>
              <a:t> </a:t>
            </a:r>
            <a:r>
              <a:rPr lang="en-GB" sz="1200" b="1" i="1" dirty="0">
                <a:effectLst/>
                <a:highlight>
                  <a:srgbClr val="FFFF00"/>
                </a:highlight>
                <a:latin typeface="Calibri" panose="020F0502020204030204" pitchFamily="34" charset="0"/>
                <a:ea typeface="Calibri" panose="020F0502020204030204" pitchFamily="34" charset="0"/>
                <a:cs typeface="Calibri" panose="020F0502020204030204" pitchFamily="34" charset="0"/>
              </a:rPr>
              <a:t>3GPP subscription identifier(s) and long term key(s) shall be stored and processed within a UE using a tamper resistant secure hardware component.</a:t>
            </a:r>
            <a:r>
              <a:rPr lang="en-GB" sz="1200" i="1" dirty="0">
                <a:effectLst/>
                <a:highlight>
                  <a:srgbClr val="FFFF00"/>
                </a:highlight>
                <a:latin typeface="Calibri" panose="020F0502020204030204" pitchFamily="34" charset="0"/>
                <a:ea typeface="Calibri" panose="020F0502020204030204" pitchFamily="34" charset="0"/>
                <a:cs typeface="Calibri" panose="020F0502020204030204" pitchFamily="34" charset="0"/>
              </a:rPr>
              <a:t> This requirement does not apply to non-AKA based subscription credentials used for private networks.</a:t>
            </a:r>
          </a:p>
          <a:p>
            <a:pPr marL="0" indent="0">
              <a:buNone/>
            </a:pPr>
            <a:r>
              <a:rPr lang="en-US" sz="1200" dirty="0">
                <a:latin typeface="Calibri" panose="020F0502020204030204" pitchFamily="34" charset="0"/>
                <a:ea typeface="Calibri" panose="020F0502020204030204" pitchFamily="34" charset="0"/>
                <a:cs typeface="Calibri" panose="020F0502020204030204" pitchFamily="34" charset="0"/>
              </a:rPr>
              <a:t>              …</a:t>
            </a:r>
          </a:p>
          <a:p>
            <a:pPr marL="457200" lvl="1" indent="0">
              <a:buNone/>
            </a:pPr>
            <a:r>
              <a:rPr lang="en-US" sz="1200" dirty="0">
                <a:solidFill>
                  <a:srgbClr val="FF0000"/>
                </a:solidFill>
                <a:latin typeface="Calibri" panose="020F0502020204030204" pitchFamily="34" charset="0"/>
                <a:ea typeface="Calibri" panose="020F0502020204030204" pitchFamily="34" charset="0"/>
                <a:cs typeface="Calibri" panose="020F0502020204030204" pitchFamily="34" charset="0"/>
              </a:rPr>
              <a:t>Note: After  v15.9.0 of TS 22.261, this requirement was moved to the SA3 specifications TS 33. 501</a:t>
            </a:r>
          </a:p>
          <a:p>
            <a:pPr marL="0">
              <a:spcBef>
                <a:spcPts val="600"/>
              </a:spcBef>
              <a:spcAft>
                <a:spcPts val="300"/>
              </a:spcAft>
              <a:tabLst>
                <a:tab pos="172641" algn="l"/>
              </a:tabLst>
            </a:pPr>
            <a:r>
              <a:rPr lang="en-GB" sz="1500" b="1" dirty="0">
                <a:solidFill>
                  <a:srgbClr val="0F4761"/>
                </a:solidFill>
                <a:latin typeface="Calibri" panose="020F0502020204030204" pitchFamily="34" charset="0"/>
                <a:ea typeface="Calibri" panose="020F0502020204030204" pitchFamily="34" charset="0"/>
                <a:cs typeface="Calibri" panose="020F0502020204030204" pitchFamily="34" charset="0"/>
              </a:rPr>
              <a:t> According to TS 33.501 Clause 5.2.4 (Secure storage and processing of subscription credentials)</a:t>
            </a:r>
            <a:endParaRPr lang="en-US" sz="1500" b="1" dirty="0">
              <a:solidFill>
                <a:srgbClr val="0F4761"/>
              </a:solidFill>
              <a:latin typeface="Calibri" panose="020F0502020204030204" pitchFamily="34" charset="0"/>
              <a:ea typeface="Calibri" panose="020F0502020204030204" pitchFamily="34" charset="0"/>
              <a:cs typeface="Calibri" panose="020F0502020204030204" pitchFamily="34" charset="0"/>
            </a:endParaRPr>
          </a:p>
          <a:p>
            <a:pPr marL="671513" lvl="3">
              <a:spcBef>
                <a:spcPts val="0"/>
              </a:spcBef>
              <a:buFont typeface="Arial" panose="020B0604020202020204" pitchFamily="34" charset="0"/>
              <a:buChar char="•"/>
              <a:tabLst>
                <a:tab pos="172641" algn="l"/>
              </a:tabLst>
            </a:pPr>
            <a:r>
              <a:rPr lang="en-GB" sz="1200" dirty="0">
                <a:latin typeface="Calibri" panose="020F0502020204030204" pitchFamily="34" charset="0"/>
                <a:ea typeface="Calibri" panose="020F0502020204030204" pitchFamily="34" charset="0"/>
                <a:cs typeface="Calibri" panose="020F0502020204030204" pitchFamily="34" charset="0"/>
              </a:rPr>
              <a:t>The following requirements apply for the storage and processing of the subscription credentials used to access the 5G network:</a:t>
            </a:r>
            <a:endParaRPr lang="en-US" sz="1200" dirty="0">
              <a:latin typeface="Calibri" panose="020F0502020204030204" pitchFamily="34" charset="0"/>
              <a:ea typeface="Calibri" panose="020F0502020204030204" pitchFamily="34" charset="0"/>
              <a:cs typeface="Calibri" panose="020F0502020204030204" pitchFamily="34" charset="0"/>
            </a:endParaRPr>
          </a:p>
          <a:p>
            <a:pPr marL="856298" lvl="2" indent="-135255" hangingPunct="0">
              <a:spcBef>
                <a:spcPts val="0"/>
              </a:spcBef>
              <a:spcAft>
                <a:spcPts val="675"/>
              </a:spcAft>
              <a:tabLst>
                <a:tab pos="172641" algn="l"/>
              </a:tabLst>
            </a:pPr>
            <a:r>
              <a:rPr lang="en-GB" sz="1050" i="1" dirty="0">
                <a:highlight>
                  <a:srgbClr val="FFFF00"/>
                </a:highlight>
                <a:latin typeface="Calibri" panose="020F0502020204030204" pitchFamily="34" charset="0"/>
                <a:ea typeface="Calibri" panose="020F0502020204030204" pitchFamily="34" charset="0"/>
                <a:cs typeface="Calibri" panose="020F0502020204030204" pitchFamily="34" charset="0"/>
              </a:rPr>
              <a:t>The subscription credential(s) shall be integrity protected within the UE using a tamper resistant secure hardware component</a:t>
            </a:r>
            <a:r>
              <a:rPr lang="en-GB" sz="1050" i="1" dirty="0">
                <a:latin typeface="Calibri" panose="020F0502020204030204" pitchFamily="34" charset="0"/>
                <a:ea typeface="Calibri" panose="020F0502020204030204" pitchFamily="34" charset="0"/>
                <a:cs typeface="Calibri" panose="020F0502020204030204" pitchFamily="34" charset="0"/>
              </a:rPr>
              <a:t>.</a:t>
            </a:r>
            <a:endParaRPr lang="en-US" sz="1050" i="1" dirty="0">
              <a:latin typeface="Calibri" panose="020F0502020204030204" pitchFamily="34" charset="0"/>
              <a:ea typeface="Calibri" panose="020F0502020204030204" pitchFamily="34" charset="0"/>
              <a:cs typeface="Calibri" panose="020F0502020204030204" pitchFamily="34" charset="0"/>
            </a:endParaRPr>
          </a:p>
          <a:p>
            <a:pPr marL="856298" lvl="2" indent="-135255" hangingPunct="0">
              <a:spcBef>
                <a:spcPts val="0"/>
              </a:spcBef>
              <a:spcAft>
                <a:spcPts val="675"/>
              </a:spcAft>
              <a:tabLst>
                <a:tab pos="172641" algn="l"/>
              </a:tabLst>
            </a:pPr>
            <a:r>
              <a:rPr lang="en-GB" sz="1050" i="1" dirty="0">
                <a:latin typeface="Calibri" panose="020F0502020204030204" pitchFamily="34" charset="0"/>
                <a:ea typeface="Calibri" panose="020F0502020204030204" pitchFamily="34" charset="0"/>
                <a:cs typeface="Calibri" panose="020F0502020204030204" pitchFamily="34" charset="0"/>
              </a:rPr>
              <a:t>The long-term key(s) of the subscription credential(s) (i.e. K) shall be confidentiality protected within the UE using a tamper resistant secure hardware component.</a:t>
            </a:r>
            <a:endParaRPr lang="en-US" sz="1050" i="1" dirty="0">
              <a:latin typeface="Calibri" panose="020F0502020204030204" pitchFamily="34" charset="0"/>
              <a:ea typeface="Calibri" panose="020F0502020204030204" pitchFamily="34" charset="0"/>
              <a:cs typeface="Calibri" panose="020F0502020204030204" pitchFamily="34" charset="0"/>
            </a:endParaRPr>
          </a:p>
          <a:p>
            <a:pPr marL="856298" lvl="2" indent="-135255" hangingPunct="0">
              <a:spcBef>
                <a:spcPts val="0"/>
              </a:spcBef>
              <a:spcAft>
                <a:spcPts val="675"/>
              </a:spcAft>
              <a:tabLst>
                <a:tab pos="172641" algn="l"/>
              </a:tabLst>
            </a:pPr>
            <a:r>
              <a:rPr lang="en-GB" sz="1050" i="1" dirty="0">
                <a:latin typeface="Calibri" panose="020F0502020204030204" pitchFamily="34" charset="0"/>
                <a:ea typeface="Calibri" panose="020F0502020204030204" pitchFamily="34" charset="0"/>
                <a:cs typeface="Calibri" panose="020F0502020204030204" pitchFamily="34" charset="0"/>
              </a:rPr>
              <a:t>The long-term key(s) of the subscription credential(s) shall never be available in the clear outside of the tamper resistant secure hardware component. </a:t>
            </a:r>
            <a:endParaRPr lang="en-US" sz="1050" i="1" dirty="0">
              <a:latin typeface="Calibri" panose="020F0502020204030204" pitchFamily="34" charset="0"/>
              <a:ea typeface="Calibri" panose="020F0502020204030204" pitchFamily="34" charset="0"/>
              <a:cs typeface="Calibri" panose="020F0502020204030204" pitchFamily="34" charset="0"/>
            </a:endParaRPr>
          </a:p>
          <a:p>
            <a:pPr marL="856298" lvl="2" indent="-135255" hangingPunct="0">
              <a:spcBef>
                <a:spcPts val="0"/>
              </a:spcBef>
              <a:spcAft>
                <a:spcPts val="675"/>
              </a:spcAft>
              <a:tabLst>
                <a:tab pos="172641" algn="l"/>
              </a:tabLst>
            </a:pPr>
            <a:r>
              <a:rPr lang="en-GB" sz="1050" i="1" dirty="0">
                <a:latin typeface="Calibri" panose="020F0502020204030204" pitchFamily="34" charset="0"/>
                <a:ea typeface="Calibri" panose="020F0502020204030204" pitchFamily="34" charset="0"/>
                <a:cs typeface="Calibri" panose="020F0502020204030204" pitchFamily="34" charset="0"/>
              </a:rPr>
              <a:t>The authentication algorithm(s) that make use of the subscription credentials shall always be executed within the tamper resistant secure hardware component.</a:t>
            </a:r>
            <a:endParaRPr lang="en-US" sz="1050" i="1" dirty="0">
              <a:latin typeface="Calibri" panose="020F0502020204030204" pitchFamily="34" charset="0"/>
              <a:ea typeface="Calibri" panose="020F0502020204030204" pitchFamily="34" charset="0"/>
              <a:cs typeface="Calibri" panose="020F0502020204030204" pitchFamily="34" charset="0"/>
            </a:endParaRPr>
          </a:p>
          <a:p>
            <a:pPr marL="856298" lvl="2" indent="-135255" hangingPunct="0">
              <a:spcBef>
                <a:spcPts val="0"/>
              </a:spcBef>
              <a:spcAft>
                <a:spcPts val="675"/>
              </a:spcAft>
              <a:tabLst>
                <a:tab pos="172641" algn="l"/>
              </a:tabLst>
            </a:pPr>
            <a:r>
              <a:rPr lang="en-GB" sz="1050" i="1" dirty="0">
                <a:latin typeface="Calibri" panose="020F0502020204030204" pitchFamily="34" charset="0"/>
                <a:ea typeface="Calibri" panose="020F0502020204030204" pitchFamily="34" charset="0"/>
                <a:cs typeface="Calibri" panose="020F0502020204030204" pitchFamily="34" charset="0"/>
              </a:rPr>
              <a:t>It shall be possible to perform a security evaluation / assessment according to the respective security requirements of the tamper resistant secure hardware component.</a:t>
            </a:r>
            <a:endParaRPr lang="en-US" sz="1050" i="1" dirty="0">
              <a:latin typeface="Calibri" panose="020F0502020204030204" pitchFamily="34" charset="0"/>
              <a:ea typeface="Calibri" panose="020F0502020204030204" pitchFamily="34" charset="0"/>
              <a:cs typeface="Calibri" panose="020F0502020204030204" pitchFamily="34" charset="0"/>
            </a:endParaRPr>
          </a:p>
          <a:p>
            <a:pPr marL="592455" lvl="1" indent="0" hangingPunct="0">
              <a:spcBef>
                <a:spcPts val="0"/>
              </a:spcBef>
              <a:spcAft>
                <a:spcPts val="675"/>
              </a:spcAft>
              <a:buNone/>
              <a:tabLst>
                <a:tab pos="172641" algn="l"/>
              </a:tabLst>
            </a:pPr>
            <a:r>
              <a:rPr lang="en-GB" sz="650" i="1" dirty="0">
                <a:latin typeface="Calibri" panose="020F0502020204030204" pitchFamily="34" charset="0"/>
                <a:ea typeface="Calibri" panose="020F0502020204030204" pitchFamily="34" charset="0"/>
                <a:cs typeface="Calibri" panose="020F0502020204030204" pitchFamily="34" charset="0"/>
              </a:rPr>
              <a:t>	</a:t>
            </a:r>
            <a:r>
              <a:rPr lang="en-GB" sz="1100" i="1" dirty="0">
                <a:latin typeface="Calibri" panose="020F0502020204030204" pitchFamily="34" charset="0"/>
                <a:ea typeface="Calibri" panose="020F0502020204030204" pitchFamily="34" charset="0"/>
                <a:cs typeface="Calibri" panose="020F0502020204030204" pitchFamily="34" charset="0"/>
              </a:rPr>
              <a:t>  NOTE:      The security assessment scheme used for the security evaluation of the tamper resistant secure hardware component is 	outside  the scope of 3GPP specifications.</a:t>
            </a:r>
            <a:endParaRPr lang="en-US" sz="1100" i="1" dirty="0">
              <a:latin typeface="Calibri" panose="020F0502020204030204" pitchFamily="34" charset="0"/>
              <a:ea typeface="Calibri" panose="020F0502020204030204" pitchFamily="34" charset="0"/>
              <a:cs typeface="Calibri" panose="020F0502020204030204" pitchFamily="34" charset="0"/>
            </a:endParaRPr>
          </a:p>
          <a:p>
            <a:endParaRPr lang="en-US" dirty="0"/>
          </a:p>
        </p:txBody>
      </p:sp>
    </p:spTree>
    <p:extLst>
      <p:ext uri="{BB962C8B-B14F-4D97-AF65-F5344CB8AC3E}">
        <p14:creationId xmlns:p14="http://schemas.microsoft.com/office/powerpoint/2010/main" val="1566596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2AA4B20-7607-5FFF-B25A-16749F2C8864}"/>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57BF5A18-9671-DC98-16F5-29859A82BFB7}"/>
              </a:ext>
            </a:extLst>
          </p:cNvPr>
          <p:cNvSpPr>
            <a:spLocks noGrp="1"/>
          </p:cNvSpPr>
          <p:nvPr>
            <p:ph type="title"/>
          </p:nvPr>
        </p:nvSpPr>
        <p:spPr>
          <a:xfrm>
            <a:off x="263235" y="321049"/>
            <a:ext cx="8390334" cy="271469"/>
          </a:xfrm>
        </p:spPr>
        <p:txBody>
          <a:bodyPr/>
          <a:lstStyle/>
          <a:p>
            <a:r>
              <a:rPr lang="en-US" dirty="0"/>
              <a:t>UICC Support for </a:t>
            </a:r>
            <a:r>
              <a:rPr lang="en-US" dirty="0" err="1"/>
              <a:t>AIoT</a:t>
            </a:r>
            <a:r>
              <a:rPr lang="en-US" dirty="0"/>
              <a:t> Devices (2)</a:t>
            </a:r>
          </a:p>
        </p:txBody>
      </p:sp>
      <p:sp>
        <p:nvSpPr>
          <p:cNvPr id="4" name="Content Placeholder 3">
            <a:extLst>
              <a:ext uri="{FF2B5EF4-FFF2-40B4-BE49-F238E27FC236}">
                <a16:creationId xmlns:a16="http://schemas.microsoft.com/office/drawing/2014/main" id="{2CC00629-010D-F559-528D-D20864A8011A}"/>
              </a:ext>
            </a:extLst>
          </p:cNvPr>
          <p:cNvSpPr>
            <a:spLocks noGrp="1"/>
          </p:cNvSpPr>
          <p:nvPr>
            <p:ph sz="quarter" idx="14"/>
          </p:nvPr>
        </p:nvSpPr>
        <p:spPr>
          <a:xfrm>
            <a:off x="109369" y="741285"/>
            <a:ext cx="8732705" cy="3991778"/>
          </a:xfrm>
        </p:spPr>
        <p:txBody>
          <a:bodyPr/>
          <a:lstStyle/>
          <a:p>
            <a:r>
              <a:rPr lang="en-US" sz="1500" dirty="0">
                <a:solidFill>
                  <a:schemeClr val="tx1"/>
                </a:solidFill>
                <a:highlight>
                  <a:srgbClr val="FFFFFF"/>
                </a:highlight>
                <a:latin typeface="Calibri" panose="020F0502020204030204" pitchFamily="34" charset="0"/>
                <a:ea typeface="Calibri" panose="020F0502020204030204" pitchFamily="34" charset="0"/>
                <a:cs typeface="Calibri" panose="020F0502020204030204" pitchFamily="34" charset="0"/>
              </a:rPr>
              <a:t>According to </a:t>
            </a:r>
            <a:r>
              <a:rPr lang="en-US" sz="1500" b="1" dirty="0">
                <a:solidFill>
                  <a:schemeClr val="tx1"/>
                </a:solidFill>
                <a:highlight>
                  <a:srgbClr val="FFFFFF"/>
                </a:highlight>
                <a:latin typeface="Calibri" panose="020F0502020204030204" pitchFamily="34" charset="0"/>
                <a:ea typeface="Calibri" panose="020F0502020204030204" pitchFamily="34" charset="0"/>
                <a:cs typeface="Calibri" panose="020F0502020204030204" pitchFamily="34" charset="0"/>
              </a:rPr>
              <a:t>TS 22.261 v15.9.0 Clause </a:t>
            </a:r>
            <a:r>
              <a:rPr lang="en-GB" sz="1500" b="1" dirty="0">
                <a:solidFill>
                  <a:schemeClr val="tx1"/>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8.2  </a:t>
            </a:r>
            <a:r>
              <a:rPr lang="en-GB" sz="1500" b="1" dirty="0">
                <a:solidFill>
                  <a:schemeClr val="tx1"/>
                </a:solidFill>
                <a:highlight>
                  <a:srgbClr val="FFFFFF"/>
                </a:highlight>
                <a:latin typeface="Calibri" panose="020F0502020204030204" pitchFamily="34" charset="0"/>
                <a:ea typeface="Calibri" panose="020F0502020204030204" pitchFamily="34" charset="0"/>
                <a:cs typeface="Calibri" panose="020F0502020204030204" pitchFamily="34" charset="0"/>
              </a:rPr>
              <a:t>TS 33.501 clause 6.1.1.1 (specific to EAP-AKA’ and 5G AKA)</a:t>
            </a:r>
          </a:p>
          <a:p>
            <a:pPr marL="671513" lvl="3">
              <a:spcBef>
                <a:spcPts val="0"/>
              </a:spcBef>
              <a:buFont typeface="Arial" panose="020B0604020202020204" pitchFamily="34" charset="0"/>
              <a:buChar char="•"/>
            </a:pPr>
            <a:r>
              <a:rPr lang="en-GB" sz="1300" i="1" dirty="0">
                <a:highlight>
                  <a:srgbClr val="FFFF00"/>
                </a:highlight>
                <a:latin typeface="Calibri" panose="020F0502020204030204" pitchFamily="34" charset="0"/>
                <a:ea typeface="Calibri" panose="020F0502020204030204" pitchFamily="34" charset="0"/>
                <a:cs typeface="Calibri" panose="020F0502020204030204" pitchFamily="34" charset="0"/>
              </a:rPr>
              <a:t>UE and serving network shall support EAP-AKA' and 5G AKA authentication methods.</a:t>
            </a:r>
            <a:endParaRPr lang="en-US" sz="1300" i="1" dirty="0">
              <a:highlight>
                <a:srgbClr val="FFFF00"/>
              </a:highlight>
              <a:latin typeface="Calibri" panose="020F0502020204030204" pitchFamily="34" charset="0"/>
              <a:ea typeface="Calibri" panose="020F0502020204030204" pitchFamily="34" charset="0"/>
              <a:cs typeface="Calibri" panose="020F0502020204030204" pitchFamily="34" charset="0"/>
            </a:endParaRPr>
          </a:p>
          <a:p>
            <a:pPr marL="1212056" lvl="3" indent="-405289" hangingPunct="0">
              <a:spcBef>
                <a:spcPts val="0"/>
              </a:spcBef>
              <a:spcAft>
                <a:spcPts val="675"/>
              </a:spcAft>
              <a:buFont typeface="Arial" panose="020B0604020202020204" pitchFamily="34" charset="0"/>
              <a:buChar char="•"/>
            </a:pPr>
            <a:r>
              <a:rPr lang="en-GB" sz="1300" i="1" dirty="0">
                <a:highlight>
                  <a:srgbClr val="FFFFFF"/>
                </a:highlight>
                <a:latin typeface="Calibri" panose="020F0502020204030204" pitchFamily="34" charset="0"/>
                <a:ea typeface="Calibri" panose="020F0502020204030204" pitchFamily="34" charset="0"/>
                <a:cs typeface="Calibri" panose="020F0502020204030204" pitchFamily="34" charset="0"/>
              </a:rPr>
              <a:t>NOTE 2b: It is the home operator's decision which authentication method is selected. </a:t>
            </a:r>
            <a:endParaRPr lang="en-US" sz="1300" i="1" dirty="0">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671513" lvl="3">
              <a:spcBef>
                <a:spcPts val="0"/>
              </a:spcBef>
              <a:buFont typeface="Arial" panose="020B0604020202020204" pitchFamily="34" charset="0"/>
              <a:buChar char="•"/>
            </a:pPr>
            <a:r>
              <a:rPr lang="en-GB" sz="1300" i="1" dirty="0">
                <a:highlight>
                  <a:srgbClr val="FFFF00"/>
                </a:highlight>
                <a:latin typeface="Calibri" panose="020F0502020204030204" pitchFamily="34" charset="0"/>
                <a:ea typeface="Calibri" panose="020F0502020204030204" pitchFamily="34" charset="0"/>
                <a:cs typeface="Calibri" panose="020F0502020204030204" pitchFamily="34" charset="0"/>
              </a:rPr>
              <a:t>The USIM shall reside on a UICC. The UICC may be removable or non-removable.</a:t>
            </a:r>
            <a:endParaRPr lang="en-US" sz="1300" i="1" dirty="0">
              <a:highlight>
                <a:srgbClr val="FFFF00"/>
              </a:highlight>
              <a:latin typeface="Calibri" panose="020F0502020204030204" pitchFamily="34" charset="0"/>
              <a:ea typeface="Calibri" panose="020F0502020204030204" pitchFamily="34" charset="0"/>
              <a:cs typeface="Calibri" panose="020F0502020204030204" pitchFamily="34" charset="0"/>
            </a:endParaRPr>
          </a:p>
          <a:p>
            <a:pPr marL="1212056" lvl="3" indent="-405289" hangingPunct="0">
              <a:spcBef>
                <a:spcPts val="0"/>
              </a:spcBef>
              <a:spcAft>
                <a:spcPts val="675"/>
              </a:spcAft>
              <a:buFont typeface="Arial" panose="020B0604020202020204" pitchFamily="34" charset="0"/>
              <a:buChar char="•"/>
            </a:pPr>
            <a:r>
              <a:rPr lang="en-GB" sz="1300" i="1" dirty="0">
                <a:highlight>
                  <a:srgbClr val="FFFFFF"/>
                </a:highlight>
                <a:latin typeface="Calibri" panose="020F0502020204030204" pitchFamily="34" charset="0"/>
                <a:ea typeface="Calibri" panose="020F0502020204030204" pitchFamily="34" charset="0"/>
                <a:cs typeface="Calibri" panose="020F0502020204030204" pitchFamily="34" charset="0"/>
              </a:rPr>
              <a:t>NOTE 3:  For non-3GPP access networks USIM applies in case of terminal with 3GPP access capabilities.</a:t>
            </a:r>
            <a:endParaRPr lang="en-US" sz="1300" i="1" dirty="0">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671513" lvl="3">
              <a:spcBef>
                <a:spcPts val="0"/>
              </a:spcBef>
              <a:buFont typeface="Arial" panose="020B0604020202020204" pitchFamily="34" charset="0"/>
              <a:buChar char="•"/>
            </a:pPr>
            <a:r>
              <a:rPr lang="en-GB" sz="1300" i="1" dirty="0">
                <a:highlight>
                  <a:srgbClr val="FFFFFF"/>
                </a:highlight>
                <a:latin typeface="Calibri" panose="020F0502020204030204" pitchFamily="34" charset="0"/>
                <a:ea typeface="Calibri" panose="020F0502020204030204" pitchFamily="34" charset="0"/>
                <a:cs typeface="Calibri" panose="020F0502020204030204" pitchFamily="34" charset="0"/>
              </a:rPr>
              <a:t>If the terminal supports 3GPP access capabilities, the credentials used with EAP-AKA' and 5G AKA for non-3GPP access networks shall reside on the UICC.</a:t>
            </a:r>
            <a:endParaRPr lang="en-US" sz="1300" i="1" dirty="0">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592455" lvl="1" indent="0" hangingPunct="0">
              <a:spcBef>
                <a:spcPts val="0"/>
              </a:spcBef>
              <a:spcAft>
                <a:spcPts val="675"/>
              </a:spcAft>
              <a:buNone/>
            </a:pPr>
            <a:r>
              <a:rPr lang="en-GB" sz="1300" i="1" dirty="0">
                <a:highlight>
                  <a:srgbClr val="FFFF00"/>
                </a:highlight>
                <a:latin typeface="Calibri" panose="020F0502020204030204" pitchFamily="34" charset="0"/>
                <a:ea typeface="Calibri" panose="020F0502020204030204" pitchFamily="34" charset="0"/>
                <a:cs typeface="Calibri" panose="020F0502020204030204" pitchFamily="34" charset="0"/>
              </a:rPr>
              <a:t>NOTE 4:  EAP-AKA' and 5G AKA are the </a:t>
            </a:r>
            <a:r>
              <a:rPr lang="en-GB" sz="1300" b="1" i="1" dirty="0">
                <a:highlight>
                  <a:srgbClr val="FFFF00"/>
                </a:highlight>
                <a:latin typeface="Calibri" panose="020F0502020204030204" pitchFamily="34" charset="0"/>
                <a:ea typeface="Calibri" panose="020F0502020204030204" pitchFamily="34" charset="0"/>
                <a:cs typeface="Calibri" panose="020F0502020204030204" pitchFamily="34" charset="0"/>
              </a:rPr>
              <a:t>only</a:t>
            </a:r>
            <a:r>
              <a:rPr lang="en-GB" sz="1300" i="1" dirty="0">
                <a:highlight>
                  <a:srgbClr val="FFFF00"/>
                </a:highlight>
                <a:latin typeface="Calibri" panose="020F0502020204030204" pitchFamily="34" charset="0"/>
                <a:ea typeface="Calibri" panose="020F0502020204030204" pitchFamily="34" charset="0"/>
                <a:cs typeface="Calibri" panose="020F0502020204030204" pitchFamily="34" charset="0"/>
              </a:rPr>
              <a:t> authentication methods that are supported in UE and serving network, hence only they are described in sub-clause 6.1.3 of the present document. For a private network using the 5G system as specified in [7] an example </a:t>
            </a:r>
            <a:r>
              <a:rPr lang="en-GB" sz="1300" i="1" dirty="0">
                <a:highlight>
                  <a:srgbClr val="FFFFFF"/>
                </a:highlight>
                <a:latin typeface="Calibri" panose="020F0502020204030204" pitchFamily="34" charset="0"/>
                <a:ea typeface="Calibri" panose="020F0502020204030204" pitchFamily="34" charset="0"/>
                <a:cs typeface="Calibri" panose="020F0502020204030204" pitchFamily="34" charset="0"/>
              </a:rPr>
              <a:t>of how additional authentication methods can be used with the EAP framework is given in the informative Annex B. </a:t>
            </a:r>
            <a:endParaRPr lang="en-US" sz="1300" i="1" dirty="0">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592455" lvl="1" indent="0" hangingPunct="0">
              <a:spcBef>
                <a:spcPts val="0"/>
              </a:spcBef>
              <a:spcAft>
                <a:spcPts val="675"/>
              </a:spcAft>
              <a:buNone/>
            </a:pPr>
            <a:r>
              <a:rPr lang="en-GB" sz="1300" i="1" dirty="0">
                <a:highlight>
                  <a:srgbClr val="FFFFFF"/>
                </a:highlight>
                <a:latin typeface="Calibri" panose="020F0502020204030204" pitchFamily="34" charset="0"/>
                <a:ea typeface="Calibri" panose="020F0502020204030204" pitchFamily="34" charset="0"/>
                <a:cs typeface="Calibri" panose="020F0502020204030204" pitchFamily="34" charset="0"/>
              </a:rPr>
              <a:t>NOTE 5: For non-public network (NPN) security the Annex I of the present document provides details.</a:t>
            </a:r>
          </a:p>
          <a:p>
            <a:pPr>
              <a:spcBef>
                <a:spcPts val="0"/>
              </a:spcBef>
            </a:pPr>
            <a:r>
              <a:rPr lang="en-US" sz="1800" b="1" dirty="0">
                <a:latin typeface="Calibri" panose="020F0502020204030204" pitchFamily="34" charset="0"/>
                <a:ea typeface="Calibri" panose="020F0502020204030204" pitchFamily="34" charset="0"/>
                <a:cs typeface="Calibri" panose="020F0502020204030204" pitchFamily="34" charset="0"/>
              </a:rPr>
              <a:t>Observation 3: </a:t>
            </a:r>
            <a:r>
              <a:rPr lang="en-GB" sz="1800" dirty="0">
                <a:latin typeface="Calibri" panose="020F0502020204030204" pitchFamily="34" charset="0"/>
                <a:ea typeface="Calibri" panose="020F0502020204030204" pitchFamily="34" charset="0"/>
                <a:cs typeface="Calibri" panose="020F0502020204030204" pitchFamily="34" charset="0"/>
              </a:rPr>
              <a:t>according to the current requirements across TS 22.261 and TS 33.501: </a:t>
            </a:r>
            <a:endParaRPr lang="en-US" sz="1800" dirty="0">
              <a:latin typeface="Calibri" panose="020F0502020204030204" pitchFamily="34" charset="0"/>
              <a:ea typeface="Calibri" panose="020F0502020204030204" pitchFamily="34" charset="0"/>
              <a:cs typeface="Calibri" panose="020F0502020204030204" pitchFamily="34" charset="0"/>
            </a:endParaRPr>
          </a:p>
          <a:p>
            <a:pPr marL="842963" lvl="2" indent="-257175">
              <a:spcBef>
                <a:spcPts val="0"/>
              </a:spcBef>
              <a:buFont typeface="+mj-lt"/>
              <a:buAutoNum type="arabicPeriod"/>
            </a:pPr>
            <a:r>
              <a:rPr lang="en-GB" sz="1500" dirty="0">
                <a:effectLst/>
                <a:latin typeface="Calibri" panose="020F0502020204030204" pitchFamily="34" charset="0"/>
                <a:ea typeface="Calibri" panose="020F0502020204030204" pitchFamily="34" charset="0"/>
                <a:cs typeface="Calibri" panose="020F0502020204030204" pitchFamily="34" charset="0"/>
              </a:rPr>
              <a:t>UE and serving NW shall </a:t>
            </a:r>
            <a:r>
              <a:rPr lang="en-GB" sz="1500" b="1" dirty="0">
                <a:effectLst/>
                <a:latin typeface="Calibri" panose="020F0502020204030204" pitchFamily="34" charset="0"/>
                <a:ea typeface="Calibri" panose="020F0502020204030204" pitchFamily="34" charset="0"/>
                <a:cs typeface="Calibri" panose="020F0502020204030204" pitchFamily="34" charset="0"/>
              </a:rPr>
              <a:t>ONLY </a:t>
            </a:r>
            <a:r>
              <a:rPr lang="en-GB" sz="1500" dirty="0">
                <a:effectLst/>
                <a:latin typeface="Calibri" panose="020F0502020204030204" pitchFamily="34" charset="0"/>
                <a:ea typeface="Calibri" panose="020F0502020204030204" pitchFamily="34" charset="0"/>
                <a:cs typeface="Calibri" panose="020F0502020204030204" pitchFamily="34" charset="0"/>
              </a:rPr>
              <a:t>support EAP-AKA’ and 5G AKA for public networks</a:t>
            </a:r>
            <a:endParaRPr lang="en-US" sz="1500" dirty="0">
              <a:effectLst/>
              <a:latin typeface="Calibri" panose="020F0502020204030204" pitchFamily="34" charset="0"/>
              <a:ea typeface="Calibri" panose="020F0502020204030204" pitchFamily="34" charset="0"/>
              <a:cs typeface="Calibri" panose="020F0502020204030204" pitchFamily="34" charset="0"/>
            </a:endParaRPr>
          </a:p>
          <a:p>
            <a:pPr marL="842963" lvl="2" indent="-257175">
              <a:spcBef>
                <a:spcPts val="0"/>
              </a:spcBef>
              <a:buFont typeface="+mj-lt"/>
              <a:buAutoNum type="arabicPeriod"/>
            </a:pPr>
            <a:r>
              <a:rPr lang="en-GB" sz="1500" dirty="0">
                <a:effectLst/>
                <a:latin typeface="Calibri" panose="020F0502020204030204" pitchFamily="34" charset="0"/>
                <a:ea typeface="Calibri" panose="020F0502020204030204" pitchFamily="34" charset="0"/>
                <a:cs typeface="Calibri" panose="020F0502020204030204" pitchFamily="34" charset="0"/>
              </a:rPr>
              <a:t>USIM/UICC is required for EAP-AKA’ and 5G AKA for public networks</a:t>
            </a:r>
            <a:endParaRPr lang="en-US" sz="1500" dirty="0">
              <a:latin typeface="Calibri" panose="020F0502020204030204" pitchFamily="34" charset="0"/>
              <a:ea typeface="Calibri" panose="020F0502020204030204" pitchFamily="34" charset="0"/>
              <a:cs typeface="Calibri" panose="020F0502020204030204" pitchFamily="34" charset="0"/>
            </a:endParaRPr>
          </a:p>
          <a:p>
            <a:pPr marL="842963" lvl="2" indent="-257175">
              <a:spcBef>
                <a:spcPts val="0"/>
              </a:spcBef>
              <a:buFont typeface="+mj-lt"/>
              <a:buAutoNum type="arabicPeriod"/>
            </a:pPr>
            <a:r>
              <a:rPr lang="en-GB" sz="1500" dirty="0">
                <a:effectLst/>
                <a:latin typeface="Calibri" panose="020F0502020204030204" pitchFamily="34" charset="0"/>
                <a:ea typeface="Calibri" panose="020F0502020204030204" pitchFamily="34" charset="0"/>
                <a:cs typeface="Calibri" panose="020F0502020204030204" pitchFamily="34" charset="0"/>
              </a:rPr>
              <a:t>Additional authentication methods are allowed for private networks </a:t>
            </a:r>
            <a:endParaRPr lang="en-US" sz="1500" dirty="0">
              <a:latin typeface="Calibri" panose="020F0502020204030204" pitchFamily="34" charset="0"/>
              <a:ea typeface="Calibri" panose="020F0502020204030204" pitchFamily="34" charset="0"/>
              <a:cs typeface="Calibri" panose="020F0502020204030204" pitchFamily="34" charset="0"/>
            </a:endParaRPr>
          </a:p>
          <a:p>
            <a:pPr marL="842963" lvl="2" indent="-257175">
              <a:spcBef>
                <a:spcPts val="0"/>
              </a:spcBef>
              <a:buFont typeface="+mj-lt"/>
              <a:buAutoNum type="arabicPeriod"/>
            </a:pPr>
            <a:r>
              <a:rPr lang="en-GB" sz="1500" dirty="0">
                <a:effectLst/>
                <a:latin typeface="Calibri" panose="020F0502020204030204" pitchFamily="34" charset="0"/>
                <a:ea typeface="Calibri" panose="020F0502020204030204" pitchFamily="34" charset="0"/>
                <a:cs typeface="Calibri" panose="020F0502020204030204" pitchFamily="34" charset="0"/>
              </a:rPr>
              <a:t>Tamper resistant hardware component is required for all authentication methods, not necessarily UICC </a:t>
            </a:r>
            <a:endParaRPr lang="en-US" sz="1500" dirty="0">
              <a:effectLst/>
              <a:latin typeface="Calibri" panose="020F0502020204030204" pitchFamily="34" charset="0"/>
              <a:ea typeface="Calibri" panose="020F0502020204030204" pitchFamily="34" charset="0"/>
              <a:cs typeface="Calibri" panose="020F0502020204030204" pitchFamily="34" charset="0"/>
            </a:endParaRPr>
          </a:p>
          <a:p>
            <a:pPr marL="135255" indent="0" hangingPunct="0">
              <a:spcBef>
                <a:spcPts val="0"/>
              </a:spcBef>
              <a:spcAft>
                <a:spcPts val="675"/>
              </a:spcAft>
              <a:buNone/>
            </a:pPr>
            <a:endParaRPr lang="en-US" sz="1200" dirty="0">
              <a:highlight>
                <a:srgbClr val="FFFF00"/>
              </a:highligh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9367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CFC184F-CEE3-123C-8D86-42402C2FE665}"/>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BCF3B54C-3BF0-A642-2153-D831E2863922}"/>
              </a:ext>
            </a:extLst>
          </p:cNvPr>
          <p:cNvSpPr>
            <a:spLocks noGrp="1"/>
          </p:cNvSpPr>
          <p:nvPr>
            <p:ph type="title"/>
          </p:nvPr>
        </p:nvSpPr>
        <p:spPr>
          <a:xfrm>
            <a:off x="376833" y="243829"/>
            <a:ext cx="8390334" cy="271469"/>
          </a:xfrm>
        </p:spPr>
        <p:txBody>
          <a:bodyPr/>
          <a:lstStyle/>
          <a:p>
            <a:r>
              <a:rPr lang="en-US" dirty="0"/>
              <a:t>Summary </a:t>
            </a:r>
          </a:p>
        </p:txBody>
      </p:sp>
      <p:sp>
        <p:nvSpPr>
          <p:cNvPr id="4" name="Content Placeholder 3">
            <a:extLst>
              <a:ext uri="{FF2B5EF4-FFF2-40B4-BE49-F238E27FC236}">
                <a16:creationId xmlns:a16="http://schemas.microsoft.com/office/drawing/2014/main" id="{4E583830-F498-849E-FC12-E026F1F780A3}"/>
              </a:ext>
            </a:extLst>
          </p:cNvPr>
          <p:cNvSpPr>
            <a:spLocks noGrp="1"/>
          </p:cNvSpPr>
          <p:nvPr>
            <p:ph sz="quarter" idx="14"/>
          </p:nvPr>
        </p:nvSpPr>
        <p:spPr>
          <a:xfrm>
            <a:off x="259833" y="692728"/>
            <a:ext cx="8641712" cy="4295574"/>
          </a:xfrm>
        </p:spPr>
        <p:txBody>
          <a:bodyPr/>
          <a:lstStyle/>
          <a:p>
            <a:r>
              <a:rPr lang="en-US" sz="1400" dirty="0">
                <a:latin typeface="Calibri" panose="020F0502020204030204" pitchFamily="34" charset="0"/>
                <a:ea typeface="Calibri" panose="020F0502020204030204" pitchFamily="34" charset="0"/>
                <a:cs typeface="Calibri" panose="020F0502020204030204" pitchFamily="34" charset="0"/>
              </a:rPr>
              <a:t>Considering the two </a:t>
            </a:r>
            <a:r>
              <a:rPr lang="en-US" sz="1400" dirty="0" err="1">
                <a:latin typeface="Calibri" panose="020F0502020204030204" pitchFamily="34" charset="0"/>
                <a:ea typeface="Calibri" panose="020F0502020204030204" pitchFamily="34" charset="0"/>
                <a:cs typeface="Calibri" panose="020F0502020204030204" pitchFamily="34" charset="0"/>
              </a:rPr>
              <a:t>AIoT</a:t>
            </a:r>
            <a:r>
              <a:rPr lang="en-US" sz="1400" dirty="0">
                <a:latin typeface="Calibri" panose="020F0502020204030204" pitchFamily="34" charset="0"/>
                <a:ea typeface="Calibri" panose="020F0502020204030204" pitchFamily="34" charset="0"/>
                <a:cs typeface="Calibri" panose="020F0502020204030204" pitchFamily="34" charset="0"/>
              </a:rPr>
              <a:t> business models presented,  Application-managed and MNO-managed presented, it is imperative that SA1  decides which business model(s) to be supported for </a:t>
            </a:r>
            <a:r>
              <a:rPr lang="en-US" sz="1400" dirty="0" err="1">
                <a:latin typeface="Calibri" panose="020F0502020204030204" pitchFamily="34" charset="0"/>
                <a:ea typeface="Calibri" panose="020F0502020204030204" pitchFamily="34" charset="0"/>
                <a:cs typeface="Calibri" panose="020F0502020204030204" pitchFamily="34" charset="0"/>
              </a:rPr>
              <a:t>AIoT</a:t>
            </a:r>
            <a:r>
              <a:rPr lang="en-US" sz="1400" dirty="0">
                <a:latin typeface="Calibri" panose="020F0502020204030204" pitchFamily="34" charset="0"/>
                <a:ea typeface="Calibri" panose="020F0502020204030204" pitchFamily="34" charset="0"/>
                <a:cs typeface="Calibri" panose="020F0502020204030204" pitchFamily="34" charset="0"/>
              </a:rPr>
              <a:t> devices (see Slide 7 for a summary).</a:t>
            </a:r>
          </a:p>
          <a:p>
            <a:r>
              <a:rPr lang="en-US" sz="1400" dirty="0">
                <a:latin typeface="Calibri" panose="020F0502020204030204" pitchFamily="34" charset="0"/>
                <a:ea typeface="Calibri" panose="020F0502020204030204" pitchFamily="34" charset="0"/>
                <a:cs typeface="Calibri" panose="020F0502020204030204" pitchFamily="34" charset="0"/>
              </a:rPr>
              <a:t>Based on the definition of </a:t>
            </a:r>
            <a:r>
              <a:rPr lang="en-US" sz="1400" dirty="0" err="1">
                <a:latin typeface="Calibri" panose="020F0502020204030204" pitchFamily="34" charset="0"/>
                <a:ea typeface="Calibri" panose="020F0502020204030204" pitchFamily="34" charset="0"/>
                <a:cs typeface="Calibri" panose="020F0502020204030204" pitchFamily="34" charset="0"/>
              </a:rPr>
              <a:t>AIoT</a:t>
            </a:r>
            <a:r>
              <a:rPr lang="en-US" sz="1400" dirty="0">
                <a:latin typeface="Calibri" panose="020F0502020204030204" pitchFamily="34" charset="0"/>
                <a:ea typeface="Calibri" panose="020F0502020204030204" pitchFamily="34" charset="0"/>
                <a:cs typeface="Calibri" panose="020F0502020204030204" pitchFamily="34" charset="0"/>
              </a:rPr>
              <a:t> devices and existing SA1 and SA3 requirements, we make the following observations: </a:t>
            </a:r>
          </a:p>
          <a:p>
            <a:pPr lvl="1"/>
            <a:r>
              <a:rPr lang="en-US" sz="1400" b="1" dirty="0">
                <a:latin typeface="Calibri" panose="020F0502020204030204" pitchFamily="34" charset="0"/>
                <a:ea typeface="Calibri" panose="020F0502020204030204" pitchFamily="34" charset="0"/>
                <a:cs typeface="Calibri" panose="020F0502020204030204" pitchFamily="34" charset="0"/>
              </a:rPr>
              <a:t>Observation 1: </a:t>
            </a:r>
            <a:r>
              <a:rPr lang="en-US" sz="1400" dirty="0">
                <a:latin typeface="Calibri" panose="020F0502020204030204" pitchFamily="34" charset="0"/>
                <a:ea typeface="Calibri" panose="020F0502020204030204" pitchFamily="34" charset="0"/>
                <a:cs typeface="Calibri" panose="020F0502020204030204" pitchFamily="34" charset="0"/>
              </a:rPr>
              <a:t>An Ambient IoT device is an IoT device and a UE.</a:t>
            </a:r>
          </a:p>
          <a:p>
            <a:pPr lvl="1"/>
            <a:r>
              <a:rPr lang="en-US" sz="1400" b="1" dirty="0">
                <a:latin typeface="Calibri" panose="020F0502020204030204" pitchFamily="34" charset="0"/>
                <a:ea typeface="Calibri" panose="020F0502020204030204" pitchFamily="34" charset="0"/>
                <a:cs typeface="Calibri" panose="020F0502020204030204" pitchFamily="34" charset="0"/>
              </a:rPr>
              <a:t>Observation 2: </a:t>
            </a:r>
            <a:r>
              <a:rPr lang="en-US" sz="1400" dirty="0">
                <a:latin typeface="Calibri" panose="020F0502020204030204" pitchFamily="34" charset="0"/>
                <a:ea typeface="Calibri" panose="020F0502020204030204" pitchFamily="34" charset="0"/>
                <a:cs typeface="Calibri" panose="020F0502020204030204" pitchFamily="34" charset="0"/>
              </a:rPr>
              <a:t>Since </a:t>
            </a:r>
            <a:r>
              <a:rPr lang="en-US" sz="1400" dirty="0" err="1">
                <a:latin typeface="Calibri" panose="020F0502020204030204" pitchFamily="34" charset="0"/>
                <a:ea typeface="Calibri" panose="020F0502020204030204" pitchFamily="34" charset="0"/>
                <a:cs typeface="Calibri" panose="020F0502020204030204" pitchFamily="34" charset="0"/>
              </a:rPr>
              <a:t>AIoT</a:t>
            </a:r>
            <a:r>
              <a:rPr lang="en-US" sz="1400" dirty="0">
                <a:latin typeface="Calibri" panose="020F0502020204030204" pitchFamily="34" charset="0"/>
                <a:ea typeface="Calibri" panose="020F0502020204030204" pitchFamily="34" charset="0"/>
                <a:cs typeface="Calibri" panose="020F0502020204030204" pitchFamily="34" charset="0"/>
              </a:rPr>
              <a:t> devices are considered IoT devices the subscription requirements in TS 22.261, 6.14.2 should apply to </a:t>
            </a:r>
            <a:r>
              <a:rPr lang="en-US" sz="1400" dirty="0" err="1">
                <a:latin typeface="Calibri" panose="020F0502020204030204" pitchFamily="34" charset="0"/>
                <a:ea typeface="Calibri" panose="020F0502020204030204" pitchFamily="34" charset="0"/>
                <a:cs typeface="Calibri" panose="020F0502020204030204" pitchFamily="34" charset="0"/>
              </a:rPr>
              <a:t>AIoT</a:t>
            </a:r>
            <a:r>
              <a:rPr lang="en-US" sz="1400" dirty="0">
                <a:latin typeface="Calibri" panose="020F0502020204030204" pitchFamily="34" charset="0"/>
                <a:ea typeface="Calibri" panose="020F0502020204030204" pitchFamily="34" charset="0"/>
                <a:cs typeface="Calibri" panose="020F0502020204030204" pitchFamily="34" charset="0"/>
              </a:rPr>
              <a:t> devices.</a:t>
            </a:r>
          </a:p>
          <a:p>
            <a:pPr marL="214313" lvl="2" indent="0">
              <a:buNone/>
            </a:pPr>
            <a:r>
              <a:rPr lang="en-US" sz="1400" b="1" dirty="0">
                <a:latin typeface="Calibri" panose="020F0502020204030204" pitchFamily="34" charset="0"/>
                <a:ea typeface="Calibri" panose="020F0502020204030204" pitchFamily="34" charset="0"/>
                <a:cs typeface="Calibri" panose="020F0502020204030204" pitchFamily="34" charset="0"/>
              </a:rPr>
              <a:t>	Note: </a:t>
            </a:r>
            <a:r>
              <a:rPr lang="en-US" sz="1400" dirty="0" err="1">
                <a:latin typeface="Calibri" panose="020F0502020204030204" pitchFamily="34" charset="0"/>
                <a:ea typeface="Calibri" panose="020F0502020204030204" pitchFamily="34" charset="0"/>
                <a:cs typeface="Calibri" panose="020F0502020204030204" pitchFamily="34" charset="0"/>
              </a:rPr>
              <a:t>AIoT</a:t>
            </a:r>
            <a:r>
              <a:rPr lang="en-US" sz="1400" dirty="0">
                <a:latin typeface="Calibri" panose="020F0502020204030204" pitchFamily="34" charset="0"/>
                <a:ea typeface="Calibri" panose="020F0502020204030204" pitchFamily="34" charset="0"/>
                <a:cs typeface="Calibri" panose="020F0502020204030204" pitchFamily="34" charset="0"/>
              </a:rPr>
              <a:t> devices support direct and indirect network communication as well as </a:t>
            </a:r>
            <a:r>
              <a:rPr lang="en-US" sz="1400" dirty="0" err="1">
                <a:latin typeface="Calibri" panose="020F0502020204030204" pitchFamily="34" charset="0"/>
                <a:ea typeface="Calibri" panose="020F0502020204030204" pitchFamily="34" charset="0"/>
                <a:cs typeface="Calibri" panose="020F0502020204030204" pitchFamily="34" charset="0"/>
              </a:rPr>
              <a:t>AIoT</a:t>
            </a:r>
            <a:r>
              <a:rPr lang="en-US" sz="1400" dirty="0">
                <a:latin typeface="Calibri" panose="020F0502020204030204" pitchFamily="34" charset="0"/>
                <a:ea typeface="Calibri" panose="020F0502020204030204" pitchFamily="34" charset="0"/>
                <a:cs typeface="Calibri" panose="020F0502020204030204" pitchFamily="34" charset="0"/>
              </a:rPr>
              <a:t> to UE direct 	communication modes [</a:t>
            </a:r>
            <a:r>
              <a:rPr lang="en-US" sz="1400" dirty="0">
                <a:latin typeface="Calibri" panose="020F0502020204030204" pitchFamily="34" charset="0"/>
                <a:ea typeface="Calibri" panose="020F0502020204030204" pitchFamily="34" charset="0"/>
                <a:cs typeface="Calibri" panose="020F0502020204030204" pitchFamily="34" charset="0"/>
                <a:hlinkClick r:id="rId2"/>
              </a:rPr>
              <a:t>TS 22.369, v19.2.0,  Subclause 4.4]  </a:t>
            </a:r>
            <a:endParaRPr lang="en-US" sz="1400" dirty="0">
              <a:latin typeface="Calibri" panose="020F0502020204030204" pitchFamily="34" charset="0"/>
              <a:ea typeface="Calibri" panose="020F0502020204030204" pitchFamily="34" charset="0"/>
              <a:cs typeface="Calibri" panose="020F0502020204030204" pitchFamily="34" charset="0"/>
            </a:endParaRPr>
          </a:p>
          <a:p>
            <a:pPr lvl="1">
              <a:spcBef>
                <a:spcPts val="0"/>
              </a:spcBef>
            </a:pPr>
            <a:r>
              <a:rPr lang="en-US" sz="1400" b="1" dirty="0">
                <a:latin typeface="Calibri" panose="020F0502020204030204" pitchFamily="34" charset="0"/>
                <a:ea typeface="Calibri" panose="020F0502020204030204" pitchFamily="34" charset="0"/>
                <a:cs typeface="Calibri" panose="020F0502020204030204" pitchFamily="34" charset="0"/>
              </a:rPr>
              <a:t>Observation 3: </a:t>
            </a:r>
            <a:r>
              <a:rPr lang="en-GB" sz="1400" dirty="0">
                <a:latin typeface="Calibri" panose="020F0502020204030204" pitchFamily="34" charset="0"/>
                <a:ea typeface="Calibri" panose="020F0502020204030204" pitchFamily="34" charset="0"/>
                <a:cs typeface="Calibri" panose="020F0502020204030204" pitchFamily="34" charset="0"/>
              </a:rPr>
              <a:t>according to the current requirements across TS 22.261 and TS 33.501: </a:t>
            </a:r>
            <a:endParaRPr lang="en-US" sz="1400" dirty="0">
              <a:latin typeface="Calibri" panose="020F0502020204030204" pitchFamily="34" charset="0"/>
              <a:ea typeface="Calibri" panose="020F0502020204030204" pitchFamily="34" charset="0"/>
              <a:cs typeface="Calibri" panose="020F0502020204030204" pitchFamily="34" charset="0"/>
            </a:endParaRPr>
          </a:p>
          <a:p>
            <a:pPr marL="928688" lvl="3" indent="-257175">
              <a:spcBef>
                <a:spcPts val="0"/>
              </a:spcBef>
              <a:buFont typeface="+mj-lt"/>
              <a:buAutoNum type="arabicPeriod"/>
            </a:pPr>
            <a:r>
              <a:rPr lang="en-GB" sz="1400" dirty="0">
                <a:latin typeface="Calibri" panose="020F0502020204030204" pitchFamily="34" charset="0"/>
                <a:ea typeface="Calibri" panose="020F0502020204030204" pitchFamily="34" charset="0"/>
                <a:cs typeface="Calibri" panose="020F0502020204030204" pitchFamily="34" charset="0"/>
              </a:rPr>
              <a:t>UE and serving NW shall ONLY support EAP-AKA’ and 5G AKA for public networks</a:t>
            </a:r>
            <a:endParaRPr lang="en-US" sz="1400" dirty="0">
              <a:latin typeface="Calibri" panose="020F0502020204030204" pitchFamily="34" charset="0"/>
              <a:ea typeface="Calibri" panose="020F0502020204030204" pitchFamily="34" charset="0"/>
              <a:cs typeface="Calibri" panose="020F0502020204030204" pitchFamily="34" charset="0"/>
            </a:endParaRPr>
          </a:p>
          <a:p>
            <a:pPr marL="928688" lvl="3" indent="-257175">
              <a:spcBef>
                <a:spcPts val="0"/>
              </a:spcBef>
              <a:buFont typeface="+mj-lt"/>
              <a:buAutoNum type="arabicPeriod"/>
            </a:pPr>
            <a:r>
              <a:rPr lang="en-GB" sz="1400" dirty="0">
                <a:latin typeface="Calibri" panose="020F0502020204030204" pitchFamily="34" charset="0"/>
                <a:ea typeface="Calibri" panose="020F0502020204030204" pitchFamily="34" charset="0"/>
                <a:cs typeface="Calibri" panose="020F0502020204030204" pitchFamily="34" charset="0"/>
              </a:rPr>
              <a:t>USIM/UICC is required for EAP-AKA’ and 5G AKA for public networks </a:t>
            </a:r>
          </a:p>
          <a:p>
            <a:pPr marL="928688" lvl="3" indent="-257175">
              <a:spcBef>
                <a:spcPts val="0"/>
              </a:spcBef>
              <a:buFont typeface="+mj-lt"/>
              <a:buAutoNum type="arabicPeriod"/>
            </a:pPr>
            <a:r>
              <a:rPr lang="en-GB" sz="1400" dirty="0">
                <a:latin typeface="Calibri" panose="020F0502020204030204" pitchFamily="34" charset="0"/>
                <a:ea typeface="Calibri" panose="020F0502020204030204" pitchFamily="34" charset="0"/>
                <a:cs typeface="Calibri" panose="020F0502020204030204" pitchFamily="34" charset="0"/>
              </a:rPr>
              <a:t>Additional authentication methods are allowed for private networks </a:t>
            </a:r>
            <a:endParaRPr lang="en-US" sz="1400" dirty="0">
              <a:latin typeface="Calibri" panose="020F0502020204030204" pitchFamily="34" charset="0"/>
              <a:ea typeface="Calibri" panose="020F0502020204030204" pitchFamily="34" charset="0"/>
              <a:cs typeface="Calibri" panose="020F0502020204030204" pitchFamily="34" charset="0"/>
            </a:endParaRPr>
          </a:p>
          <a:p>
            <a:pPr marL="928688" lvl="3" indent="-257175">
              <a:spcBef>
                <a:spcPts val="0"/>
              </a:spcBef>
              <a:buFont typeface="+mj-lt"/>
              <a:buAutoNum type="arabicPeriod"/>
            </a:pPr>
            <a:r>
              <a:rPr lang="en-GB" sz="1400" dirty="0">
                <a:latin typeface="Calibri" panose="020F0502020204030204" pitchFamily="34" charset="0"/>
                <a:ea typeface="Calibri" panose="020F0502020204030204" pitchFamily="34" charset="0"/>
                <a:cs typeface="Calibri" panose="020F0502020204030204" pitchFamily="34" charset="0"/>
              </a:rPr>
              <a:t>Tamper resistant hardware component is required for all authentication methods, not necessarily UICC.</a:t>
            </a:r>
          </a:p>
          <a:p>
            <a:pPr marL="214313" lvl="2" indent="0">
              <a:spcBef>
                <a:spcPts val="0"/>
              </a:spcBef>
              <a:buNone/>
            </a:pPr>
            <a:endParaRPr lang="en-GB" sz="1400" dirty="0">
              <a:latin typeface="Calibri" panose="020F0502020204030204" pitchFamily="34" charset="0"/>
              <a:ea typeface="Calibri" panose="020F0502020204030204" pitchFamily="34" charset="0"/>
              <a:cs typeface="Calibri" panose="020F0502020204030204" pitchFamily="34" charset="0"/>
            </a:endParaRPr>
          </a:p>
          <a:p>
            <a:pPr marL="214313" lvl="2" indent="0">
              <a:spcBef>
                <a:spcPts val="0"/>
              </a:spcBef>
              <a:buNone/>
            </a:pPr>
            <a:r>
              <a:rPr lang="en-GB" sz="1400" dirty="0">
                <a:latin typeface="Calibri" panose="020F0502020204030204" pitchFamily="34" charset="0"/>
                <a:ea typeface="Calibri" panose="020F0502020204030204" pitchFamily="34" charset="0"/>
                <a:cs typeface="Calibri" panose="020F0502020204030204" pitchFamily="34" charset="0"/>
              </a:rPr>
              <a:t>Note: UICC is not specified by 3GPP and would require external impacts for updates. </a:t>
            </a:r>
            <a:endParaRPr lang="en-US" sz="1400" dirty="0">
              <a:latin typeface="Calibri" panose="020F0502020204030204" pitchFamily="34" charset="0"/>
              <a:ea typeface="Calibri" panose="020F0502020204030204" pitchFamily="34" charset="0"/>
              <a:cs typeface="Calibri" panose="020F0502020204030204" pitchFamily="34" charset="0"/>
            </a:endParaRPr>
          </a:p>
          <a:p>
            <a:pPr lvl="1"/>
            <a:endParaRPr lang="en-US" sz="1350" dirty="0">
              <a:latin typeface="Times New Roman" panose="02020603050405020304" pitchFamily="18" charset="0"/>
              <a:ea typeface="Times New Roman" panose="02020603050405020304" pitchFamily="18" charset="0"/>
            </a:endParaRPr>
          </a:p>
          <a:p>
            <a:pPr lvl="1"/>
            <a:endParaRPr lang="en-US" sz="1350" dirty="0">
              <a:latin typeface="Times New Roman" panose="02020603050405020304" pitchFamily="18" charset="0"/>
              <a:ea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1894316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1371502" y="2301631"/>
            <a:ext cx="6400800" cy="1314450"/>
          </a:xfrm>
        </p:spPr>
        <p:txBody>
          <a:bodyPr/>
          <a:lstStyle/>
          <a:p>
            <a:r>
              <a:rPr lang="en-US" altLang="zh-CN"/>
              <a:t>Thank you</a:t>
            </a:r>
          </a:p>
        </p:txBody>
      </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54053-0C89-C834-E9C2-44E3835055E9}"/>
              </a:ext>
            </a:extLst>
          </p:cNvPr>
          <p:cNvSpPr>
            <a:spLocks noGrp="1"/>
          </p:cNvSpPr>
          <p:nvPr>
            <p:ph type="title"/>
          </p:nvPr>
        </p:nvSpPr>
        <p:spPr/>
        <p:txBody>
          <a:bodyPr/>
          <a:lstStyle/>
          <a:p>
            <a:r>
              <a:rPr lang="en-US" b="1" dirty="0"/>
              <a:t>TS 22.369 - </a:t>
            </a:r>
            <a:r>
              <a:rPr lang="en-US" b="1" dirty="0" err="1"/>
              <a:t>AIoT</a:t>
            </a:r>
            <a:endParaRPr lang="en-US" b="1" dirty="0"/>
          </a:p>
        </p:txBody>
      </p:sp>
      <p:sp>
        <p:nvSpPr>
          <p:cNvPr id="3" name="Footer Placeholder 2">
            <a:extLst>
              <a:ext uri="{FF2B5EF4-FFF2-40B4-BE49-F238E27FC236}">
                <a16:creationId xmlns:a16="http://schemas.microsoft.com/office/drawing/2014/main" id="{083553D2-ED40-2DCB-AD28-91D38AB6D339}"/>
              </a:ext>
            </a:extLst>
          </p:cNvPr>
          <p:cNvSpPr>
            <a:spLocks noGrp="1"/>
          </p:cNvSpPr>
          <p:nvPr>
            <p:ph type="ftr" sz="quarter" idx="10"/>
          </p:nvPr>
        </p:nvSpPr>
        <p:spPr/>
        <p:txBody>
          <a:bodyPr/>
          <a:lstStyle/>
          <a:p>
            <a:endParaRPr lang="en-US" dirty="0"/>
          </a:p>
        </p:txBody>
      </p:sp>
      <p:pic>
        <p:nvPicPr>
          <p:cNvPr id="5" name="Picture 4">
            <a:extLst>
              <a:ext uri="{FF2B5EF4-FFF2-40B4-BE49-F238E27FC236}">
                <a16:creationId xmlns:a16="http://schemas.microsoft.com/office/drawing/2014/main" id="{79589630-E0F6-FC60-AD82-9FCA70974727}"/>
              </a:ext>
            </a:extLst>
          </p:cNvPr>
          <p:cNvPicPr>
            <a:picLocks noChangeAspect="1"/>
          </p:cNvPicPr>
          <p:nvPr/>
        </p:nvPicPr>
        <p:blipFill rotWithShape="1">
          <a:blip r:embed="rId2"/>
          <a:srcRect l="24593" t="34800" r="22383" b="4734"/>
          <a:stretch/>
        </p:blipFill>
        <p:spPr>
          <a:xfrm>
            <a:off x="190805" y="1395523"/>
            <a:ext cx="5293046" cy="3168863"/>
          </a:xfrm>
          <a:prstGeom prst="rect">
            <a:avLst/>
          </a:prstGeom>
        </p:spPr>
      </p:pic>
      <p:sp>
        <p:nvSpPr>
          <p:cNvPr id="7" name="TextBox 6">
            <a:extLst>
              <a:ext uri="{FF2B5EF4-FFF2-40B4-BE49-F238E27FC236}">
                <a16:creationId xmlns:a16="http://schemas.microsoft.com/office/drawing/2014/main" id="{4573531A-BFB6-37F1-517C-438E669DFA05}"/>
              </a:ext>
            </a:extLst>
          </p:cNvPr>
          <p:cNvSpPr txBox="1"/>
          <p:nvPr/>
        </p:nvSpPr>
        <p:spPr>
          <a:xfrm>
            <a:off x="5938948" y="1237354"/>
            <a:ext cx="3014247" cy="1500411"/>
          </a:xfrm>
          <a:prstGeom prst="rect">
            <a:avLst/>
          </a:prstGeom>
          <a:noFill/>
        </p:spPr>
        <p:txBody>
          <a:bodyPr wrap="square">
            <a:spAutoFit/>
          </a:bodyPr>
          <a:lstStyle/>
          <a:p>
            <a:r>
              <a:rPr lang="en-US" sz="1350" b="1" dirty="0">
                <a:latin typeface="Times New Roman" panose="02020603050405020304" pitchFamily="18" charset="0"/>
                <a:ea typeface="Times New Roman" panose="02020603050405020304" pitchFamily="18" charset="0"/>
              </a:rPr>
              <a:t>Observation 2: </a:t>
            </a:r>
            <a:r>
              <a:rPr lang="en-US" sz="1350" dirty="0">
                <a:latin typeface="Times New Roman" panose="02020603050405020304" pitchFamily="18" charset="0"/>
                <a:ea typeface="Times New Roman" panose="02020603050405020304" pitchFamily="18" charset="0"/>
              </a:rPr>
              <a:t>An Ambient IoT device can use of the three communication modes: </a:t>
            </a:r>
          </a:p>
          <a:p>
            <a:pPr marL="257175" indent="-257175">
              <a:buAutoNum type="arabicPeriod"/>
            </a:pPr>
            <a:r>
              <a:rPr lang="en-US" sz="1050" dirty="0">
                <a:latin typeface="Times New Roman" panose="02020603050405020304" pitchFamily="18" charset="0"/>
                <a:ea typeface="Times New Roman" panose="02020603050405020304" pitchFamily="18" charset="0"/>
              </a:rPr>
              <a:t>Direct Network Communication </a:t>
            </a:r>
          </a:p>
          <a:p>
            <a:pPr marL="257175" indent="-257175">
              <a:buAutoNum type="arabicPeriod"/>
            </a:pPr>
            <a:r>
              <a:rPr lang="en-US" sz="1350" dirty="0">
                <a:latin typeface="Times New Roman" panose="02020603050405020304" pitchFamily="18" charset="0"/>
                <a:ea typeface="Times New Roman" panose="02020603050405020304" pitchFamily="18" charset="0"/>
              </a:rPr>
              <a:t>Indirect Network Communication </a:t>
            </a:r>
          </a:p>
          <a:p>
            <a:pPr marL="257175" indent="-257175">
              <a:buAutoNum type="arabicPeriod"/>
            </a:pPr>
            <a:r>
              <a:rPr lang="en-US" sz="1350" dirty="0">
                <a:latin typeface="Times New Roman" panose="02020603050405020304" pitchFamily="18" charset="0"/>
                <a:ea typeface="Times New Roman" panose="02020603050405020304" pitchFamily="18" charset="0"/>
              </a:rPr>
              <a:t>Ambient IoT Device to UE direct communication mode </a:t>
            </a:r>
          </a:p>
        </p:txBody>
      </p:sp>
    </p:spTree>
    <p:extLst>
      <p:ext uri="{BB962C8B-B14F-4D97-AF65-F5344CB8AC3E}">
        <p14:creationId xmlns:p14="http://schemas.microsoft.com/office/powerpoint/2010/main" val="52486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99B2A79-01FF-0FE5-557D-000D79B15456}"/>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87735340-79B2-8906-9246-468CC4B9EDD5}"/>
              </a:ext>
            </a:extLst>
          </p:cNvPr>
          <p:cNvSpPr>
            <a:spLocks noGrp="1"/>
          </p:cNvSpPr>
          <p:nvPr>
            <p:ph type="title"/>
          </p:nvPr>
        </p:nvSpPr>
        <p:spPr>
          <a:xfrm>
            <a:off x="371475" y="481984"/>
            <a:ext cx="8390334" cy="271469"/>
          </a:xfrm>
        </p:spPr>
        <p:txBody>
          <a:bodyPr/>
          <a:lstStyle/>
          <a:p>
            <a:r>
              <a:rPr lang="en-US" dirty="0"/>
              <a:t>Introduction </a:t>
            </a:r>
          </a:p>
        </p:txBody>
      </p:sp>
      <p:sp>
        <p:nvSpPr>
          <p:cNvPr id="4" name="Content Placeholder 3">
            <a:extLst>
              <a:ext uri="{FF2B5EF4-FFF2-40B4-BE49-F238E27FC236}">
                <a16:creationId xmlns:a16="http://schemas.microsoft.com/office/drawing/2014/main" id="{5CF452D6-6C10-5A9D-171F-ACE116AA5B83}"/>
              </a:ext>
            </a:extLst>
          </p:cNvPr>
          <p:cNvSpPr>
            <a:spLocks noGrp="1"/>
          </p:cNvSpPr>
          <p:nvPr>
            <p:ph sz="quarter" idx="14"/>
          </p:nvPr>
        </p:nvSpPr>
        <p:spPr>
          <a:xfrm>
            <a:off x="371474" y="1007458"/>
            <a:ext cx="8390334" cy="3511295"/>
          </a:xfrm>
        </p:spPr>
        <p:txBody>
          <a:bodyPr/>
          <a:lstStyle/>
          <a:p>
            <a:r>
              <a:rPr lang="en-US" sz="1800" dirty="0"/>
              <a:t>In this discussion paper, we will discuss the two Ambient IoT LSs received by SA1:</a:t>
            </a:r>
          </a:p>
          <a:p>
            <a:pPr lvl="1"/>
            <a:r>
              <a:rPr lang="en-US" sz="1500" b="1" dirty="0"/>
              <a:t>LS from SA2 </a:t>
            </a:r>
            <a:r>
              <a:rPr lang="en-US" sz="1500" dirty="0"/>
              <a:t>(</a:t>
            </a:r>
            <a:r>
              <a:rPr lang="en-US" sz="1500" dirty="0">
                <a:hlinkClick r:id="rId2"/>
              </a:rPr>
              <a:t>S2-2407231</a:t>
            </a:r>
            <a:r>
              <a:rPr lang="en-US" sz="1500" dirty="0"/>
              <a:t>):</a:t>
            </a:r>
          </a:p>
          <a:p>
            <a:pPr lvl="1"/>
            <a:r>
              <a:rPr lang="en-US" sz="1500" b="1" dirty="0"/>
              <a:t>LS from SA plenary </a:t>
            </a:r>
            <a:r>
              <a:rPr lang="en-US" sz="1500" dirty="0"/>
              <a:t>(</a:t>
            </a:r>
            <a:r>
              <a:rPr lang="en-US" sz="1500" dirty="0">
                <a:hlinkClick r:id="rId3"/>
              </a:rPr>
              <a:t>SP-241016</a:t>
            </a:r>
            <a:r>
              <a:rPr lang="en-US" sz="1500" dirty="0"/>
              <a:t>):</a:t>
            </a:r>
          </a:p>
          <a:p>
            <a:pPr lvl="1"/>
            <a:endParaRPr lang="en-US" sz="1500" dirty="0"/>
          </a:p>
          <a:p>
            <a:r>
              <a:rPr lang="en-US" sz="1800" dirty="0"/>
              <a:t>To address the questions asked in the LSs, we will </a:t>
            </a:r>
          </a:p>
          <a:p>
            <a:pPr lvl="1"/>
            <a:r>
              <a:rPr lang="en-US" sz="1500" dirty="0"/>
              <a:t>present candidates for two candidate business models and discuss the features of each model. </a:t>
            </a:r>
          </a:p>
          <a:p>
            <a:pPr lvl="1"/>
            <a:r>
              <a:rPr lang="en-US" sz="1500" dirty="0"/>
              <a:t>present info. on the subscriptions and UICC support for IoT devices.</a:t>
            </a:r>
          </a:p>
          <a:p>
            <a:pPr lvl="1"/>
            <a:endParaRPr lang="en-US" sz="1500" dirty="0"/>
          </a:p>
          <a:p>
            <a:r>
              <a:rPr lang="en-US" sz="1800" dirty="0"/>
              <a:t>We employ SA1 to take the information presented in this discussion paper into consideration when responding to the LSs.</a:t>
            </a:r>
          </a:p>
        </p:txBody>
      </p:sp>
    </p:spTree>
    <p:extLst>
      <p:ext uri="{BB962C8B-B14F-4D97-AF65-F5344CB8AC3E}">
        <p14:creationId xmlns:p14="http://schemas.microsoft.com/office/powerpoint/2010/main" val="1383343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B0D4DF6-3C8F-5A6D-1079-9AFB055AC513}"/>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4DC9EBB-0DF8-E48F-15A9-92A1835DC301}"/>
              </a:ext>
            </a:extLst>
          </p:cNvPr>
          <p:cNvSpPr>
            <a:spLocks noGrp="1"/>
          </p:cNvSpPr>
          <p:nvPr>
            <p:ph type="title"/>
          </p:nvPr>
        </p:nvSpPr>
        <p:spPr>
          <a:xfrm>
            <a:off x="109370" y="155198"/>
            <a:ext cx="8390334" cy="271469"/>
          </a:xfrm>
        </p:spPr>
        <p:txBody>
          <a:bodyPr/>
          <a:lstStyle/>
          <a:p>
            <a:r>
              <a:rPr lang="en-US" dirty="0"/>
              <a:t>Background: Highlights of LS Requests </a:t>
            </a:r>
          </a:p>
        </p:txBody>
      </p:sp>
      <p:sp>
        <p:nvSpPr>
          <p:cNvPr id="4" name="Content Placeholder 3">
            <a:extLst>
              <a:ext uri="{FF2B5EF4-FFF2-40B4-BE49-F238E27FC236}">
                <a16:creationId xmlns:a16="http://schemas.microsoft.com/office/drawing/2014/main" id="{06AE23B1-AD56-528E-03AB-97317944556D}"/>
              </a:ext>
            </a:extLst>
          </p:cNvPr>
          <p:cNvSpPr>
            <a:spLocks noGrp="1"/>
          </p:cNvSpPr>
          <p:nvPr>
            <p:ph sz="quarter" idx="14"/>
          </p:nvPr>
        </p:nvSpPr>
        <p:spPr>
          <a:xfrm>
            <a:off x="0" y="456519"/>
            <a:ext cx="9143999" cy="2056452"/>
          </a:xfrm>
        </p:spPr>
        <p:txBody>
          <a:bodyPr/>
          <a:lstStyle/>
          <a:p>
            <a:r>
              <a:rPr lang="en-US" sz="1500" b="1" dirty="0"/>
              <a:t>LS from SA2 </a:t>
            </a:r>
            <a:r>
              <a:rPr lang="en-US" sz="1500" dirty="0"/>
              <a:t>(</a:t>
            </a:r>
            <a:r>
              <a:rPr lang="en-US" sz="1500" dirty="0">
                <a:hlinkClick r:id="rId2"/>
              </a:rPr>
              <a:t>S2-2407231</a:t>
            </a:r>
            <a:r>
              <a:rPr lang="en-US" sz="1500" dirty="0"/>
              <a:t>):</a:t>
            </a:r>
          </a:p>
          <a:p>
            <a:pPr lvl="1"/>
            <a:r>
              <a:rPr lang="en-US" sz="1200" dirty="0"/>
              <a:t>Are requirements for support of an unalterable/permanent equipment identification, and any specific usage, also valid for Ambient IoT devices that only send uplink messages when triggered by the network?</a:t>
            </a:r>
          </a:p>
          <a:p>
            <a:pPr lvl="1"/>
            <a:r>
              <a:rPr lang="en-US" sz="1200" dirty="0"/>
              <a:t>Do the requirements listed in clause 5.2.6 of TS 22.369 for privacy protection apply to </a:t>
            </a:r>
            <a:r>
              <a:rPr lang="en-US" sz="1200" u="sng" dirty="0"/>
              <a:t>any</a:t>
            </a:r>
            <a:r>
              <a:rPr lang="en-US" sz="1200" dirty="0"/>
              <a:t> Ambient IoT device that need to be supported in Rel-19? If not, does this imply that such devices would be restricted to certain deployment scenarios?</a:t>
            </a:r>
          </a:p>
          <a:p>
            <a:pPr lvl="2"/>
            <a:r>
              <a:rPr lang="en-US" sz="1200" dirty="0"/>
              <a:t>TS 22 369 clause 5.2.6: </a:t>
            </a:r>
          </a:p>
          <a:p>
            <a:pPr lvl="3">
              <a:buFont typeface="Arial" panose="020B0604020202020204" pitchFamily="34" charset="0"/>
              <a:buChar char="•"/>
            </a:pPr>
            <a:r>
              <a:rPr lang="en-US" sz="1100" dirty="0"/>
              <a:t>The 5G system shall enable security protection suitable for Ambient IoT, without compromising overall 5G security protection. </a:t>
            </a:r>
          </a:p>
          <a:p>
            <a:pPr lvl="3">
              <a:buFont typeface="Arial" panose="020B0604020202020204" pitchFamily="34" charset="0"/>
              <a:buChar char="•"/>
            </a:pPr>
            <a:r>
              <a:rPr lang="en-US" sz="1100" dirty="0"/>
              <a:t>The 5G system shall be able to provide a mechanism to protect the privacy of information (e.g., location and identity) exchanged during communication between an Ambient IoT device and the 5G network or an Ambient IoT capable UE.</a:t>
            </a:r>
          </a:p>
          <a:p>
            <a:pPr lvl="1"/>
            <a:r>
              <a:rPr lang="en-US" sz="1200" dirty="0"/>
              <a:t>Does command / inventory response signaling, e.g., for sensor data collection or actuator control in TS 22.369 clause 4.3, need to generally be security protected (privacy, integrity and confidentiality protection)?</a:t>
            </a:r>
          </a:p>
          <a:p>
            <a:r>
              <a:rPr lang="en-US" sz="1500" b="1" dirty="0"/>
              <a:t>LS from SA plenary </a:t>
            </a:r>
            <a:r>
              <a:rPr lang="en-US" sz="1500" dirty="0"/>
              <a:t>(</a:t>
            </a:r>
            <a:r>
              <a:rPr lang="en-US" sz="1500" dirty="0">
                <a:hlinkClick r:id="rId3"/>
              </a:rPr>
              <a:t>SP-241016</a:t>
            </a:r>
            <a:r>
              <a:rPr lang="en-US" sz="1500" dirty="0"/>
              <a:t>):</a:t>
            </a:r>
          </a:p>
          <a:p>
            <a:pPr lvl="1"/>
            <a:r>
              <a:rPr lang="en-US" sz="1200" dirty="0"/>
              <a:t>SA3 reported on contentions issues regarding authentication requirements and communication security requirements in the Ambient IoT Service Study.</a:t>
            </a:r>
          </a:p>
          <a:p>
            <a:pPr lvl="1"/>
            <a:r>
              <a:rPr lang="en-US" sz="1200" dirty="0"/>
              <a:t>Unclear business models (e.g., subscription of devices or of application servers, i.e., does each device need to be charged individually, or aggregated charging per application server).</a:t>
            </a:r>
          </a:p>
          <a:p>
            <a:pPr lvl="1"/>
            <a:r>
              <a:rPr lang="en-US" sz="1200" dirty="0"/>
              <a:t>3GPP scope of lifecycle management (e.g., initial provisioning, transfer of ownership,  etc.) for Ambient IoT Services and devices.</a:t>
            </a:r>
          </a:p>
          <a:p>
            <a:pPr lvl="1"/>
            <a:r>
              <a:rPr lang="en-US" sz="1200" dirty="0"/>
              <a:t>One of the controversial discussions in SA3 is regarding the requirements of secure storage, tamper resistance of credentials for access security with the use of USIM on UICC with regards to the limited capabilities of A-IoT devices. </a:t>
            </a:r>
          </a:p>
          <a:p>
            <a:endParaRPr lang="en-US" dirty="0"/>
          </a:p>
        </p:txBody>
      </p:sp>
    </p:spTree>
    <p:extLst>
      <p:ext uri="{BB962C8B-B14F-4D97-AF65-F5344CB8AC3E}">
        <p14:creationId xmlns:p14="http://schemas.microsoft.com/office/powerpoint/2010/main" val="1098543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220C4B-FD82-1AC8-16F3-C1A27F2CD96A}"/>
              </a:ext>
            </a:extLst>
          </p:cNvPr>
          <p:cNvSpPr>
            <a:spLocks noGrp="1"/>
          </p:cNvSpPr>
          <p:nvPr>
            <p:ph type="title"/>
          </p:nvPr>
        </p:nvSpPr>
        <p:spPr/>
        <p:txBody>
          <a:bodyPr/>
          <a:lstStyle/>
          <a:p>
            <a:r>
              <a:rPr lang="en-US" dirty="0"/>
              <a:t>Business models for </a:t>
            </a:r>
            <a:r>
              <a:rPr lang="en-US" dirty="0" err="1"/>
              <a:t>AIoT</a:t>
            </a:r>
            <a:endParaRPr lang="en-US" dirty="0"/>
          </a:p>
        </p:txBody>
      </p:sp>
      <p:sp>
        <p:nvSpPr>
          <p:cNvPr id="3" name="Subtitle 2">
            <a:extLst>
              <a:ext uri="{FF2B5EF4-FFF2-40B4-BE49-F238E27FC236}">
                <a16:creationId xmlns:a16="http://schemas.microsoft.com/office/drawing/2014/main" id="{C172B470-7229-7AC0-FBCE-2A88FE711149}"/>
              </a:ext>
            </a:extLst>
          </p:cNvPr>
          <p:cNvSpPr>
            <a:spLocks noGrp="1"/>
          </p:cNvSpPr>
          <p:nvPr>
            <p:ph type="subTitle" idx="1"/>
          </p:nvPr>
        </p:nvSpPr>
        <p:spPr/>
        <p:txBody>
          <a:bodyPr/>
          <a:lstStyle/>
          <a:p>
            <a:endParaRPr lang="en-US" sz="1800" dirty="0"/>
          </a:p>
        </p:txBody>
      </p:sp>
    </p:spTree>
    <p:extLst>
      <p:ext uri="{BB962C8B-B14F-4D97-AF65-F5344CB8AC3E}">
        <p14:creationId xmlns:p14="http://schemas.microsoft.com/office/powerpoint/2010/main" val="413425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Content Placeholder 3">
            <a:extLst>
              <a:ext uri="{FF2B5EF4-FFF2-40B4-BE49-F238E27FC236}">
                <a16:creationId xmlns:a16="http://schemas.microsoft.com/office/drawing/2014/main" id="{07BB3241-F2EA-4541-B543-D090C05347BF}"/>
              </a:ext>
            </a:extLst>
          </p:cNvPr>
          <p:cNvSpPr txBox="1">
            <a:spLocks/>
          </p:cNvSpPr>
          <p:nvPr/>
        </p:nvSpPr>
        <p:spPr>
          <a:xfrm>
            <a:off x="132113" y="580172"/>
            <a:ext cx="8790829" cy="3673421"/>
          </a:xfrm>
          <a:prstGeom prst="rect">
            <a:avLst/>
          </a:prstGeom>
        </p:spPr>
        <p:txBody>
          <a:bodyPr vert="horz" lIns="0" tIns="0" rIns="0" bIns="0" rtlCol="0">
            <a:noAutofit/>
          </a:bodyPr>
          <a:lstStyle>
            <a:lvl1pPr marL="128588" indent="-128588" algn="l" defTabSz="685800" rtl="0" eaLnBrk="1" latinLnBrk="0" hangingPunct="1">
              <a:lnSpc>
                <a:spcPct val="95000"/>
              </a:lnSpc>
              <a:spcBef>
                <a:spcPts val="675"/>
              </a:spcBef>
              <a:spcAft>
                <a:spcPts val="225"/>
              </a:spcAft>
              <a:buClrTx/>
              <a:buFont typeface="Arial" panose="020B0604020202020204" pitchFamily="34" charset="0"/>
              <a:buChar char="•"/>
              <a:defRPr sz="1500" kern="1200" baseline="0">
                <a:solidFill>
                  <a:schemeClr val="tx2"/>
                </a:solidFill>
                <a:latin typeface="+mn-lt"/>
                <a:ea typeface="+mn-ea"/>
                <a:cs typeface="+mn-cs"/>
              </a:defRPr>
            </a:lvl1pPr>
            <a:lvl2pPr marL="257175" indent="-114300" algn="l" defTabSz="685800" rtl="0" eaLnBrk="1" latinLnBrk="0" hangingPunct="1">
              <a:lnSpc>
                <a:spcPct val="100000"/>
              </a:lnSpc>
              <a:spcBef>
                <a:spcPts val="169"/>
              </a:spcBef>
              <a:spcAft>
                <a:spcPts val="169"/>
              </a:spcAft>
              <a:buClrTx/>
              <a:buFont typeface="Arial" panose="020B0604020202020204" pitchFamily="34" charset="0"/>
              <a:buChar char="•"/>
              <a:tabLst>
                <a:tab pos="1502569" algn="l"/>
              </a:tabLst>
              <a:defRPr sz="1200" kern="1200" baseline="0">
                <a:solidFill>
                  <a:schemeClr val="tx2"/>
                </a:solidFill>
                <a:latin typeface="+mn-lt"/>
                <a:ea typeface="+mn-ea"/>
                <a:cs typeface="+mn-cs"/>
              </a:defRPr>
            </a:lvl2pPr>
            <a:lvl3pPr marL="342900" indent="-76200" algn="l" defTabSz="685800" rtl="0" eaLnBrk="1" latinLnBrk="0" hangingPunct="1">
              <a:lnSpc>
                <a:spcPct val="105000"/>
              </a:lnSpc>
              <a:spcBef>
                <a:spcPts val="113"/>
              </a:spcBef>
              <a:spcAft>
                <a:spcPts val="113"/>
              </a:spcAft>
              <a:buClrTx/>
              <a:buFont typeface="Arial" panose="020B0604020202020204" pitchFamily="34" charset="0"/>
              <a:buChar char="•"/>
              <a:defRPr lang="en-US" sz="900" kern="1200" dirty="0" smtClean="0">
                <a:solidFill>
                  <a:schemeClr val="tx2"/>
                </a:solidFill>
                <a:latin typeface="+mn-lt"/>
                <a:ea typeface="+mn-ea"/>
                <a:cs typeface="+mn-cs"/>
              </a:defRPr>
            </a:lvl3pPr>
            <a:lvl4pPr marL="428625" indent="-75438" algn="l" defTabSz="685800" rtl="0" eaLnBrk="1" latinLnBrk="0" hangingPunct="1">
              <a:lnSpc>
                <a:spcPct val="105000"/>
              </a:lnSpc>
              <a:spcBef>
                <a:spcPts val="56"/>
              </a:spcBef>
              <a:spcAft>
                <a:spcPts val="56"/>
              </a:spcAft>
              <a:buClrTx/>
              <a:buFont typeface="Arial" panose="020B0604020202020204" pitchFamily="34" charset="0"/>
              <a:buChar char="•"/>
              <a:tabLst/>
              <a:defRPr sz="600" kern="1200">
                <a:solidFill>
                  <a:schemeClr val="tx2"/>
                </a:solidFill>
                <a:latin typeface="+mn-lt"/>
                <a:ea typeface="+mn-ea"/>
                <a:cs typeface="+mn-cs"/>
              </a:defRPr>
            </a:lvl4pPr>
            <a:lvl5pPr marL="130969" indent="-130969" algn="l" defTabSz="685800" rtl="0" eaLnBrk="1" latinLnBrk="0" hangingPunct="1">
              <a:lnSpc>
                <a:spcPct val="95000"/>
              </a:lnSpc>
              <a:spcBef>
                <a:spcPts val="675"/>
              </a:spcBef>
              <a:spcAft>
                <a:spcPts val="225"/>
              </a:spcAft>
              <a:buClrTx/>
              <a:buFont typeface="Arial" panose="020B0604020202020204" pitchFamily="34" charset="0"/>
              <a:buChar char="•"/>
              <a:tabLst/>
              <a:defRPr sz="1500" b="1" kern="1200" spc="45" baseline="0">
                <a:solidFill>
                  <a:schemeClr val="tx2"/>
                </a:solidFill>
                <a:latin typeface="+mn-lt"/>
                <a:ea typeface="+mn-ea"/>
                <a:cs typeface="+mn-cs"/>
              </a:defRPr>
            </a:lvl5pPr>
            <a:lvl6pPr marL="0" indent="0" algn="l" defTabSz="685800" rtl="0" eaLnBrk="1" latinLnBrk="0" hangingPunct="1">
              <a:lnSpc>
                <a:spcPct val="96000"/>
              </a:lnSpc>
              <a:spcBef>
                <a:spcPts val="0"/>
              </a:spcBef>
              <a:buFont typeface="Microsoft Sans Serif" panose="020B0604020202020204" pitchFamily="34" charset="0"/>
              <a:buChar char="​"/>
              <a:defRPr sz="1575" kern="1200">
                <a:solidFill>
                  <a:schemeClr val="tx1"/>
                </a:solidFill>
                <a:latin typeface="+mn-lt"/>
                <a:ea typeface="+mn-ea"/>
                <a:cs typeface="+mn-cs"/>
              </a:defRPr>
            </a:lvl6pPr>
            <a:lvl7pPr marL="0" indent="0" algn="l" defTabSz="685800" rtl="0" eaLnBrk="1" latinLnBrk="0" hangingPunct="1">
              <a:lnSpc>
                <a:spcPct val="107000"/>
              </a:lnSpc>
              <a:spcBef>
                <a:spcPts val="900"/>
              </a:spcBef>
              <a:buFont typeface="Microsoft Sans Serif" panose="020B0604020202020204" pitchFamily="34" charset="0"/>
              <a:buChar char="​"/>
              <a:defRPr sz="1200" kern="1200" baseline="0">
                <a:solidFill>
                  <a:schemeClr val="tx1"/>
                </a:solidFill>
                <a:latin typeface="+mn-lt"/>
                <a:ea typeface="+mn-ea"/>
                <a:cs typeface="+mn-cs"/>
              </a:defRPr>
            </a:lvl7pPr>
            <a:lvl8pPr marL="0" indent="0" algn="l" defTabSz="685800" rtl="0" eaLnBrk="1" latinLnBrk="0" hangingPunct="1">
              <a:lnSpc>
                <a:spcPct val="87000"/>
              </a:lnSpc>
              <a:spcBef>
                <a:spcPts val="1350"/>
              </a:spcBef>
              <a:buSzPct val="100000"/>
              <a:buFont typeface="Microsoft Sans Serif" panose="020B0604020202020204" pitchFamily="34" charset="0"/>
              <a:buChar char="​"/>
              <a:defRPr lang="en-US" sz="4125" kern="1200" baseline="0" dirty="0" smtClean="0">
                <a:solidFill>
                  <a:schemeClr val="tx1"/>
                </a:solidFill>
                <a:latin typeface="+mn-lt"/>
                <a:ea typeface="+mn-ea"/>
                <a:cs typeface="+mn-cs"/>
              </a:defRPr>
            </a:lvl8pPr>
            <a:lvl9pPr marL="0" indent="0" algn="l" defTabSz="685800" rtl="0" eaLnBrk="1" latinLnBrk="0" hangingPunct="1">
              <a:lnSpc>
                <a:spcPct val="87000"/>
              </a:lnSpc>
              <a:spcBef>
                <a:spcPts val="1350"/>
              </a:spcBef>
              <a:buFont typeface="Microsoft Sans Serif" panose="020B0604020202020204" pitchFamily="34" charset="0"/>
              <a:buChar char="​"/>
              <a:defRPr sz="5100" kern="1200" baseline="0">
                <a:solidFill>
                  <a:schemeClr val="tx1"/>
                </a:solidFill>
                <a:latin typeface="+mn-lt"/>
                <a:ea typeface="+mn-ea"/>
                <a:cs typeface="+mn-cs"/>
              </a:defRPr>
            </a:lvl9pPr>
          </a:lstStyle>
          <a:p>
            <a:pPr marL="0" marR="0" lvl="0" indent="0" algn="l" defTabSz="685800" rtl="0" eaLnBrk="1" fontAlgn="auto" latinLnBrk="0" hangingPunct="1">
              <a:lnSpc>
                <a:spcPct val="95000"/>
              </a:lnSpc>
              <a:spcBef>
                <a:spcPts val="675"/>
              </a:spcBef>
              <a:spcAft>
                <a:spcPts val="225"/>
              </a:spcAft>
              <a:buClrTx/>
              <a:buSzTx/>
              <a:buNone/>
              <a:tabLst/>
              <a:defRPr/>
            </a:pPr>
            <a:r>
              <a:rPr kumimoji="0" lang="en-US" sz="1600" b="0" i="0" u="none" strike="noStrike" kern="1200" cap="none" spc="0" normalizeH="0" baseline="0" noProof="0" dirty="0">
                <a:ln>
                  <a:noFill/>
                </a:ln>
                <a:solidFill>
                  <a:srgbClr val="0B2742"/>
                </a:solidFill>
                <a:effectLst/>
                <a:uLnTx/>
                <a:uFillTx/>
                <a:latin typeface="Calibri" panose="020F0502020204030204" pitchFamily="34" charset="0"/>
                <a:ea typeface="Calibri" panose="020F0502020204030204" pitchFamily="34" charset="0"/>
                <a:cs typeface="Calibri" panose="020F0502020204030204" pitchFamily="34" charset="0"/>
              </a:rPr>
              <a:t>For Ambient IoT devices, the business Models could follow an Application-managed model or an MNO-managed model . </a:t>
            </a:r>
          </a:p>
          <a:p>
            <a:pPr marL="342900" marR="0" lvl="0" indent="-342900" algn="l" defTabSz="685800" rtl="0" eaLnBrk="1" fontAlgn="auto" latinLnBrk="0" hangingPunct="1">
              <a:lnSpc>
                <a:spcPct val="95000"/>
              </a:lnSpc>
              <a:spcBef>
                <a:spcPts val="675"/>
              </a:spcBef>
              <a:spcAft>
                <a:spcPts val="225"/>
              </a:spcAft>
              <a:buClrTx/>
              <a:buSzTx/>
              <a:buFont typeface="+mj-lt"/>
              <a:buAutoNum type="arabicPeriod"/>
              <a:tabLst/>
              <a:defRPr/>
            </a:pPr>
            <a:r>
              <a:rPr kumimoji="0" lang="en-US" sz="1800" b="1" i="0" u="none" strike="noStrike" kern="1200" cap="none" spc="0" normalizeH="0" baseline="0" noProof="0" dirty="0">
                <a:ln>
                  <a:noFill/>
                </a:ln>
                <a:solidFill>
                  <a:srgbClr val="0B2742"/>
                </a:solidFill>
                <a:effectLst/>
                <a:uLnTx/>
                <a:uFillTx/>
                <a:latin typeface="Calibri" panose="020F0502020204030204" pitchFamily="34" charset="0"/>
                <a:ea typeface="Calibri" panose="020F0502020204030204" pitchFamily="34" charset="0"/>
                <a:cs typeface="Calibri" panose="020F0502020204030204" pitchFamily="34" charset="0"/>
              </a:rPr>
              <a:t>For the Application-managed model</a:t>
            </a:r>
          </a:p>
          <a:p>
            <a:pPr marL="257175" marR="0" lvl="1" indent="-114300" algn="l" defTabSz="685800" rtl="0" eaLnBrk="1" fontAlgn="auto" latinLnBrk="0" hangingPunct="1">
              <a:lnSpc>
                <a:spcPct val="100000"/>
              </a:lnSpc>
              <a:spcBef>
                <a:spcPts val="169"/>
              </a:spcBef>
              <a:spcAft>
                <a:spcPts val="169"/>
              </a:spcAft>
              <a:buClrTx/>
              <a:buSzTx/>
              <a:buFont typeface="Arial" panose="020B0604020202020204" pitchFamily="34" charset="0"/>
              <a:buChar char="•"/>
              <a:tabLst>
                <a:tab pos="1502569" algn="l"/>
              </a:tabLst>
              <a:defRPr/>
            </a:pPr>
            <a:r>
              <a:rPr kumimoji="0" lang="en-US" sz="1400" b="0" i="0" u="none" strike="noStrike" kern="1200" cap="none" spc="0" normalizeH="0" baseline="0" noProof="0" dirty="0">
                <a:ln>
                  <a:noFill/>
                </a:ln>
                <a:solidFill>
                  <a:srgbClr val="0B2742"/>
                </a:solidFill>
                <a:effectLst/>
                <a:uLnTx/>
                <a:uFillTx/>
                <a:latin typeface="Calibri" panose="020F0502020204030204" pitchFamily="34" charset="0"/>
                <a:ea typeface="Calibri" panose="020F0502020204030204" pitchFamily="34" charset="0"/>
                <a:cs typeface="Calibri" panose="020F0502020204030204" pitchFamily="34" charset="0"/>
              </a:rPr>
              <a:t>devices have unique identifier tied to physical assets, </a:t>
            </a:r>
            <a:r>
              <a:rPr kumimoji="0" lang="en-US" sz="1400" b="0" i="0" u="none" strike="noStrike" kern="1200" cap="none" spc="0" normalizeH="0" baseline="0" noProof="0" dirty="0">
                <a:ln>
                  <a:noFill/>
                </a:ln>
                <a:solidFill>
                  <a:srgbClr val="2853DC"/>
                </a:solidFill>
                <a:effectLst/>
                <a:uLnTx/>
                <a:uFillTx/>
                <a:latin typeface="Calibri" panose="020F0502020204030204" pitchFamily="34" charset="0"/>
                <a:ea typeface="Calibri" panose="020F0502020204030204" pitchFamily="34" charset="0"/>
                <a:cs typeface="Calibri" panose="020F0502020204030204" pitchFamily="34" charset="0"/>
              </a:rPr>
              <a:t>subscription and security are managed through the application</a:t>
            </a:r>
            <a:r>
              <a:rPr kumimoji="0" lang="en-US" sz="1400" b="0" i="0" u="none" strike="noStrike" kern="1200" cap="none" spc="0" normalizeH="0" baseline="0" noProof="0" dirty="0">
                <a:ln>
                  <a:noFill/>
                </a:ln>
                <a:solidFill>
                  <a:srgbClr val="0B2742"/>
                </a:solidFill>
                <a:effectLst/>
                <a:uLnTx/>
                <a:uFillTx/>
                <a:latin typeface="Calibri" panose="020F0502020204030204" pitchFamily="34" charset="0"/>
                <a:ea typeface="Calibri" panose="020F0502020204030204" pitchFamily="34" charset="0"/>
                <a:cs typeface="Calibri" panose="020F0502020204030204" pitchFamily="34" charset="0"/>
              </a:rPr>
              <a:t>. </a:t>
            </a:r>
          </a:p>
          <a:p>
            <a:pPr marL="257175" marR="0" lvl="1" indent="-114300" algn="l" defTabSz="685800" rtl="0" eaLnBrk="1" fontAlgn="auto" latinLnBrk="0" hangingPunct="1">
              <a:lnSpc>
                <a:spcPct val="100000"/>
              </a:lnSpc>
              <a:spcBef>
                <a:spcPts val="169"/>
              </a:spcBef>
              <a:spcAft>
                <a:spcPts val="169"/>
              </a:spcAft>
              <a:buClrTx/>
              <a:buSzTx/>
              <a:buFont typeface="Arial" panose="020B0604020202020204" pitchFamily="34" charset="0"/>
              <a:buChar char="•"/>
              <a:tabLst>
                <a:tab pos="1502569" algn="l"/>
              </a:tabLst>
              <a:defRPr/>
            </a:pPr>
            <a:r>
              <a:rPr kumimoji="0" lang="en-US" sz="1400" b="0" i="0" u="none" strike="noStrike" kern="1200" cap="none" spc="0" normalizeH="0" baseline="0" noProof="0" dirty="0">
                <a:ln>
                  <a:noFill/>
                </a:ln>
                <a:solidFill>
                  <a:srgbClr val="0B2742"/>
                </a:solidFill>
                <a:effectLst/>
                <a:uLnTx/>
                <a:uFillTx/>
                <a:latin typeface="Calibri" panose="020F0502020204030204" pitchFamily="34" charset="0"/>
                <a:ea typeface="Calibri" panose="020F0502020204030204" pitchFamily="34" charset="0"/>
                <a:cs typeface="Calibri" panose="020F0502020204030204" pitchFamily="34" charset="0"/>
              </a:rPr>
              <a:t>example of application managed model is the RFID model where RFID tags are used to track physical objects/assets throughout the supply chain.</a:t>
            </a:r>
          </a:p>
          <a:p>
            <a:pPr marL="257175" marR="0" lvl="1" indent="-114300" algn="l" defTabSz="685800" rtl="0" eaLnBrk="1" fontAlgn="auto" latinLnBrk="0" hangingPunct="1">
              <a:lnSpc>
                <a:spcPct val="100000"/>
              </a:lnSpc>
              <a:spcBef>
                <a:spcPts val="169"/>
              </a:spcBef>
              <a:spcAft>
                <a:spcPts val="169"/>
              </a:spcAft>
              <a:buClrTx/>
              <a:buSzTx/>
              <a:buFont typeface="Arial" panose="020B0604020202020204" pitchFamily="34" charset="0"/>
              <a:buChar char="•"/>
              <a:tabLst>
                <a:tab pos="1502569" algn="l"/>
              </a:tabLst>
              <a:defRPr/>
            </a:pPr>
            <a:endParaRPr kumimoji="0" lang="en-US" sz="1200" b="0" i="0" u="none" strike="noStrike" kern="1200" cap="none" spc="0" normalizeH="0" baseline="0" noProof="0" dirty="0">
              <a:ln>
                <a:noFill/>
              </a:ln>
              <a:solidFill>
                <a:srgbClr val="0B2742"/>
              </a:solidFill>
              <a:effectLst/>
              <a:uLnTx/>
              <a:uFillTx/>
              <a:latin typeface="Microsoft Sans Serif"/>
              <a:ea typeface="+mn-ea"/>
              <a:cs typeface="+mn-cs"/>
            </a:endParaRPr>
          </a:p>
          <a:p>
            <a:pPr marL="257175" marR="0" lvl="1" indent="-114300" algn="l" defTabSz="685800" rtl="0" eaLnBrk="1" fontAlgn="auto" latinLnBrk="0" hangingPunct="1">
              <a:lnSpc>
                <a:spcPct val="100000"/>
              </a:lnSpc>
              <a:spcBef>
                <a:spcPts val="169"/>
              </a:spcBef>
              <a:spcAft>
                <a:spcPts val="169"/>
              </a:spcAft>
              <a:buClrTx/>
              <a:buSzTx/>
              <a:buFont typeface="Arial" panose="020B0604020202020204" pitchFamily="34" charset="0"/>
              <a:buChar char="•"/>
              <a:tabLst>
                <a:tab pos="1502569" algn="l"/>
              </a:tabLst>
              <a:defRPr/>
            </a:pPr>
            <a:endParaRPr kumimoji="0" lang="en-US" sz="1200" b="0" i="0" u="none" strike="noStrike" kern="1200" cap="none" spc="0" normalizeH="0" baseline="0" noProof="0" dirty="0">
              <a:ln>
                <a:noFill/>
              </a:ln>
              <a:solidFill>
                <a:srgbClr val="0B2742"/>
              </a:solidFill>
              <a:effectLst/>
              <a:uLnTx/>
              <a:uFillTx/>
              <a:latin typeface="Microsoft Sans Serif"/>
              <a:ea typeface="+mn-ea"/>
              <a:cs typeface="+mn-cs"/>
            </a:endParaRPr>
          </a:p>
          <a:p>
            <a:pPr marL="257175" marR="0" lvl="1" indent="-114300" algn="l" defTabSz="685800" rtl="0" eaLnBrk="1" fontAlgn="auto" latinLnBrk="0" hangingPunct="1">
              <a:lnSpc>
                <a:spcPct val="100000"/>
              </a:lnSpc>
              <a:spcBef>
                <a:spcPts val="169"/>
              </a:spcBef>
              <a:spcAft>
                <a:spcPts val="169"/>
              </a:spcAft>
              <a:buClrTx/>
              <a:buSzTx/>
              <a:buFont typeface="Arial" panose="020B0604020202020204" pitchFamily="34" charset="0"/>
              <a:buChar char="•"/>
              <a:tabLst>
                <a:tab pos="1502569" algn="l"/>
              </a:tabLst>
              <a:defRPr/>
            </a:pPr>
            <a:endParaRPr kumimoji="0" lang="en-US" sz="1200" b="0" i="0" u="none" strike="noStrike" kern="1200" cap="none" spc="0" normalizeH="0" baseline="0" noProof="0" dirty="0">
              <a:ln>
                <a:noFill/>
              </a:ln>
              <a:solidFill>
                <a:srgbClr val="0B2742"/>
              </a:solidFill>
              <a:effectLst/>
              <a:uLnTx/>
              <a:uFillTx/>
              <a:latin typeface="Microsoft Sans Serif"/>
              <a:ea typeface="+mn-ea"/>
              <a:cs typeface="+mn-cs"/>
            </a:endParaRPr>
          </a:p>
          <a:p>
            <a:pPr marL="257175" marR="0" lvl="1" indent="-114300" algn="l" defTabSz="685800" rtl="0" eaLnBrk="1" fontAlgn="auto" latinLnBrk="0" hangingPunct="1">
              <a:lnSpc>
                <a:spcPct val="100000"/>
              </a:lnSpc>
              <a:spcBef>
                <a:spcPts val="169"/>
              </a:spcBef>
              <a:spcAft>
                <a:spcPts val="169"/>
              </a:spcAft>
              <a:buClrTx/>
              <a:buSzTx/>
              <a:buFont typeface="Arial" panose="020B0604020202020204" pitchFamily="34" charset="0"/>
              <a:buChar char="•"/>
              <a:tabLst>
                <a:tab pos="1502569" algn="l"/>
              </a:tabLst>
              <a:defRPr/>
            </a:pPr>
            <a:endParaRPr kumimoji="0" lang="en-US" sz="1200" b="0" i="0" u="none" strike="noStrike" kern="1200" cap="none" spc="0" normalizeH="0" baseline="0" noProof="0" dirty="0">
              <a:ln>
                <a:noFill/>
              </a:ln>
              <a:solidFill>
                <a:srgbClr val="0B2742"/>
              </a:solidFill>
              <a:effectLst/>
              <a:uLnTx/>
              <a:uFillTx/>
              <a:latin typeface="Microsoft Sans Serif"/>
              <a:ea typeface="+mn-ea"/>
              <a:cs typeface="+mn-cs"/>
            </a:endParaRPr>
          </a:p>
          <a:p>
            <a:pPr marL="257175" marR="0" lvl="1" indent="-114300" algn="l" defTabSz="685800" rtl="0" eaLnBrk="1" fontAlgn="auto" latinLnBrk="0" hangingPunct="1">
              <a:lnSpc>
                <a:spcPct val="100000"/>
              </a:lnSpc>
              <a:spcBef>
                <a:spcPts val="169"/>
              </a:spcBef>
              <a:spcAft>
                <a:spcPts val="169"/>
              </a:spcAft>
              <a:buClrTx/>
              <a:buSzTx/>
              <a:buFont typeface="Arial" panose="020B0604020202020204" pitchFamily="34" charset="0"/>
              <a:buChar char="•"/>
              <a:tabLst>
                <a:tab pos="1502569" algn="l"/>
              </a:tabLst>
              <a:defRPr/>
            </a:pPr>
            <a:endParaRPr kumimoji="0" lang="en-US" sz="1200" b="0" i="0" u="none" strike="noStrike" kern="1200" cap="none" spc="0" normalizeH="0" baseline="0" noProof="0" dirty="0">
              <a:ln>
                <a:noFill/>
              </a:ln>
              <a:solidFill>
                <a:srgbClr val="0B2742"/>
              </a:solidFill>
              <a:effectLst/>
              <a:uLnTx/>
              <a:uFillTx/>
              <a:latin typeface="Microsoft Sans Serif"/>
              <a:ea typeface="+mn-ea"/>
              <a:cs typeface="+mn-cs"/>
            </a:endParaRPr>
          </a:p>
          <a:p>
            <a:pPr marL="257175" marR="0" lvl="1" indent="-114300" algn="l" defTabSz="685800" rtl="0" eaLnBrk="1" fontAlgn="auto" latinLnBrk="0" hangingPunct="1">
              <a:lnSpc>
                <a:spcPct val="100000"/>
              </a:lnSpc>
              <a:spcBef>
                <a:spcPts val="169"/>
              </a:spcBef>
              <a:spcAft>
                <a:spcPts val="169"/>
              </a:spcAft>
              <a:buClrTx/>
              <a:buSzTx/>
              <a:buFont typeface="Arial" panose="020B0604020202020204" pitchFamily="34" charset="0"/>
              <a:buChar char="•"/>
              <a:tabLst>
                <a:tab pos="1502569" algn="l"/>
              </a:tabLst>
              <a:defRPr/>
            </a:pPr>
            <a:endParaRPr kumimoji="0" lang="en-US" sz="1200" b="0" i="0" u="none" strike="noStrike" kern="1200" cap="none" spc="0" normalizeH="0" baseline="0" noProof="0" dirty="0">
              <a:ln>
                <a:noFill/>
              </a:ln>
              <a:solidFill>
                <a:srgbClr val="0B2742"/>
              </a:solidFill>
              <a:effectLst/>
              <a:uLnTx/>
              <a:uFillTx/>
              <a:latin typeface="Microsoft Sans Serif"/>
              <a:ea typeface="+mn-ea"/>
              <a:cs typeface="+mn-cs"/>
            </a:endParaRPr>
          </a:p>
          <a:p>
            <a:pPr marL="257175" marR="0" lvl="1" indent="-114300" algn="l" defTabSz="685800" rtl="0" eaLnBrk="1" fontAlgn="auto" latinLnBrk="0" hangingPunct="1">
              <a:lnSpc>
                <a:spcPct val="100000"/>
              </a:lnSpc>
              <a:spcBef>
                <a:spcPts val="169"/>
              </a:spcBef>
              <a:spcAft>
                <a:spcPts val="169"/>
              </a:spcAft>
              <a:buClrTx/>
              <a:buSzTx/>
              <a:buFont typeface="Arial" panose="020B0604020202020204" pitchFamily="34" charset="0"/>
              <a:buChar char="•"/>
              <a:tabLst>
                <a:tab pos="1502569" algn="l"/>
              </a:tabLst>
              <a:defRPr/>
            </a:pPr>
            <a:endParaRPr kumimoji="0" lang="en-US" sz="1200" b="0" i="0" u="none" strike="noStrike" kern="1200" cap="none" spc="0" normalizeH="0" baseline="0" noProof="0" dirty="0">
              <a:ln>
                <a:noFill/>
              </a:ln>
              <a:solidFill>
                <a:srgbClr val="0B2742"/>
              </a:solidFill>
              <a:effectLst/>
              <a:uLnTx/>
              <a:uFillTx/>
              <a:latin typeface="Microsoft Sans Serif"/>
              <a:ea typeface="+mn-ea"/>
              <a:cs typeface="+mn-cs"/>
            </a:endParaRPr>
          </a:p>
          <a:p>
            <a:pPr marL="257175" marR="0" lvl="1" indent="-114300" algn="l" defTabSz="685800" rtl="0" eaLnBrk="1" fontAlgn="auto" latinLnBrk="0" hangingPunct="1">
              <a:lnSpc>
                <a:spcPct val="100000"/>
              </a:lnSpc>
              <a:spcBef>
                <a:spcPts val="169"/>
              </a:spcBef>
              <a:spcAft>
                <a:spcPts val="169"/>
              </a:spcAft>
              <a:buClrTx/>
              <a:buSzTx/>
              <a:buFont typeface="Arial" panose="020B0604020202020204" pitchFamily="34" charset="0"/>
              <a:buChar char="•"/>
              <a:tabLst>
                <a:tab pos="1502569" algn="l"/>
              </a:tabLst>
              <a:defRPr/>
            </a:pPr>
            <a:endParaRPr kumimoji="0" lang="en-US" sz="1200" b="0" i="0" u="none" strike="noStrike" kern="1200" cap="none" spc="0" normalizeH="0" baseline="0" noProof="0" dirty="0">
              <a:ln>
                <a:noFill/>
              </a:ln>
              <a:solidFill>
                <a:srgbClr val="0B2742"/>
              </a:solidFill>
              <a:effectLst/>
              <a:uLnTx/>
              <a:uFillTx/>
              <a:latin typeface="Microsoft Sans Serif"/>
              <a:ea typeface="+mn-ea"/>
              <a:cs typeface="+mn-cs"/>
            </a:endParaRPr>
          </a:p>
          <a:p>
            <a:pPr marL="257175" marR="0" lvl="1" indent="-114300" algn="l" defTabSz="685800" rtl="0" eaLnBrk="1" fontAlgn="auto" latinLnBrk="0" hangingPunct="1">
              <a:lnSpc>
                <a:spcPct val="100000"/>
              </a:lnSpc>
              <a:spcBef>
                <a:spcPts val="169"/>
              </a:spcBef>
              <a:spcAft>
                <a:spcPts val="169"/>
              </a:spcAft>
              <a:buClrTx/>
              <a:buSzTx/>
              <a:buFont typeface="Arial" panose="020B0604020202020204" pitchFamily="34" charset="0"/>
              <a:buChar char="•"/>
              <a:tabLst>
                <a:tab pos="1502569" algn="l"/>
              </a:tabLst>
              <a:defRPr/>
            </a:pPr>
            <a:r>
              <a:rPr kumimoji="0" lang="en-US" sz="1400" b="0" i="0" u="none" strike="noStrike" kern="1200" cap="none" spc="0" normalizeH="0" baseline="0" noProof="0" dirty="0">
                <a:ln>
                  <a:noFill/>
                </a:ln>
                <a:solidFill>
                  <a:srgbClr val="0B2742"/>
                </a:solidFill>
                <a:effectLst/>
                <a:uLnTx/>
                <a:uFillTx/>
                <a:latin typeface="Calibri" panose="020F0502020204030204" pitchFamily="34" charset="0"/>
                <a:ea typeface="Calibri" panose="020F0502020204030204" pitchFamily="34" charset="0"/>
                <a:cs typeface="Calibri" panose="020F0502020204030204" pitchFamily="34" charset="0"/>
              </a:rPr>
              <a:t>RFID tags are identified using a universal ID called Electronic Product Code (EPC) which can be read by an RFID reader.</a:t>
            </a:r>
          </a:p>
          <a:p>
            <a:pPr marL="257175" marR="0" lvl="1" indent="-114300" algn="l" defTabSz="685800" rtl="0" eaLnBrk="1" fontAlgn="auto" latinLnBrk="0" hangingPunct="1">
              <a:lnSpc>
                <a:spcPct val="100000"/>
              </a:lnSpc>
              <a:spcBef>
                <a:spcPts val="169"/>
              </a:spcBef>
              <a:spcAft>
                <a:spcPts val="169"/>
              </a:spcAft>
              <a:buClrTx/>
              <a:buSzTx/>
              <a:buFont typeface="Arial" panose="020B0604020202020204" pitchFamily="34" charset="0"/>
              <a:buChar char="•"/>
              <a:tabLst>
                <a:tab pos="1502569" algn="l"/>
              </a:tabLst>
              <a:defRPr/>
            </a:pPr>
            <a:r>
              <a:rPr kumimoji="0" lang="en-US" sz="1400" b="0" i="0" u="none" strike="noStrike" kern="1200" cap="none" spc="0" normalizeH="0" baseline="0" noProof="0" dirty="0">
                <a:ln>
                  <a:noFill/>
                </a:ln>
                <a:solidFill>
                  <a:srgbClr val="0B2742"/>
                </a:solidFill>
                <a:effectLst/>
                <a:uLnTx/>
                <a:uFillTx/>
                <a:latin typeface="Calibri" panose="020F0502020204030204" pitchFamily="34" charset="0"/>
                <a:ea typeface="Calibri" panose="020F0502020204030204" pitchFamily="34" charset="0"/>
                <a:cs typeface="Calibri" panose="020F0502020204030204" pitchFamily="34" charset="0"/>
              </a:rPr>
              <a:t>RFID tags do not require per device subscription. </a:t>
            </a:r>
          </a:p>
          <a:p>
            <a:pPr marL="257175" marR="0" lvl="1" indent="-114300" algn="l" defTabSz="685800" rtl="0" eaLnBrk="1" fontAlgn="auto" latinLnBrk="0" hangingPunct="1">
              <a:lnSpc>
                <a:spcPct val="100000"/>
              </a:lnSpc>
              <a:spcBef>
                <a:spcPts val="169"/>
              </a:spcBef>
              <a:spcAft>
                <a:spcPts val="169"/>
              </a:spcAft>
              <a:buClrTx/>
              <a:buSzTx/>
              <a:buFont typeface="Arial" panose="020B0604020202020204" pitchFamily="34" charset="0"/>
              <a:buChar char="•"/>
              <a:tabLst>
                <a:tab pos="1502569" algn="l"/>
              </a:tabLst>
              <a:defRPr/>
            </a:pPr>
            <a:r>
              <a:rPr kumimoji="0" lang="en-US" sz="1400" b="0" i="0" u="none" strike="noStrike" kern="1200" cap="none" spc="0" normalizeH="0" baseline="0" noProof="0" dirty="0">
                <a:ln>
                  <a:noFill/>
                </a:ln>
                <a:solidFill>
                  <a:srgbClr val="0B2742"/>
                </a:solidFill>
                <a:effectLst/>
                <a:uLnTx/>
                <a:uFillTx/>
                <a:latin typeface="Calibri" panose="020F0502020204030204" pitchFamily="34" charset="0"/>
                <a:ea typeface="Calibri" panose="020F0502020204030204" pitchFamily="34" charset="0"/>
                <a:cs typeface="Calibri" panose="020F0502020204030204" pitchFamily="34" charset="0"/>
              </a:rPr>
              <a:t>Tag security is optional and can be applied for selected operations only (e.g., for the initial writing of Electronic Product Code (EPC) to the tag).</a:t>
            </a:r>
          </a:p>
          <a:p>
            <a:pPr marL="0" marR="0" lvl="0" indent="0" algn="l" defTabSz="685800" rtl="0" eaLnBrk="1" fontAlgn="auto" latinLnBrk="0" hangingPunct="1">
              <a:lnSpc>
                <a:spcPct val="95000"/>
              </a:lnSpc>
              <a:spcBef>
                <a:spcPts val="675"/>
              </a:spcBef>
              <a:spcAft>
                <a:spcPts val="225"/>
              </a:spcAft>
              <a:buClrTx/>
              <a:buSzTx/>
              <a:buNone/>
              <a:tabLst/>
              <a:defRPr/>
            </a:pPr>
            <a:r>
              <a:rPr kumimoji="0" lang="en-US" sz="1500" b="0" i="0" u="none" strike="noStrike" kern="1200" cap="none" spc="0" normalizeH="0" baseline="0" noProof="0" dirty="0">
                <a:ln>
                  <a:noFill/>
                </a:ln>
                <a:solidFill>
                  <a:srgbClr val="0B2742"/>
                </a:solidFill>
                <a:effectLst/>
                <a:uLnTx/>
                <a:uFillTx/>
                <a:latin typeface="Microsoft Sans Serif"/>
                <a:ea typeface="+mn-ea"/>
                <a:cs typeface="+mn-cs"/>
              </a:rPr>
              <a:t> </a:t>
            </a:r>
          </a:p>
          <a:p>
            <a:pPr marL="128588" marR="0" lvl="0" indent="-128588" algn="l" defTabSz="685800" rtl="0" eaLnBrk="1" fontAlgn="auto" latinLnBrk="0" hangingPunct="1">
              <a:lnSpc>
                <a:spcPct val="95000"/>
              </a:lnSpc>
              <a:spcBef>
                <a:spcPts val="675"/>
              </a:spcBef>
              <a:spcAft>
                <a:spcPts val="225"/>
              </a:spcAft>
              <a:buClrTx/>
              <a:buSzTx/>
              <a:buFont typeface="Arial" panose="020B0604020202020204" pitchFamily="34" charset="0"/>
              <a:buChar char="•"/>
              <a:tabLst/>
              <a:defRPr/>
            </a:pPr>
            <a:endParaRPr kumimoji="0" lang="en-US" sz="1500" b="0" i="0" u="none" strike="noStrike" kern="1200" cap="none" spc="0" normalizeH="0" baseline="0" noProof="0" dirty="0">
              <a:ln>
                <a:noFill/>
              </a:ln>
              <a:solidFill>
                <a:srgbClr val="0B2742"/>
              </a:solidFill>
              <a:effectLst/>
              <a:uLnTx/>
              <a:uFillTx/>
              <a:latin typeface="Microsoft Sans Serif"/>
              <a:ea typeface="+mn-ea"/>
              <a:cs typeface="+mn-cs"/>
            </a:endParaRPr>
          </a:p>
          <a:p>
            <a:pPr marL="142875" marR="0" lvl="1" indent="0" algn="l" defTabSz="685800" rtl="0" eaLnBrk="1" fontAlgn="auto" latinLnBrk="0" hangingPunct="1">
              <a:lnSpc>
                <a:spcPct val="100000"/>
              </a:lnSpc>
              <a:spcBef>
                <a:spcPts val="169"/>
              </a:spcBef>
              <a:spcAft>
                <a:spcPts val="169"/>
              </a:spcAft>
              <a:buClrTx/>
              <a:buSzTx/>
              <a:buFont typeface="Arial" panose="020B0604020202020204" pitchFamily="34" charset="0"/>
              <a:buNone/>
              <a:tabLst>
                <a:tab pos="1502569" algn="l"/>
              </a:tabLst>
              <a:defRPr/>
            </a:pPr>
            <a:endParaRPr kumimoji="0" lang="en-US" sz="1200" b="0" i="0" u="none" strike="noStrike" kern="1200" cap="none" spc="0" normalizeH="0" baseline="0" noProof="0" dirty="0">
              <a:ln>
                <a:noFill/>
              </a:ln>
              <a:solidFill>
                <a:srgbClr val="0B2742"/>
              </a:solidFill>
              <a:effectLst/>
              <a:uLnTx/>
              <a:uFillTx/>
              <a:latin typeface="Microsoft Sans Serif"/>
              <a:ea typeface="+mn-ea"/>
              <a:cs typeface="+mn-cs"/>
            </a:endParaRPr>
          </a:p>
          <a:p>
            <a:pPr marL="128588" marR="0" lvl="0" indent="-128588" algn="l" defTabSz="685800" rtl="0" eaLnBrk="1" fontAlgn="auto" latinLnBrk="0" hangingPunct="1">
              <a:lnSpc>
                <a:spcPct val="95000"/>
              </a:lnSpc>
              <a:spcBef>
                <a:spcPts val="675"/>
              </a:spcBef>
              <a:spcAft>
                <a:spcPts val="225"/>
              </a:spcAft>
              <a:buClrTx/>
              <a:buSzTx/>
              <a:buFont typeface="Arial" panose="020B0604020202020204" pitchFamily="34" charset="0"/>
              <a:buChar char="•"/>
              <a:tabLst/>
              <a:defRPr/>
            </a:pPr>
            <a:endParaRPr kumimoji="0" lang="en-US" sz="1500" b="0" i="0" u="none" strike="noStrike" kern="1200" cap="none" spc="0" normalizeH="0" baseline="0" noProof="0" dirty="0">
              <a:ln>
                <a:noFill/>
              </a:ln>
              <a:solidFill>
                <a:srgbClr val="0B2742"/>
              </a:solidFill>
              <a:effectLst/>
              <a:uLnTx/>
              <a:uFillTx/>
              <a:latin typeface="Microsoft Sans Serif"/>
              <a:ea typeface="+mn-ea"/>
              <a:cs typeface="+mn-cs"/>
            </a:endParaRPr>
          </a:p>
          <a:p>
            <a:pPr marL="128588" marR="0" lvl="0" indent="-128588" algn="l" defTabSz="685800" rtl="0" eaLnBrk="1" fontAlgn="auto" latinLnBrk="0" hangingPunct="1">
              <a:lnSpc>
                <a:spcPct val="95000"/>
              </a:lnSpc>
              <a:spcBef>
                <a:spcPts val="675"/>
              </a:spcBef>
              <a:spcAft>
                <a:spcPts val="225"/>
              </a:spcAft>
              <a:buClrTx/>
              <a:buSzTx/>
              <a:buFont typeface="Arial" panose="020B0604020202020204" pitchFamily="34" charset="0"/>
              <a:buChar char="•"/>
              <a:tabLst/>
              <a:defRPr/>
            </a:pPr>
            <a:endParaRPr kumimoji="0" lang="en-US" sz="1500" b="0" i="0" u="none" strike="noStrike" kern="1200" cap="none" spc="0" normalizeH="0" baseline="0" noProof="0" dirty="0">
              <a:ln>
                <a:noFill/>
              </a:ln>
              <a:solidFill>
                <a:srgbClr val="0B2742"/>
              </a:solidFill>
              <a:effectLst/>
              <a:uLnTx/>
              <a:uFillTx/>
              <a:latin typeface="Microsoft Sans Serif"/>
              <a:ea typeface="+mn-ea"/>
              <a:cs typeface="+mn-cs"/>
            </a:endParaRPr>
          </a:p>
        </p:txBody>
      </p:sp>
      <p:sp>
        <p:nvSpPr>
          <p:cNvPr id="2" name="Footer Placeholder 1">
            <a:extLst>
              <a:ext uri="{FF2B5EF4-FFF2-40B4-BE49-F238E27FC236}">
                <a16:creationId xmlns:a16="http://schemas.microsoft.com/office/drawing/2014/main" id="{5E3B8A74-8A7E-3321-12FB-8F658008AD2F}"/>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37FF61CD-14F6-57BC-4CA0-0BD7AFE3A191}"/>
              </a:ext>
            </a:extLst>
          </p:cNvPr>
          <p:cNvSpPr>
            <a:spLocks noGrp="1"/>
          </p:cNvSpPr>
          <p:nvPr>
            <p:ph type="title"/>
          </p:nvPr>
        </p:nvSpPr>
        <p:spPr>
          <a:xfrm>
            <a:off x="120257" y="82300"/>
            <a:ext cx="8390334" cy="271469"/>
          </a:xfrm>
        </p:spPr>
        <p:txBody>
          <a:bodyPr/>
          <a:lstStyle/>
          <a:p>
            <a:r>
              <a:rPr lang="en-US" dirty="0"/>
              <a:t>Business Models for </a:t>
            </a:r>
            <a:r>
              <a:rPr lang="en-US" dirty="0" err="1"/>
              <a:t>AIoT</a:t>
            </a:r>
            <a:r>
              <a:rPr lang="en-US" dirty="0"/>
              <a:t> devices (1)   </a:t>
            </a:r>
          </a:p>
        </p:txBody>
      </p:sp>
      <p:grpSp>
        <p:nvGrpSpPr>
          <p:cNvPr id="106" name="Group 105">
            <a:extLst>
              <a:ext uri="{FF2B5EF4-FFF2-40B4-BE49-F238E27FC236}">
                <a16:creationId xmlns:a16="http://schemas.microsoft.com/office/drawing/2014/main" id="{9318A228-4358-C6AD-DFE4-35AEEE2171AA}"/>
              </a:ext>
            </a:extLst>
          </p:cNvPr>
          <p:cNvGrpSpPr/>
          <p:nvPr/>
        </p:nvGrpSpPr>
        <p:grpSpPr>
          <a:xfrm>
            <a:off x="702289" y="2223780"/>
            <a:ext cx="7499255" cy="1634887"/>
            <a:chOff x="597347" y="1041798"/>
            <a:chExt cx="10894797" cy="2160165"/>
          </a:xfrm>
        </p:grpSpPr>
        <p:sp>
          <p:nvSpPr>
            <p:cNvPr id="107" name="Arrow: Right 106">
              <a:extLst>
                <a:ext uri="{FF2B5EF4-FFF2-40B4-BE49-F238E27FC236}">
                  <a16:creationId xmlns:a16="http://schemas.microsoft.com/office/drawing/2014/main" id="{62794771-FFA3-3F29-9879-8563B6F963B6}"/>
                </a:ext>
              </a:extLst>
            </p:cNvPr>
            <p:cNvSpPr/>
            <p:nvPr/>
          </p:nvSpPr>
          <p:spPr>
            <a:xfrm>
              <a:off x="2262580" y="2441926"/>
              <a:ext cx="446394" cy="327857"/>
            </a:xfrm>
            <a:prstGeom prst="rightArrow">
              <a:avLst/>
            </a:prstGeom>
            <a:solidFill>
              <a:srgbClr val="7BA0FF"/>
            </a:solidFill>
            <a:ln>
              <a:noFill/>
            </a:ln>
            <a:effectLst/>
          </p:spPr>
          <p:txBody>
            <a:bodyPr rtlCol="0" anchor="ctr"/>
            <a:lstStyle/>
            <a:p>
              <a:pPr marL="0" marR="0" lvl="0" indent="0" algn="ctr" defTabSz="685800" eaLnBrk="1" fontAlgn="auto" latinLnBrk="0" hangingPunct="1">
                <a:lnSpc>
                  <a:spcPct val="96000"/>
                </a:lnSpc>
                <a:spcBef>
                  <a:spcPts val="0"/>
                </a:spcBef>
                <a:spcAft>
                  <a:spcPts val="0"/>
                </a:spcAft>
                <a:buClrTx/>
                <a:buSzTx/>
                <a:buFontTx/>
                <a:buNone/>
                <a:tabLst/>
                <a:defRPr/>
              </a:pPr>
              <a:endParaRPr kumimoji="0" lang="en-US" sz="1350" b="0" i="0" u="none" strike="noStrike" kern="1200" cap="none" spc="0" normalizeH="0" baseline="0" noProof="0" err="1">
                <a:ln>
                  <a:noFill/>
                </a:ln>
                <a:solidFill>
                  <a:srgbClr val="F7F8FA"/>
                </a:solidFill>
                <a:effectLst/>
                <a:uLnTx/>
                <a:uFillTx/>
                <a:latin typeface="Microsoft Sans Serif"/>
                <a:ea typeface="+mn-ea"/>
                <a:cs typeface="Microsoft Sans Serif" panose="020B0604020202020204" pitchFamily="34" charset="0"/>
              </a:endParaRPr>
            </a:p>
          </p:txBody>
        </p:sp>
        <p:sp>
          <p:nvSpPr>
            <p:cNvPr id="108" name="Arrow: Right 107">
              <a:extLst>
                <a:ext uri="{FF2B5EF4-FFF2-40B4-BE49-F238E27FC236}">
                  <a16:creationId xmlns:a16="http://schemas.microsoft.com/office/drawing/2014/main" id="{B2BE3C9F-6AA0-4EE8-D8DC-3ACF3941D736}"/>
                </a:ext>
              </a:extLst>
            </p:cNvPr>
            <p:cNvSpPr/>
            <p:nvPr/>
          </p:nvSpPr>
          <p:spPr>
            <a:xfrm>
              <a:off x="4651364" y="2441926"/>
              <a:ext cx="446394" cy="327857"/>
            </a:xfrm>
            <a:prstGeom prst="rightArrow">
              <a:avLst/>
            </a:prstGeom>
            <a:solidFill>
              <a:srgbClr val="7BA0FF"/>
            </a:solidFill>
            <a:ln>
              <a:noFill/>
            </a:ln>
            <a:effectLst/>
          </p:spPr>
          <p:txBody>
            <a:bodyPr rtlCol="0" anchor="ctr"/>
            <a:lstStyle/>
            <a:p>
              <a:pPr marL="0" marR="0" lvl="0" indent="0" algn="ctr" defTabSz="685800" eaLnBrk="1" fontAlgn="auto" latinLnBrk="0" hangingPunct="1">
                <a:lnSpc>
                  <a:spcPct val="96000"/>
                </a:lnSpc>
                <a:spcBef>
                  <a:spcPts val="0"/>
                </a:spcBef>
                <a:spcAft>
                  <a:spcPts val="0"/>
                </a:spcAft>
                <a:buClrTx/>
                <a:buSzTx/>
                <a:buFontTx/>
                <a:buNone/>
                <a:tabLst/>
                <a:defRPr/>
              </a:pPr>
              <a:endParaRPr kumimoji="0" lang="en-US" sz="1350" b="0" i="0" u="none" strike="noStrike" kern="1200" cap="none" spc="0" normalizeH="0" baseline="0" noProof="0" err="1">
                <a:ln>
                  <a:noFill/>
                </a:ln>
                <a:solidFill>
                  <a:srgbClr val="F7F8FA"/>
                </a:solidFill>
                <a:effectLst/>
                <a:uLnTx/>
                <a:uFillTx/>
                <a:latin typeface="Microsoft Sans Serif"/>
                <a:ea typeface="+mn-ea"/>
                <a:cs typeface="Microsoft Sans Serif" panose="020B0604020202020204" pitchFamily="34" charset="0"/>
              </a:endParaRPr>
            </a:p>
          </p:txBody>
        </p:sp>
        <p:sp>
          <p:nvSpPr>
            <p:cNvPr id="109" name="Arrow: Right 108">
              <a:extLst>
                <a:ext uri="{FF2B5EF4-FFF2-40B4-BE49-F238E27FC236}">
                  <a16:creationId xmlns:a16="http://schemas.microsoft.com/office/drawing/2014/main" id="{839ECB18-F527-8420-6057-0098B2D36698}"/>
                </a:ext>
              </a:extLst>
            </p:cNvPr>
            <p:cNvSpPr/>
            <p:nvPr/>
          </p:nvSpPr>
          <p:spPr>
            <a:xfrm>
              <a:off x="6814637" y="2441926"/>
              <a:ext cx="446394" cy="327857"/>
            </a:xfrm>
            <a:prstGeom prst="rightArrow">
              <a:avLst/>
            </a:prstGeom>
            <a:solidFill>
              <a:srgbClr val="7BA0FF"/>
            </a:solidFill>
            <a:ln>
              <a:noFill/>
            </a:ln>
            <a:effectLst/>
          </p:spPr>
          <p:txBody>
            <a:bodyPr rtlCol="0" anchor="ctr"/>
            <a:lstStyle/>
            <a:p>
              <a:pPr marL="0" marR="0" lvl="0" indent="0" algn="ctr" defTabSz="685800" eaLnBrk="1" fontAlgn="auto" latinLnBrk="0" hangingPunct="1">
                <a:lnSpc>
                  <a:spcPct val="96000"/>
                </a:lnSpc>
                <a:spcBef>
                  <a:spcPts val="0"/>
                </a:spcBef>
                <a:spcAft>
                  <a:spcPts val="0"/>
                </a:spcAft>
                <a:buClrTx/>
                <a:buSzTx/>
                <a:buFontTx/>
                <a:buNone/>
                <a:tabLst/>
                <a:defRPr/>
              </a:pPr>
              <a:endParaRPr kumimoji="0" lang="en-US" sz="1350" b="0" i="0" u="none" strike="noStrike" kern="1200" cap="none" spc="0" normalizeH="0" baseline="0" noProof="0" err="1">
                <a:ln>
                  <a:noFill/>
                </a:ln>
                <a:solidFill>
                  <a:srgbClr val="F7F8FA"/>
                </a:solidFill>
                <a:effectLst/>
                <a:uLnTx/>
                <a:uFillTx/>
                <a:latin typeface="Microsoft Sans Serif"/>
                <a:ea typeface="+mn-ea"/>
                <a:cs typeface="Microsoft Sans Serif" panose="020B0604020202020204" pitchFamily="34" charset="0"/>
              </a:endParaRPr>
            </a:p>
          </p:txBody>
        </p:sp>
        <p:sp>
          <p:nvSpPr>
            <p:cNvPr id="110" name="Arrow: Right 109">
              <a:extLst>
                <a:ext uri="{FF2B5EF4-FFF2-40B4-BE49-F238E27FC236}">
                  <a16:creationId xmlns:a16="http://schemas.microsoft.com/office/drawing/2014/main" id="{6B4117D9-C6D7-5271-78D9-9768C0BFCC34}"/>
                </a:ext>
              </a:extLst>
            </p:cNvPr>
            <p:cNvSpPr/>
            <p:nvPr/>
          </p:nvSpPr>
          <p:spPr>
            <a:xfrm>
              <a:off x="8878017" y="2441926"/>
              <a:ext cx="446394" cy="327857"/>
            </a:xfrm>
            <a:prstGeom prst="rightArrow">
              <a:avLst/>
            </a:prstGeom>
            <a:solidFill>
              <a:srgbClr val="7BA0FF"/>
            </a:solidFill>
            <a:ln>
              <a:noFill/>
            </a:ln>
            <a:effectLst/>
          </p:spPr>
          <p:txBody>
            <a:bodyPr rtlCol="0" anchor="ctr"/>
            <a:lstStyle/>
            <a:p>
              <a:pPr marL="0" marR="0" lvl="0" indent="0" algn="ctr" defTabSz="685800" eaLnBrk="1" fontAlgn="auto" latinLnBrk="0" hangingPunct="1">
                <a:lnSpc>
                  <a:spcPct val="96000"/>
                </a:lnSpc>
                <a:spcBef>
                  <a:spcPts val="0"/>
                </a:spcBef>
                <a:spcAft>
                  <a:spcPts val="0"/>
                </a:spcAft>
                <a:buClrTx/>
                <a:buSzTx/>
                <a:buFontTx/>
                <a:buNone/>
                <a:tabLst/>
                <a:defRPr/>
              </a:pPr>
              <a:endParaRPr kumimoji="0" lang="en-US" sz="1350" b="0" i="0" u="none" strike="noStrike" kern="1200" cap="none" spc="0" normalizeH="0" baseline="0" noProof="0" err="1">
                <a:ln>
                  <a:noFill/>
                </a:ln>
                <a:solidFill>
                  <a:srgbClr val="F7F8FA"/>
                </a:solidFill>
                <a:effectLst/>
                <a:uLnTx/>
                <a:uFillTx/>
                <a:latin typeface="Microsoft Sans Serif"/>
                <a:ea typeface="+mn-ea"/>
                <a:cs typeface="Microsoft Sans Serif" panose="020B0604020202020204" pitchFamily="34" charset="0"/>
              </a:endParaRPr>
            </a:p>
          </p:txBody>
        </p:sp>
        <p:sp>
          <p:nvSpPr>
            <p:cNvPr id="111" name="Rectangle 110">
              <a:extLst>
                <a:ext uri="{FF2B5EF4-FFF2-40B4-BE49-F238E27FC236}">
                  <a16:creationId xmlns:a16="http://schemas.microsoft.com/office/drawing/2014/main" id="{501BB5AB-6B9B-7D32-BDE7-EA904DE1AEC2}"/>
                </a:ext>
              </a:extLst>
            </p:cNvPr>
            <p:cNvSpPr/>
            <p:nvPr/>
          </p:nvSpPr>
          <p:spPr>
            <a:xfrm>
              <a:off x="597347" y="1041798"/>
              <a:ext cx="10894797" cy="2160165"/>
            </a:xfrm>
            <a:prstGeom prst="rect">
              <a:avLst/>
            </a:prstGeom>
            <a:noFill/>
            <a:ln w="10795" cap="flat" cmpd="sng" algn="ctr">
              <a:solidFill>
                <a:srgbClr val="2853DC">
                  <a:lumMod val="60000"/>
                  <a:lumOff val="40000"/>
                </a:srgbClr>
              </a:solidFill>
              <a:prstDash val="dash"/>
            </a:ln>
            <a:effectLst/>
          </p:spPr>
          <p:txBody>
            <a:bodyPr rtlCol="0" anchor="ctr"/>
            <a:lstStyle/>
            <a:p>
              <a:pPr marL="0" marR="0" lvl="0" indent="0" algn="ctr" defTabSz="685800" eaLnBrk="1" fontAlgn="auto" latinLnBrk="0" hangingPunct="1">
                <a:lnSpc>
                  <a:spcPct val="96000"/>
                </a:lnSpc>
                <a:spcBef>
                  <a:spcPts val="0"/>
                </a:spcBef>
                <a:spcAft>
                  <a:spcPts val="0"/>
                </a:spcAft>
                <a:buClrTx/>
                <a:buSzTx/>
                <a:buFontTx/>
                <a:buNone/>
                <a:tabLst/>
                <a:defRPr/>
              </a:pPr>
              <a:endParaRPr kumimoji="0" lang="en-US" sz="1350" b="0" i="0" u="none" strike="noStrike" kern="1200" cap="none" spc="0" normalizeH="0" baseline="0" noProof="0" err="1">
                <a:ln>
                  <a:noFill/>
                </a:ln>
                <a:solidFill>
                  <a:srgbClr val="F7F8FA"/>
                </a:solidFill>
                <a:effectLst/>
                <a:uLnTx/>
                <a:uFillTx/>
                <a:latin typeface="Microsoft Sans Serif"/>
                <a:ea typeface="+mn-ea"/>
                <a:cs typeface="Microsoft Sans Serif" panose="020B0604020202020204" pitchFamily="34" charset="0"/>
              </a:endParaRPr>
            </a:p>
          </p:txBody>
        </p:sp>
        <p:grpSp>
          <p:nvGrpSpPr>
            <p:cNvPr id="112" name="Group 111">
              <a:extLst>
                <a:ext uri="{FF2B5EF4-FFF2-40B4-BE49-F238E27FC236}">
                  <a16:creationId xmlns:a16="http://schemas.microsoft.com/office/drawing/2014/main" id="{418C33BB-D547-9BEE-3146-A9B6B54B0392}"/>
                </a:ext>
              </a:extLst>
            </p:cNvPr>
            <p:cNvGrpSpPr/>
            <p:nvPr/>
          </p:nvGrpSpPr>
          <p:grpSpPr>
            <a:xfrm>
              <a:off x="770580" y="1230232"/>
              <a:ext cx="1375794" cy="1889587"/>
              <a:chOff x="1537945" y="4286456"/>
              <a:chExt cx="1375794" cy="1889587"/>
            </a:xfrm>
          </p:grpSpPr>
          <p:grpSp>
            <p:nvGrpSpPr>
              <p:cNvPr id="192" name="Group 191">
                <a:extLst>
                  <a:ext uri="{FF2B5EF4-FFF2-40B4-BE49-F238E27FC236}">
                    <a16:creationId xmlns:a16="http://schemas.microsoft.com/office/drawing/2014/main" id="{7FDFF954-7BB9-1B62-3294-714A820D4790}"/>
                  </a:ext>
                </a:extLst>
              </p:cNvPr>
              <p:cNvGrpSpPr/>
              <p:nvPr/>
            </p:nvGrpSpPr>
            <p:grpSpPr>
              <a:xfrm>
                <a:off x="1839948" y="5140934"/>
                <a:ext cx="797558" cy="774580"/>
                <a:chOff x="820592" y="1776753"/>
                <a:chExt cx="914400" cy="888056"/>
              </a:xfrm>
            </p:grpSpPr>
            <p:sp>
              <p:nvSpPr>
                <p:cNvPr id="201" name="Freeform 5">
                  <a:extLst>
                    <a:ext uri="{FF2B5EF4-FFF2-40B4-BE49-F238E27FC236}">
                      <a16:creationId xmlns:a16="http://schemas.microsoft.com/office/drawing/2014/main" id="{97033F7C-E792-A6F7-3C45-88E837043DBA}"/>
                    </a:ext>
                  </a:extLst>
                </p:cNvPr>
                <p:cNvSpPr>
                  <a:spLocks/>
                </p:cNvSpPr>
                <p:nvPr/>
              </p:nvSpPr>
              <p:spPr bwMode="auto">
                <a:xfrm>
                  <a:off x="820592" y="1931419"/>
                  <a:ext cx="910576" cy="733390"/>
                </a:xfrm>
                <a:custGeom>
                  <a:avLst/>
                  <a:gdLst>
                    <a:gd name="T0" fmla="*/ 851 w 1213"/>
                    <a:gd name="T1" fmla="*/ 569 h 976"/>
                    <a:gd name="T2" fmla="*/ 851 w 1213"/>
                    <a:gd name="T3" fmla="*/ 458 h 976"/>
                    <a:gd name="T4" fmla="*/ 806 w 1213"/>
                    <a:gd name="T5" fmla="*/ 430 h 976"/>
                    <a:gd name="T6" fmla="*/ 524 w 1213"/>
                    <a:gd name="T7" fmla="*/ 572 h 976"/>
                    <a:gd name="T8" fmla="*/ 524 w 1213"/>
                    <a:gd name="T9" fmla="*/ 438 h 976"/>
                    <a:gd name="T10" fmla="*/ 493 w 1213"/>
                    <a:gd name="T11" fmla="*/ 407 h 976"/>
                    <a:gd name="T12" fmla="*/ 443 w 1213"/>
                    <a:gd name="T13" fmla="*/ 407 h 976"/>
                    <a:gd name="T14" fmla="*/ 443 w 1213"/>
                    <a:gd name="T15" fmla="*/ 56 h 976"/>
                    <a:gd name="T16" fmla="*/ 429 w 1213"/>
                    <a:gd name="T17" fmla="*/ 42 h 976"/>
                    <a:gd name="T18" fmla="*/ 334 w 1213"/>
                    <a:gd name="T19" fmla="*/ 42 h 976"/>
                    <a:gd name="T20" fmla="*/ 320 w 1213"/>
                    <a:gd name="T21" fmla="*/ 56 h 976"/>
                    <a:gd name="T22" fmla="*/ 320 w 1213"/>
                    <a:gd name="T23" fmla="*/ 407 h 976"/>
                    <a:gd name="T24" fmla="*/ 204 w 1213"/>
                    <a:gd name="T25" fmla="*/ 407 h 976"/>
                    <a:gd name="T26" fmla="*/ 204 w 1213"/>
                    <a:gd name="T27" fmla="*/ 14 h 976"/>
                    <a:gd name="T28" fmla="*/ 190 w 1213"/>
                    <a:gd name="T29" fmla="*/ 0 h 976"/>
                    <a:gd name="T30" fmla="*/ 95 w 1213"/>
                    <a:gd name="T31" fmla="*/ 0 h 976"/>
                    <a:gd name="T32" fmla="*/ 81 w 1213"/>
                    <a:gd name="T33" fmla="*/ 14 h 976"/>
                    <a:gd name="T34" fmla="*/ 81 w 1213"/>
                    <a:gd name="T35" fmla="*/ 407 h 976"/>
                    <a:gd name="T36" fmla="*/ 31 w 1213"/>
                    <a:gd name="T37" fmla="*/ 407 h 976"/>
                    <a:gd name="T38" fmla="*/ 0 w 1213"/>
                    <a:gd name="T39" fmla="*/ 438 h 976"/>
                    <a:gd name="T40" fmla="*/ 0 w 1213"/>
                    <a:gd name="T41" fmla="*/ 945 h 976"/>
                    <a:gd name="T42" fmla="*/ 31 w 1213"/>
                    <a:gd name="T43" fmla="*/ 976 h 976"/>
                    <a:gd name="T44" fmla="*/ 1182 w 1213"/>
                    <a:gd name="T45" fmla="*/ 976 h 976"/>
                    <a:gd name="T46" fmla="*/ 1213 w 1213"/>
                    <a:gd name="T47" fmla="*/ 945 h 976"/>
                    <a:gd name="T48" fmla="*/ 1213 w 1213"/>
                    <a:gd name="T49" fmla="*/ 455 h 976"/>
                    <a:gd name="T50" fmla="*/ 1169 w 1213"/>
                    <a:gd name="T51" fmla="*/ 427 h 976"/>
                    <a:gd name="T52" fmla="*/ 851 w 1213"/>
                    <a:gd name="T53" fmla="*/ 569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13" h="976">
                      <a:moveTo>
                        <a:pt x="851" y="569"/>
                      </a:moveTo>
                      <a:cubicBezTo>
                        <a:pt x="851" y="517"/>
                        <a:pt x="851" y="481"/>
                        <a:pt x="851" y="458"/>
                      </a:cubicBezTo>
                      <a:cubicBezTo>
                        <a:pt x="851" y="434"/>
                        <a:pt x="826" y="419"/>
                        <a:pt x="806" y="430"/>
                      </a:cubicBezTo>
                      <a:cubicBezTo>
                        <a:pt x="524" y="572"/>
                        <a:pt x="524" y="572"/>
                        <a:pt x="524" y="572"/>
                      </a:cubicBezTo>
                      <a:cubicBezTo>
                        <a:pt x="524" y="502"/>
                        <a:pt x="524" y="461"/>
                        <a:pt x="524" y="438"/>
                      </a:cubicBezTo>
                      <a:cubicBezTo>
                        <a:pt x="524" y="421"/>
                        <a:pt x="510" y="407"/>
                        <a:pt x="493" y="407"/>
                      </a:cubicBezTo>
                      <a:cubicBezTo>
                        <a:pt x="443" y="407"/>
                        <a:pt x="443" y="407"/>
                        <a:pt x="443" y="407"/>
                      </a:cubicBezTo>
                      <a:cubicBezTo>
                        <a:pt x="443" y="56"/>
                        <a:pt x="443" y="56"/>
                        <a:pt x="443" y="56"/>
                      </a:cubicBezTo>
                      <a:cubicBezTo>
                        <a:pt x="443" y="48"/>
                        <a:pt x="436" y="42"/>
                        <a:pt x="429" y="42"/>
                      </a:cubicBezTo>
                      <a:cubicBezTo>
                        <a:pt x="334" y="42"/>
                        <a:pt x="334" y="42"/>
                        <a:pt x="334" y="42"/>
                      </a:cubicBezTo>
                      <a:cubicBezTo>
                        <a:pt x="326" y="42"/>
                        <a:pt x="320" y="48"/>
                        <a:pt x="320" y="56"/>
                      </a:cubicBezTo>
                      <a:cubicBezTo>
                        <a:pt x="320" y="407"/>
                        <a:pt x="320" y="407"/>
                        <a:pt x="320" y="407"/>
                      </a:cubicBezTo>
                      <a:cubicBezTo>
                        <a:pt x="204" y="407"/>
                        <a:pt x="204" y="407"/>
                        <a:pt x="204" y="407"/>
                      </a:cubicBezTo>
                      <a:cubicBezTo>
                        <a:pt x="204" y="14"/>
                        <a:pt x="204" y="14"/>
                        <a:pt x="204" y="14"/>
                      </a:cubicBezTo>
                      <a:cubicBezTo>
                        <a:pt x="204" y="6"/>
                        <a:pt x="197" y="0"/>
                        <a:pt x="190" y="0"/>
                      </a:cubicBezTo>
                      <a:cubicBezTo>
                        <a:pt x="95" y="0"/>
                        <a:pt x="95" y="0"/>
                        <a:pt x="95" y="0"/>
                      </a:cubicBezTo>
                      <a:cubicBezTo>
                        <a:pt x="87" y="0"/>
                        <a:pt x="81" y="6"/>
                        <a:pt x="81" y="14"/>
                      </a:cubicBezTo>
                      <a:cubicBezTo>
                        <a:pt x="81" y="407"/>
                        <a:pt x="81" y="407"/>
                        <a:pt x="81" y="407"/>
                      </a:cubicBezTo>
                      <a:cubicBezTo>
                        <a:pt x="59" y="407"/>
                        <a:pt x="43" y="407"/>
                        <a:pt x="31" y="407"/>
                      </a:cubicBezTo>
                      <a:cubicBezTo>
                        <a:pt x="14" y="407"/>
                        <a:pt x="0" y="421"/>
                        <a:pt x="0" y="438"/>
                      </a:cubicBezTo>
                      <a:cubicBezTo>
                        <a:pt x="0" y="768"/>
                        <a:pt x="0" y="896"/>
                        <a:pt x="0" y="945"/>
                      </a:cubicBezTo>
                      <a:cubicBezTo>
                        <a:pt x="0" y="962"/>
                        <a:pt x="14" y="976"/>
                        <a:pt x="31" y="976"/>
                      </a:cubicBezTo>
                      <a:cubicBezTo>
                        <a:pt x="862" y="976"/>
                        <a:pt x="1109" y="976"/>
                        <a:pt x="1182" y="976"/>
                      </a:cubicBezTo>
                      <a:cubicBezTo>
                        <a:pt x="1199" y="976"/>
                        <a:pt x="1213" y="962"/>
                        <a:pt x="1213" y="945"/>
                      </a:cubicBezTo>
                      <a:cubicBezTo>
                        <a:pt x="1213" y="647"/>
                        <a:pt x="1213" y="514"/>
                        <a:pt x="1213" y="455"/>
                      </a:cubicBezTo>
                      <a:cubicBezTo>
                        <a:pt x="1213" y="432"/>
                        <a:pt x="1190" y="417"/>
                        <a:pt x="1169" y="427"/>
                      </a:cubicBezTo>
                      <a:lnTo>
                        <a:pt x="851" y="569"/>
                      </a:lnTo>
                      <a:close/>
                    </a:path>
                  </a:pathLst>
                </a:custGeom>
                <a:solidFill>
                  <a:srgbClr val="2853DC">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Microsoft Sans Serif"/>
                    <a:ea typeface="+mn-ea"/>
                  </a:endParaRPr>
                </a:p>
              </p:txBody>
            </p:sp>
            <p:sp>
              <p:nvSpPr>
                <p:cNvPr id="202" name="Freeform: Shape 11">
                  <a:extLst>
                    <a:ext uri="{FF2B5EF4-FFF2-40B4-BE49-F238E27FC236}">
                      <a16:creationId xmlns:a16="http://schemas.microsoft.com/office/drawing/2014/main" id="{A8C9D65A-61F2-8DD5-24FF-B3B4DD3316C6}"/>
                    </a:ext>
                  </a:extLst>
                </p:cNvPr>
                <p:cNvSpPr>
                  <a:spLocks/>
                </p:cNvSpPr>
                <p:nvPr/>
              </p:nvSpPr>
              <p:spPr bwMode="auto">
                <a:xfrm>
                  <a:off x="910385" y="1776753"/>
                  <a:ext cx="824607" cy="178036"/>
                </a:xfrm>
                <a:custGeom>
                  <a:avLst/>
                  <a:gdLst>
                    <a:gd name="connsiteX0" fmla="*/ 2408206 w 2452866"/>
                    <a:gd name="connsiteY0" fmla="*/ 169366 h 529584"/>
                    <a:gd name="connsiteX1" fmla="*/ 2452866 w 2452866"/>
                    <a:gd name="connsiteY1" fmla="*/ 214114 h 529584"/>
                    <a:gd name="connsiteX2" fmla="*/ 2403740 w 2452866"/>
                    <a:gd name="connsiteY2" fmla="*/ 339407 h 529584"/>
                    <a:gd name="connsiteX3" fmla="*/ 2283156 w 2452866"/>
                    <a:gd name="connsiteY3" fmla="*/ 381917 h 529584"/>
                    <a:gd name="connsiteX4" fmla="*/ 720036 w 2452866"/>
                    <a:gd name="connsiteY4" fmla="*/ 381917 h 529584"/>
                    <a:gd name="connsiteX5" fmla="*/ 635181 w 2452866"/>
                    <a:gd name="connsiteY5" fmla="*/ 411003 h 529584"/>
                    <a:gd name="connsiteX6" fmla="*/ 610617 w 2452866"/>
                    <a:gd name="connsiteY6" fmla="*/ 475887 h 529584"/>
                    <a:gd name="connsiteX7" fmla="*/ 610617 w 2452866"/>
                    <a:gd name="connsiteY7" fmla="*/ 478124 h 529584"/>
                    <a:gd name="connsiteX8" fmla="*/ 610617 w 2452866"/>
                    <a:gd name="connsiteY8" fmla="*/ 484837 h 529584"/>
                    <a:gd name="connsiteX9" fmla="*/ 565957 w 2452866"/>
                    <a:gd name="connsiteY9" fmla="*/ 529584 h 529584"/>
                    <a:gd name="connsiteX10" fmla="*/ 521296 w 2452866"/>
                    <a:gd name="connsiteY10" fmla="*/ 484837 h 529584"/>
                    <a:gd name="connsiteX11" fmla="*/ 521296 w 2452866"/>
                    <a:gd name="connsiteY11" fmla="*/ 480362 h 529584"/>
                    <a:gd name="connsiteX12" fmla="*/ 570423 w 2452866"/>
                    <a:gd name="connsiteY12" fmla="*/ 348356 h 529584"/>
                    <a:gd name="connsiteX13" fmla="*/ 720036 w 2452866"/>
                    <a:gd name="connsiteY13" fmla="*/ 294659 h 529584"/>
                    <a:gd name="connsiteX14" fmla="*/ 2285389 w 2452866"/>
                    <a:gd name="connsiteY14" fmla="*/ 294659 h 529584"/>
                    <a:gd name="connsiteX15" fmla="*/ 2287622 w 2452866"/>
                    <a:gd name="connsiteY15" fmla="*/ 294659 h 529584"/>
                    <a:gd name="connsiteX16" fmla="*/ 2343448 w 2452866"/>
                    <a:gd name="connsiteY16" fmla="*/ 276760 h 529584"/>
                    <a:gd name="connsiteX17" fmla="*/ 2363545 w 2452866"/>
                    <a:gd name="connsiteY17" fmla="*/ 214114 h 529584"/>
                    <a:gd name="connsiteX18" fmla="*/ 2408206 w 2452866"/>
                    <a:gd name="connsiteY18" fmla="*/ 169366 h 529584"/>
                    <a:gd name="connsiteX19" fmla="*/ 1771193 w 2452866"/>
                    <a:gd name="connsiteY19" fmla="*/ 0 h 529584"/>
                    <a:gd name="connsiteX20" fmla="*/ 1815849 w 2452866"/>
                    <a:gd name="connsiteY20" fmla="*/ 44714 h 529584"/>
                    <a:gd name="connsiteX21" fmla="*/ 1766727 w 2452866"/>
                    <a:gd name="connsiteY21" fmla="*/ 165440 h 529584"/>
                    <a:gd name="connsiteX22" fmla="*/ 1634990 w 2452866"/>
                    <a:gd name="connsiteY22" fmla="*/ 203447 h 529584"/>
                    <a:gd name="connsiteX23" fmla="*/ 197049 w 2452866"/>
                    <a:gd name="connsiteY23" fmla="*/ 203447 h 529584"/>
                    <a:gd name="connsiteX24" fmla="*/ 114434 w 2452866"/>
                    <a:gd name="connsiteY24" fmla="*/ 232511 h 529584"/>
                    <a:gd name="connsiteX25" fmla="*/ 89873 w 2452866"/>
                    <a:gd name="connsiteY25" fmla="*/ 297346 h 529584"/>
                    <a:gd name="connsiteX26" fmla="*/ 89873 w 2452866"/>
                    <a:gd name="connsiteY26" fmla="*/ 299582 h 529584"/>
                    <a:gd name="connsiteX27" fmla="*/ 89873 w 2452866"/>
                    <a:gd name="connsiteY27" fmla="*/ 400187 h 529584"/>
                    <a:gd name="connsiteX28" fmla="*/ 45216 w 2452866"/>
                    <a:gd name="connsiteY28" fmla="*/ 444901 h 529584"/>
                    <a:gd name="connsiteX29" fmla="*/ 560 w 2452866"/>
                    <a:gd name="connsiteY29" fmla="*/ 400187 h 529584"/>
                    <a:gd name="connsiteX30" fmla="*/ 560 w 2452866"/>
                    <a:gd name="connsiteY30" fmla="*/ 301817 h 529584"/>
                    <a:gd name="connsiteX31" fmla="*/ 49682 w 2452866"/>
                    <a:gd name="connsiteY31" fmla="*/ 169912 h 529584"/>
                    <a:gd name="connsiteX32" fmla="*/ 197049 w 2452866"/>
                    <a:gd name="connsiteY32" fmla="*/ 114020 h 529584"/>
                    <a:gd name="connsiteX33" fmla="*/ 1637223 w 2452866"/>
                    <a:gd name="connsiteY33" fmla="*/ 114020 h 529584"/>
                    <a:gd name="connsiteX34" fmla="*/ 1641689 w 2452866"/>
                    <a:gd name="connsiteY34" fmla="*/ 116255 h 529584"/>
                    <a:gd name="connsiteX35" fmla="*/ 1708673 w 2452866"/>
                    <a:gd name="connsiteY35" fmla="*/ 98370 h 529584"/>
                    <a:gd name="connsiteX36" fmla="*/ 1726536 w 2452866"/>
                    <a:gd name="connsiteY36" fmla="*/ 44714 h 529584"/>
                    <a:gd name="connsiteX37" fmla="*/ 1771193 w 2452866"/>
                    <a:gd name="connsiteY37" fmla="*/ 0 h 529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452866" h="529584">
                      <a:moveTo>
                        <a:pt x="2408206" y="169366"/>
                      </a:moveTo>
                      <a:cubicBezTo>
                        <a:pt x="2432769" y="169366"/>
                        <a:pt x="2452866" y="189503"/>
                        <a:pt x="2452866" y="214114"/>
                      </a:cubicBezTo>
                      <a:cubicBezTo>
                        <a:pt x="2452866" y="267811"/>
                        <a:pt x="2437235" y="312558"/>
                        <a:pt x="2403740" y="339407"/>
                      </a:cubicBezTo>
                      <a:cubicBezTo>
                        <a:pt x="2359079" y="384155"/>
                        <a:pt x="2296554" y="384155"/>
                        <a:pt x="2283156" y="381917"/>
                      </a:cubicBezTo>
                      <a:cubicBezTo>
                        <a:pt x="720036" y="381917"/>
                        <a:pt x="720036" y="381917"/>
                        <a:pt x="720036" y="381917"/>
                      </a:cubicBezTo>
                      <a:cubicBezTo>
                        <a:pt x="682074" y="381917"/>
                        <a:pt x="653045" y="390867"/>
                        <a:pt x="635181" y="411003"/>
                      </a:cubicBezTo>
                      <a:cubicBezTo>
                        <a:pt x="610617" y="435614"/>
                        <a:pt x="610617" y="473650"/>
                        <a:pt x="610617" y="475887"/>
                      </a:cubicBezTo>
                      <a:cubicBezTo>
                        <a:pt x="610617" y="478124"/>
                        <a:pt x="610617" y="478124"/>
                        <a:pt x="610617" y="478124"/>
                      </a:cubicBezTo>
                      <a:cubicBezTo>
                        <a:pt x="610617" y="484837"/>
                        <a:pt x="610617" y="484837"/>
                        <a:pt x="610617" y="484837"/>
                      </a:cubicBezTo>
                      <a:cubicBezTo>
                        <a:pt x="610617" y="509448"/>
                        <a:pt x="590520" y="529584"/>
                        <a:pt x="565957" y="529584"/>
                      </a:cubicBezTo>
                      <a:cubicBezTo>
                        <a:pt x="541393" y="529584"/>
                        <a:pt x="521296" y="509448"/>
                        <a:pt x="521296" y="484837"/>
                      </a:cubicBezTo>
                      <a:cubicBezTo>
                        <a:pt x="521296" y="480362"/>
                        <a:pt x="521296" y="480362"/>
                        <a:pt x="521296" y="480362"/>
                      </a:cubicBezTo>
                      <a:cubicBezTo>
                        <a:pt x="519063" y="466938"/>
                        <a:pt x="521296" y="399816"/>
                        <a:pt x="570423" y="348356"/>
                      </a:cubicBezTo>
                      <a:cubicBezTo>
                        <a:pt x="603918" y="314796"/>
                        <a:pt x="655278" y="294659"/>
                        <a:pt x="720036" y="294659"/>
                      </a:cubicBezTo>
                      <a:cubicBezTo>
                        <a:pt x="2285389" y="294659"/>
                        <a:pt x="2285389" y="294659"/>
                        <a:pt x="2285389" y="294659"/>
                      </a:cubicBezTo>
                      <a:cubicBezTo>
                        <a:pt x="2285389" y="294659"/>
                        <a:pt x="2285389" y="294659"/>
                        <a:pt x="2287622" y="294659"/>
                      </a:cubicBezTo>
                      <a:cubicBezTo>
                        <a:pt x="2289855" y="294659"/>
                        <a:pt x="2323351" y="296897"/>
                        <a:pt x="2343448" y="276760"/>
                      </a:cubicBezTo>
                      <a:cubicBezTo>
                        <a:pt x="2356846" y="263336"/>
                        <a:pt x="2363545" y="243200"/>
                        <a:pt x="2363545" y="214114"/>
                      </a:cubicBezTo>
                      <a:cubicBezTo>
                        <a:pt x="2363545" y="189503"/>
                        <a:pt x="2383642" y="169366"/>
                        <a:pt x="2408206" y="169366"/>
                      </a:cubicBezTo>
                      <a:close/>
                      <a:moveTo>
                        <a:pt x="1771193" y="0"/>
                      </a:moveTo>
                      <a:cubicBezTo>
                        <a:pt x="1795754" y="0"/>
                        <a:pt x="1815849" y="20121"/>
                        <a:pt x="1815849" y="44714"/>
                      </a:cubicBezTo>
                      <a:cubicBezTo>
                        <a:pt x="1815849" y="107313"/>
                        <a:pt x="1789055" y="145319"/>
                        <a:pt x="1766727" y="165440"/>
                      </a:cubicBezTo>
                      <a:cubicBezTo>
                        <a:pt x="1717605" y="210154"/>
                        <a:pt x="1650620" y="205683"/>
                        <a:pt x="1634990" y="203447"/>
                      </a:cubicBezTo>
                      <a:cubicBezTo>
                        <a:pt x="197049" y="203447"/>
                        <a:pt x="197049" y="203447"/>
                        <a:pt x="197049" y="203447"/>
                      </a:cubicBezTo>
                      <a:cubicBezTo>
                        <a:pt x="159090" y="203447"/>
                        <a:pt x="132297" y="214626"/>
                        <a:pt x="114434" y="232511"/>
                      </a:cubicBezTo>
                      <a:cubicBezTo>
                        <a:pt x="87640" y="259339"/>
                        <a:pt x="89873" y="297346"/>
                        <a:pt x="89873" y="297346"/>
                      </a:cubicBezTo>
                      <a:cubicBezTo>
                        <a:pt x="89873" y="299582"/>
                        <a:pt x="89873" y="299582"/>
                        <a:pt x="89873" y="299582"/>
                      </a:cubicBezTo>
                      <a:cubicBezTo>
                        <a:pt x="89873" y="400187"/>
                        <a:pt x="89873" y="400187"/>
                        <a:pt x="89873" y="400187"/>
                      </a:cubicBezTo>
                      <a:cubicBezTo>
                        <a:pt x="89873" y="424780"/>
                        <a:pt x="69777" y="444901"/>
                        <a:pt x="45216" y="444901"/>
                      </a:cubicBezTo>
                      <a:cubicBezTo>
                        <a:pt x="20655" y="444901"/>
                        <a:pt x="560" y="424780"/>
                        <a:pt x="560" y="400187"/>
                      </a:cubicBezTo>
                      <a:cubicBezTo>
                        <a:pt x="560" y="301817"/>
                        <a:pt x="560" y="301817"/>
                        <a:pt x="560" y="301817"/>
                      </a:cubicBezTo>
                      <a:cubicBezTo>
                        <a:pt x="-1673" y="288403"/>
                        <a:pt x="560" y="223568"/>
                        <a:pt x="49682" y="169912"/>
                      </a:cubicBezTo>
                      <a:cubicBezTo>
                        <a:pt x="83174" y="134141"/>
                        <a:pt x="134529" y="114020"/>
                        <a:pt x="197049" y="114020"/>
                      </a:cubicBezTo>
                      <a:cubicBezTo>
                        <a:pt x="1637223" y="114020"/>
                        <a:pt x="1637223" y="114020"/>
                        <a:pt x="1637223" y="114020"/>
                      </a:cubicBezTo>
                      <a:cubicBezTo>
                        <a:pt x="1637223" y="114020"/>
                        <a:pt x="1639456" y="114020"/>
                        <a:pt x="1641689" y="116255"/>
                      </a:cubicBezTo>
                      <a:cubicBezTo>
                        <a:pt x="1655086" y="116255"/>
                        <a:pt x="1688578" y="116255"/>
                        <a:pt x="1708673" y="98370"/>
                      </a:cubicBezTo>
                      <a:cubicBezTo>
                        <a:pt x="1719838" y="87192"/>
                        <a:pt x="1726536" y="69306"/>
                        <a:pt x="1726536" y="44714"/>
                      </a:cubicBezTo>
                      <a:cubicBezTo>
                        <a:pt x="1726536" y="20121"/>
                        <a:pt x="1746632" y="0"/>
                        <a:pt x="1771193" y="0"/>
                      </a:cubicBezTo>
                      <a:close/>
                    </a:path>
                  </a:pathLst>
                </a:custGeom>
                <a:solidFill>
                  <a:srgbClr val="7BA0FF">
                    <a:lumMod val="60000"/>
                    <a:lumOff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Microsoft Sans Serif"/>
                    <a:ea typeface="+mn-ea"/>
                  </a:endParaRPr>
                </a:p>
              </p:txBody>
            </p:sp>
            <p:sp>
              <p:nvSpPr>
                <p:cNvPr id="203" name="Freeform: Shape 10">
                  <a:extLst>
                    <a:ext uri="{FF2B5EF4-FFF2-40B4-BE49-F238E27FC236}">
                      <a16:creationId xmlns:a16="http://schemas.microsoft.com/office/drawing/2014/main" id="{B4937EEF-6A79-AAA0-1C9C-784C7B3F19C2}"/>
                    </a:ext>
                  </a:extLst>
                </p:cNvPr>
                <p:cNvSpPr>
                  <a:spLocks/>
                </p:cNvSpPr>
                <p:nvPr/>
              </p:nvSpPr>
              <p:spPr bwMode="auto">
                <a:xfrm>
                  <a:off x="1244649" y="2451505"/>
                  <a:ext cx="421933" cy="153816"/>
                </a:xfrm>
                <a:custGeom>
                  <a:avLst/>
                  <a:gdLst>
                    <a:gd name="connsiteX0" fmla="*/ 1116507 w 1255076"/>
                    <a:gd name="connsiteY0" fmla="*/ 0 h 457540"/>
                    <a:gd name="connsiteX1" fmla="*/ 1210376 w 1255076"/>
                    <a:gd name="connsiteY1" fmla="*/ 0 h 457540"/>
                    <a:gd name="connsiteX2" fmla="*/ 1255076 w 1255076"/>
                    <a:gd name="connsiteY2" fmla="*/ 44638 h 457540"/>
                    <a:gd name="connsiteX3" fmla="*/ 1255076 w 1255076"/>
                    <a:gd name="connsiteY3" fmla="*/ 412902 h 457540"/>
                    <a:gd name="connsiteX4" fmla="*/ 1210376 w 1255076"/>
                    <a:gd name="connsiteY4" fmla="*/ 457540 h 457540"/>
                    <a:gd name="connsiteX5" fmla="*/ 1116507 w 1255076"/>
                    <a:gd name="connsiteY5" fmla="*/ 457540 h 457540"/>
                    <a:gd name="connsiteX6" fmla="*/ 1071807 w 1255076"/>
                    <a:gd name="connsiteY6" fmla="*/ 412902 h 457540"/>
                    <a:gd name="connsiteX7" fmla="*/ 1071807 w 1255076"/>
                    <a:gd name="connsiteY7" fmla="*/ 44638 h 457540"/>
                    <a:gd name="connsiteX8" fmla="*/ 1116507 w 1255076"/>
                    <a:gd name="connsiteY8" fmla="*/ 0 h 457540"/>
                    <a:gd name="connsiteX9" fmla="*/ 758817 w 1255076"/>
                    <a:gd name="connsiteY9" fmla="*/ 0 h 457540"/>
                    <a:gd name="connsiteX10" fmla="*/ 852686 w 1255076"/>
                    <a:gd name="connsiteY10" fmla="*/ 0 h 457540"/>
                    <a:gd name="connsiteX11" fmla="*/ 897386 w 1255076"/>
                    <a:gd name="connsiteY11" fmla="*/ 44638 h 457540"/>
                    <a:gd name="connsiteX12" fmla="*/ 897386 w 1255076"/>
                    <a:gd name="connsiteY12" fmla="*/ 412902 h 457540"/>
                    <a:gd name="connsiteX13" fmla="*/ 852686 w 1255076"/>
                    <a:gd name="connsiteY13" fmla="*/ 457540 h 457540"/>
                    <a:gd name="connsiteX14" fmla="*/ 758817 w 1255076"/>
                    <a:gd name="connsiteY14" fmla="*/ 457540 h 457540"/>
                    <a:gd name="connsiteX15" fmla="*/ 714117 w 1255076"/>
                    <a:gd name="connsiteY15" fmla="*/ 412902 h 457540"/>
                    <a:gd name="connsiteX16" fmla="*/ 714117 w 1255076"/>
                    <a:gd name="connsiteY16" fmla="*/ 44638 h 457540"/>
                    <a:gd name="connsiteX17" fmla="*/ 758817 w 1255076"/>
                    <a:gd name="connsiteY17" fmla="*/ 0 h 457540"/>
                    <a:gd name="connsiteX18" fmla="*/ 402391 w 1255076"/>
                    <a:gd name="connsiteY18" fmla="*/ 0 h 457540"/>
                    <a:gd name="connsiteX19" fmla="*/ 496260 w 1255076"/>
                    <a:gd name="connsiteY19" fmla="*/ 0 h 457540"/>
                    <a:gd name="connsiteX20" fmla="*/ 540960 w 1255076"/>
                    <a:gd name="connsiteY20" fmla="*/ 44638 h 457540"/>
                    <a:gd name="connsiteX21" fmla="*/ 540960 w 1255076"/>
                    <a:gd name="connsiteY21" fmla="*/ 412902 h 457540"/>
                    <a:gd name="connsiteX22" fmla="*/ 496260 w 1255076"/>
                    <a:gd name="connsiteY22" fmla="*/ 457540 h 457540"/>
                    <a:gd name="connsiteX23" fmla="*/ 402391 w 1255076"/>
                    <a:gd name="connsiteY23" fmla="*/ 457540 h 457540"/>
                    <a:gd name="connsiteX24" fmla="*/ 357691 w 1255076"/>
                    <a:gd name="connsiteY24" fmla="*/ 412902 h 457540"/>
                    <a:gd name="connsiteX25" fmla="*/ 357691 w 1255076"/>
                    <a:gd name="connsiteY25" fmla="*/ 44638 h 457540"/>
                    <a:gd name="connsiteX26" fmla="*/ 402391 w 1255076"/>
                    <a:gd name="connsiteY26" fmla="*/ 0 h 457540"/>
                    <a:gd name="connsiteX27" fmla="*/ 44700 w 1255076"/>
                    <a:gd name="connsiteY27" fmla="*/ 0 h 457540"/>
                    <a:gd name="connsiteX28" fmla="*/ 138569 w 1255076"/>
                    <a:gd name="connsiteY28" fmla="*/ 0 h 457540"/>
                    <a:gd name="connsiteX29" fmla="*/ 183269 w 1255076"/>
                    <a:gd name="connsiteY29" fmla="*/ 44638 h 457540"/>
                    <a:gd name="connsiteX30" fmla="*/ 183269 w 1255076"/>
                    <a:gd name="connsiteY30" fmla="*/ 412902 h 457540"/>
                    <a:gd name="connsiteX31" fmla="*/ 138569 w 1255076"/>
                    <a:gd name="connsiteY31" fmla="*/ 457540 h 457540"/>
                    <a:gd name="connsiteX32" fmla="*/ 44700 w 1255076"/>
                    <a:gd name="connsiteY32" fmla="*/ 457540 h 457540"/>
                    <a:gd name="connsiteX33" fmla="*/ 0 w 1255076"/>
                    <a:gd name="connsiteY33" fmla="*/ 412902 h 457540"/>
                    <a:gd name="connsiteX34" fmla="*/ 0 w 1255076"/>
                    <a:gd name="connsiteY34" fmla="*/ 44638 h 457540"/>
                    <a:gd name="connsiteX35" fmla="*/ 44700 w 1255076"/>
                    <a:gd name="connsiteY35" fmla="*/ 0 h 457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55076" h="457540">
                      <a:moveTo>
                        <a:pt x="1116507" y="0"/>
                      </a:moveTo>
                      <a:cubicBezTo>
                        <a:pt x="1210376" y="0"/>
                        <a:pt x="1210376" y="0"/>
                        <a:pt x="1210376" y="0"/>
                      </a:cubicBezTo>
                      <a:cubicBezTo>
                        <a:pt x="1234961" y="0"/>
                        <a:pt x="1255076" y="20087"/>
                        <a:pt x="1255076" y="44638"/>
                      </a:cubicBezTo>
                      <a:lnTo>
                        <a:pt x="1255076" y="412902"/>
                      </a:lnTo>
                      <a:cubicBezTo>
                        <a:pt x="1255076" y="437453"/>
                        <a:pt x="1234961" y="457540"/>
                        <a:pt x="1210376" y="457540"/>
                      </a:cubicBezTo>
                      <a:cubicBezTo>
                        <a:pt x="1116507" y="457540"/>
                        <a:pt x="1116507" y="457540"/>
                        <a:pt x="1116507" y="457540"/>
                      </a:cubicBezTo>
                      <a:cubicBezTo>
                        <a:pt x="1091922" y="457540"/>
                        <a:pt x="1071807" y="437453"/>
                        <a:pt x="1071807" y="412902"/>
                      </a:cubicBezTo>
                      <a:cubicBezTo>
                        <a:pt x="1071807" y="44638"/>
                        <a:pt x="1071807" y="44638"/>
                        <a:pt x="1071807" y="44638"/>
                      </a:cubicBezTo>
                      <a:cubicBezTo>
                        <a:pt x="1071807" y="20087"/>
                        <a:pt x="1091922" y="0"/>
                        <a:pt x="1116507" y="0"/>
                      </a:cubicBezTo>
                      <a:close/>
                      <a:moveTo>
                        <a:pt x="758817" y="0"/>
                      </a:moveTo>
                      <a:cubicBezTo>
                        <a:pt x="852686" y="0"/>
                        <a:pt x="852686" y="0"/>
                        <a:pt x="852686" y="0"/>
                      </a:cubicBezTo>
                      <a:cubicBezTo>
                        <a:pt x="877271" y="0"/>
                        <a:pt x="897386" y="20087"/>
                        <a:pt x="897386" y="44638"/>
                      </a:cubicBezTo>
                      <a:lnTo>
                        <a:pt x="897386" y="412902"/>
                      </a:lnTo>
                      <a:cubicBezTo>
                        <a:pt x="897386" y="437453"/>
                        <a:pt x="877271" y="457540"/>
                        <a:pt x="852686" y="457540"/>
                      </a:cubicBezTo>
                      <a:cubicBezTo>
                        <a:pt x="758817" y="457540"/>
                        <a:pt x="758817" y="457540"/>
                        <a:pt x="758817" y="457540"/>
                      </a:cubicBezTo>
                      <a:cubicBezTo>
                        <a:pt x="734232" y="457540"/>
                        <a:pt x="714117" y="437453"/>
                        <a:pt x="714117" y="412902"/>
                      </a:cubicBezTo>
                      <a:cubicBezTo>
                        <a:pt x="714117" y="44638"/>
                        <a:pt x="714117" y="44638"/>
                        <a:pt x="714117" y="44638"/>
                      </a:cubicBezTo>
                      <a:cubicBezTo>
                        <a:pt x="714117" y="20087"/>
                        <a:pt x="734232" y="0"/>
                        <a:pt x="758817" y="0"/>
                      </a:cubicBezTo>
                      <a:close/>
                      <a:moveTo>
                        <a:pt x="402391" y="0"/>
                      </a:moveTo>
                      <a:cubicBezTo>
                        <a:pt x="496260" y="0"/>
                        <a:pt x="496260" y="0"/>
                        <a:pt x="496260" y="0"/>
                      </a:cubicBezTo>
                      <a:cubicBezTo>
                        <a:pt x="520845" y="0"/>
                        <a:pt x="540960" y="20087"/>
                        <a:pt x="540960" y="44638"/>
                      </a:cubicBezTo>
                      <a:lnTo>
                        <a:pt x="540960" y="412902"/>
                      </a:lnTo>
                      <a:cubicBezTo>
                        <a:pt x="540960" y="437453"/>
                        <a:pt x="520845" y="457540"/>
                        <a:pt x="496260" y="457540"/>
                      </a:cubicBezTo>
                      <a:cubicBezTo>
                        <a:pt x="402391" y="457540"/>
                        <a:pt x="402391" y="457540"/>
                        <a:pt x="402391" y="457540"/>
                      </a:cubicBezTo>
                      <a:cubicBezTo>
                        <a:pt x="377806" y="457540"/>
                        <a:pt x="357691" y="437453"/>
                        <a:pt x="357691" y="412902"/>
                      </a:cubicBezTo>
                      <a:cubicBezTo>
                        <a:pt x="357691" y="44638"/>
                        <a:pt x="357691" y="44638"/>
                        <a:pt x="357691" y="44638"/>
                      </a:cubicBezTo>
                      <a:cubicBezTo>
                        <a:pt x="357691" y="20087"/>
                        <a:pt x="377806" y="0"/>
                        <a:pt x="402391" y="0"/>
                      </a:cubicBezTo>
                      <a:close/>
                      <a:moveTo>
                        <a:pt x="44700" y="0"/>
                      </a:moveTo>
                      <a:cubicBezTo>
                        <a:pt x="138569" y="0"/>
                        <a:pt x="138569" y="0"/>
                        <a:pt x="138569" y="0"/>
                      </a:cubicBezTo>
                      <a:cubicBezTo>
                        <a:pt x="163154" y="0"/>
                        <a:pt x="183269" y="20087"/>
                        <a:pt x="183269" y="44638"/>
                      </a:cubicBezTo>
                      <a:lnTo>
                        <a:pt x="183269" y="412902"/>
                      </a:lnTo>
                      <a:cubicBezTo>
                        <a:pt x="183269" y="437453"/>
                        <a:pt x="163154" y="457540"/>
                        <a:pt x="138569" y="457540"/>
                      </a:cubicBezTo>
                      <a:cubicBezTo>
                        <a:pt x="44700" y="457540"/>
                        <a:pt x="44700" y="457540"/>
                        <a:pt x="44700" y="457540"/>
                      </a:cubicBezTo>
                      <a:cubicBezTo>
                        <a:pt x="20115" y="457540"/>
                        <a:pt x="0" y="437453"/>
                        <a:pt x="0" y="412902"/>
                      </a:cubicBezTo>
                      <a:cubicBezTo>
                        <a:pt x="0" y="44638"/>
                        <a:pt x="0" y="44638"/>
                        <a:pt x="0" y="44638"/>
                      </a:cubicBezTo>
                      <a:cubicBezTo>
                        <a:pt x="0" y="20087"/>
                        <a:pt x="20115" y="0"/>
                        <a:pt x="44700" y="0"/>
                      </a:cubicBezTo>
                      <a:close/>
                    </a:path>
                  </a:pathLst>
                </a:custGeom>
                <a:solidFill>
                  <a:srgbClr val="7BA0FF">
                    <a:lumMod val="60000"/>
                    <a:lumOff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Microsoft Sans Serif"/>
                    <a:ea typeface="+mn-ea"/>
                  </a:endParaRPr>
                </a:p>
              </p:txBody>
            </p:sp>
          </p:grpSp>
          <p:sp>
            <p:nvSpPr>
              <p:cNvPr id="193" name="TextBox 192">
                <a:extLst>
                  <a:ext uri="{FF2B5EF4-FFF2-40B4-BE49-F238E27FC236}">
                    <a16:creationId xmlns:a16="http://schemas.microsoft.com/office/drawing/2014/main" id="{5E3AD47C-07C7-2ED0-AD5C-D4D4D09E2889}"/>
                  </a:ext>
                </a:extLst>
              </p:cNvPr>
              <p:cNvSpPr txBox="1"/>
              <p:nvPr/>
            </p:nvSpPr>
            <p:spPr>
              <a:xfrm>
                <a:off x="1537945" y="5971101"/>
                <a:ext cx="1375794" cy="204942"/>
              </a:xfrm>
              <a:prstGeom prst="rect">
                <a:avLst/>
              </a:prstGeom>
            </p:spPr>
            <p:txBody>
              <a:bodyPr wrap="square" lIns="0" tIns="0" rIns="0" bIns="0" rtlCol="0">
                <a:spAutoFit/>
              </a:bodyPr>
              <a:lstStyle/>
              <a:p>
                <a:pPr marL="0" marR="0" lvl="0" indent="0" algn="ctr" defTabSz="685800" eaLnBrk="1" fontAlgn="auto" latinLnBrk="0" hangingPunct="1">
                  <a:lnSpc>
                    <a:spcPct val="96000"/>
                  </a:lnSpc>
                  <a:spcBef>
                    <a:spcPts val="0"/>
                  </a:spcBef>
                  <a:spcAft>
                    <a:spcPts val="0"/>
                  </a:spcAft>
                  <a:buClrTx/>
                  <a:buSzTx/>
                  <a:buFontTx/>
                  <a:buNone/>
                  <a:tabLst/>
                  <a:defRPr/>
                </a:pPr>
                <a:r>
                  <a:rPr kumimoji="0" lang="en-US" sz="1050" b="0" i="0" u="none" strike="noStrike" kern="1200" cap="none" spc="0" normalizeH="0" baseline="0" noProof="0">
                    <a:ln>
                      <a:noFill/>
                    </a:ln>
                    <a:solidFill>
                      <a:srgbClr val="0B2742"/>
                    </a:solidFill>
                    <a:effectLst/>
                    <a:uLnTx/>
                    <a:uFillTx/>
                    <a:latin typeface="Microsoft Sans Serif"/>
                    <a:ea typeface="+mn-ea"/>
                    <a:cs typeface="Microsoft Sans Serif" panose="020B0604020202020204" pitchFamily="34" charset="0"/>
                  </a:rPr>
                  <a:t>Production</a:t>
                </a:r>
              </a:p>
            </p:txBody>
          </p:sp>
          <p:grpSp>
            <p:nvGrpSpPr>
              <p:cNvPr id="194" name="Group 193">
                <a:extLst>
                  <a:ext uri="{FF2B5EF4-FFF2-40B4-BE49-F238E27FC236}">
                    <a16:creationId xmlns:a16="http://schemas.microsoft.com/office/drawing/2014/main" id="{108999A5-7F95-2B83-086C-02089CFE897D}"/>
                  </a:ext>
                </a:extLst>
              </p:cNvPr>
              <p:cNvGrpSpPr/>
              <p:nvPr/>
            </p:nvGrpSpPr>
            <p:grpSpPr>
              <a:xfrm>
                <a:off x="1707636" y="4286456"/>
                <a:ext cx="1012410" cy="775937"/>
                <a:chOff x="770256" y="4212291"/>
                <a:chExt cx="1012410" cy="775937"/>
              </a:xfrm>
            </p:grpSpPr>
            <p:sp>
              <p:nvSpPr>
                <p:cNvPr id="195" name="Freeform 97">
                  <a:extLst>
                    <a:ext uri="{FF2B5EF4-FFF2-40B4-BE49-F238E27FC236}">
                      <a16:creationId xmlns:a16="http://schemas.microsoft.com/office/drawing/2014/main" id="{CA0EE1FA-2173-1962-DBBA-B1C769BC810A}"/>
                    </a:ext>
                  </a:extLst>
                </p:cNvPr>
                <p:cNvSpPr>
                  <a:spLocks noChangeAspect="1"/>
                </p:cNvSpPr>
                <p:nvPr/>
              </p:nvSpPr>
              <p:spPr bwMode="auto">
                <a:xfrm>
                  <a:off x="1137825" y="4810192"/>
                  <a:ext cx="292928" cy="178036"/>
                </a:xfrm>
                <a:custGeom>
                  <a:avLst/>
                  <a:gdLst>
                    <a:gd name="connsiteX0" fmla="*/ 934552 w 1867224"/>
                    <a:gd name="connsiteY0" fmla="*/ 833541 h 1134862"/>
                    <a:gd name="connsiteX1" fmla="*/ 1405004 w 1867224"/>
                    <a:gd name="connsiteY1" fmla="*/ 955953 h 1134862"/>
                    <a:gd name="connsiteX2" fmla="*/ 1442641 w 1867224"/>
                    <a:gd name="connsiteY2" fmla="*/ 1087780 h 1134862"/>
                    <a:gd name="connsiteX3" fmla="*/ 1357959 w 1867224"/>
                    <a:gd name="connsiteY3" fmla="*/ 1134862 h 1134862"/>
                    <a:gd name="connsiteX4" fmla="*/ 1315619 w 1867224"/>
                    <a:gd name="connsiteY4" fmla="*/ 1120737 h 1134862"/>
                    <a:gd name="connsiteX5" fmla="*/ 934552 w 1867224"/>
                    <a:gd name="connsiteY5" fmla="*/ 1021867 h 1134862"/>
                    <a:gd name="connsiteX6" fmla="*/ 553485 w 1867224"/>
                    <a:gd name="connsiteY6" fmla="*/ 1120737 h 1134862"/>
                    <a:gd name="connsiteX7" fmla="*/ 426463 w 1867224"/>
                    <a:gd name="connsiteY7" fmla="*/ 1087780 h 1134862"/>
                    <a:gd name="connsiteX8" fmla="*/ 459395 w 1867224"/>
                    <a:gd name="connsiteY8" fmla="*/ 955953 h 1134862"/>
                    <a:gd name="connsiteX9" fmla="*/ 934552 w 1867224"/>
                    <a:gd name="connsiteY9" fmla="*/ 833541 h 1134862"/>
                    <a:gd name="connsiteX10" fmla="*/ 933957 w 1867224"/>
                    <a:gd name="connsiteY10" fmla="*/ 400030 h 1134862"/>
                    <a:gd name="connsiteX11" fmla="*/ 1621680 w 1867224"/>
                    <a:gd name="connsiteY11" fmla="*/ 583594 h 1134862"/>
                    <a:gd name="connsiteX12" fmla="*/ 1654653 w 1867224"/>
                    <a:gd name="connsiteY12" fmla="*/ 710677 h 1134862"/>
                    <a:gd name="connsiteX13" fmla="*/ 1574576 w 1867224"/>
                    <a:gd name="connsiteY13" fmla="*/ 757744 h 1134862"/>
                    <a:gd name="connsiteX14" fmla="*/ 1527472 w 1867224"/>
                    <a:gd name="connsiteY14" fmla="*/ 743624 h 1134862"/>
                    <a:gd name="connsiteX15" fmla="*/ 933957 w 1867224"/>
                    <a:gd name="connsiteY15" fmla="*/ 588301 h 1134862"/>
                    <a:gd name="connsiteX16" fmla="*/ 340443 w 1867224"/>
                    <a:gd name="connsiteY16" fmla="*/ 743624 h 1134862"/>
                    <a:gd name="connsiteX17" fmla="*/ 208551 w 1867224"/>
                    <a:gd name="connsiteY17" fmla="*/ 710677 h 1134862"/>
                    <a:gd name="connsiteX18" fmla="*/ 246234 w 1867224"/>
                    <a:gd name="connsiteY18" fmla="*/ 583594 h 1134862"/>
                    <a:gd name="connsiteX19" fmla="*/ 933957 w 1867224"/>
                    <a:gd name="connsiteY19" fmla="*/ 400030 h 1134862"/>
                    <a:gd name="connsiteX20" fmla="*/ 934842 w 1867224"/>
                    <a:gd name="connsiteY20" fmla="*/ 0 h 1134862"/>
                    <a:gd name="connsiteX21" fmla="*/ 1820793 w 1867224"/>
                    <a:gd name="connsiteY21" fmla="*/ 234966 h 1134862"/>
                    <a:gd name="connsiteX22" fmla="*/ 1853780 w 1867224"/>
                    <a:gd name="connsiteY22" fmla="*/ 361848 h 1134862"/>
                    <a:gd name="connsiteX23" fmla="*/ 1773668 w 1867224"/>
                    <a:gd name="connsiteY23" fmla="*/ 408841 h 1134862"/>
                    <a:gd name="connsiteX24" fmla="*/ 1726542 w 1867224"/>
                    <a:gd name="connsiteY24" fmla="*/ 399442 h 1134862"/>
                    <a:gd name="connsiteX25" fmla="*/ 934842 w 1867224"/>
                    <a:gd name="connsiteY25" fmla="*/ 187973 h 1134862"/>
                    <a:gd name="connsiteX26" fmla="*/ 143142 w 1867224"/>
                    <a:gd name="connsiteY26" fmla="*/ 399442 h 1134862"/>
                    <a:gd name="connsiteX27" fmla="*/ 11192 w 1867224"/>
                    <a:gd name="connsiteY27" fmla="*/ 361848 h 1134862"/>
                    <a:gd name="connsiteX28" fmla="*/ 48892 w 1867224"/>
                    <a:gd name="connsiteY28" fmla="*/ 234966 h 1134862"/>
                    <a:gd name="connsiteX29" fmla="*/ 934842 w 1867224"/>
                    <a:gd name="connsiteY29" fmla="*/ 0 h 1134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867224" h="1134862">
                      <a:moveTo>
                        <a:pt x="934552" y="833541"/>
                      </a:moveTo>
                      <a:cubicBezTo>
                        <a:pt x="1099211" y="833541"/>
                        <a:pt x="1263869" y="875914"/>
                        <a:pt x="1405004" y="955953"/>
                      </a:cubicBezTo>
                      <a:cubicBezTo>
                        <a:pt x="1452050" y="984201"/>
                        <a:pt x="1466163" y="1040699"/>
                        <a:pt x="1442641" y="1087780"/>
                      </a:cubicBezTo>
                      <a:cubicBezTo>
                        <a:pt x="1423823" y="1116029"/>
                        <a:pt x="1390891" y="1134862"/>
                        <a:pt x="1357959" y="1134862"/>
                      </a:cubicBezTo>
                      <a:cubicBezTo>
                        <a:pt x="1343846" y="1134862"/>
                        <a:pt x="1329732" y="1130154"/>
                        <a:pt x="1315619" y="1120737"/>
                      </a:cubicBezTo>
                      <a:cubicBezTo>
                        <a:pt x="1198005" y="1054823"/>
                        <a:pt x="1066279" y="1021867"/>
                        <a:pt x="934552" y="1021867"/>
                      </a:cubicBezTo>
                      <a:cubicBezTo>
                        <a:pt x="798121" y="1021867"/>
                        <a:pt x="671099" y="1054823"/>
                        <a:pt x="553485" y="1120737"/>
                      </a:cubicBezTo>
                      <a:cubicBezTo>
                        <a:pt x="506440" y="1148986"/>
                        <a:pt x="449986" y="1130154"/>
                        <a:pt x="426463" y="1087780"/>
                      </a:cubicBezTo>
                      <a:cubicBezTo>
                        <a:pt x="398236" y="1040699"/>
                        <a:pt x="417054" y="984201"/>
                        <a:pt x="459395" y="955953"/>
                      </a:cubicBezTo>
                      <a:cubicBezTo>
                        <a:pt x="605235" y="875914"/>
                        <a:pt x="769894" y="833541"/>
                        <a:pt x="934552" y="833541"/>
                      </a:cubicBezTo>
                      <a:close/>
                      <a:moveTo>
                        <a:pt x="933957" y="400030"/>
                      </a:moveTo>
                      <a:cubicBezTo>
                        <a:pt x="1174189" y="400030"/>
                        <a:pt x="1414421" y="461218"/>
                        <a:pt x="1621680" y="583594"/>
                      </a:cubicBezTo>
                      <a:cubicBezTo>
                        <a:pt x="1664074" y="607128"/>
                        <a:pt x="1682915" y="663609"/>
                        <a:pt x="1654653" y="710677"/>
                      </a:cubicBezTo>
                      <a:cubicBezTo>
                        <a:pt x="1640521" y="738917"/>
                        <a:pt x="1607549" y="757744"/>
                        <a:pt x="1574576" y="757744"/>
                      </a:cubicBezTo>
                      <a:cubicBezTo>
                        <a:pt x="1555734" y="757744"/>
                        <a:pt x="1541603" y="753037"/>
                        <a:pt x="1527472" y="743624"/>
                      </a:cubicBezTo>
                      <a:cubicBezTo>
                        <a:pt x="1348475" y="644782"/>
                        <a:pt x="1141216" y="588301"/>
                        <a:pt x="933957" y="588301"/>
                      </a:cubicBezTo>
                      <a:cubicBezTo>
                        <a:pt x="726699" y="588301"/>
                        <a:pt x="519439" y="644782"/>
                        <a:pt x="340443" y="743624"/>
                      </a:cubicBezTo>
                      <a:cubicBezTo>
                        <a:pt x="293338" y="771864"/>
                        <a:pt x="236814" y="757744"/>
                        <a:pt x="208551" y="710677"/>
                      </a:cubicBezTo>
                      <a:cubicBezTo>
                        <a:pt x="184999" y="663609"/>
                        <a:pt x="199130" y="607128"/>
                        <a:pt x="246234" y="583594"/>
                      </a:cubicBezTo>
                      <a:cubicBezTo>
                        <a:pt x="453494" y="461218"/>
                        <a:pt x="693725" y="400030"/>
                        <a:pt x="933957" y="400030"/>
                      </a:cubicBezTo>
                      <a:close/>
                      <a:moveTo>
                        <a:pt x="934842" y="0"/>
                      </a:moveTo>
                      <a:cubicBezTo>
                        <a:pt x="1245868" y="0"/>
                        <a:pt x="1552180" y="79889"/>
                        <a:pt x="1820793" y="234966"/>
                      </a:cubicBezTo>
                      <a:cubicBezTo>
                        <a:pt x="1863205" y="258462"/>
                        <a:pt x="1882055" y="314855"/>
                        <a:pt x="1853780" y="361848"/>
                      </a:cubicBezTo>
                      <a:cubicBezTo>
                        <a:pt x="1839643" y="394743"/>
                        <a:pt x="1806655" y="408841"/>
                        <a:pt x="1773668" y="408841"/>
                      </a:cubicBezTo>
                      <a:cubicBezTo>
                        <a:pt x="1759530" y="408841"/>
                        <a:pt x="1740680" y="404141"/>
                        <a:pt x="1726542" y="399442"/>
                      </a:cubicBezTo>
                      <a:cubicBezTo>
                        <a:pt x="1486205" y="258462"/>
                        <a:pt x="1212880" y="187973"/>
                        <a:pt x="934842" y="187973"/>
                      </a:cubicBezTo>
                      <a:cubicBezTo>
                        <a:pt x="656805" y="187973"/>
                        <a:pt x="383480" y="258462"/>
                        <a:pt x="143142" y="399442"/>
                      </a:cubicBezTo>
                      <a:cubicBezTo>
                        <a:pt x="96018" y="422938"/>
                        <a:pt x="39467" y="408841"/>
                        <a:pt x="11192" y="361848"/>
                      </a:cubicBezTo>
                      <a:cubicBezTo>
                        <a:pt x="-12370" y="314855"/>
                        <a:pt x="1767" y="258462"/>
                        <a:pt x="48892" y="234966"/>
                      </a:cubicBezTo>
                      <a:cubicBezTo>
                        <a:pt x="317505" y="79889"/>
                        <a:pt x="623817" y="0"/>
                        <a:pt x="934842" y="0"/>
                      </a:cubicBezTo>
                      <a:close/>
                    </a:path>
                  </a:pathLst>
                </a:custGeom>
                <a:solidFill>
                  <a:srgbClr val="2853DC"/>
                </a:solidFill>
                <a:ln w="10795" cap="flat" cmpd="sng" algn="ctr">
                  <a:noFill/>
                  <a:prstDash val="solid"/>
                </a:ln>
                <a:effectLst/>
              </p:spPr>
              <p:txBody>
                <a:bodyPr wrap="square" rtlCol="0" anchor="ctr">
                  <a:noAutofit/>
                </a:bodyP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Microsoft Sans Serif"/>
                    <a:ea typeface="+mn-ea"/>
                  </a:endParaRPr>
                </a:p>
              </p:txBody>
            </p:sp>
            <p:grpSp>
              <p:nvGrpSpPr>
                <p:cNvPr id="196" name="Group 195">
                  <a:extLst>
                    <a:ext uri="{FF2B5EF4-FFF2-40B4-BE49-F238E27FC236}">
                      <a16:creationId xmlns:a16="http://schemas.microsoft.com/office/drawing/2014/main" id="{A8723036-FDB9-D0C1-1B17-455D4B52278B}"/>
                    </a:ext>
                  </a:extLst>
                </p:cNvPr>
                <p:cNvGrpSpPr>
                  <a:grpSpLocks noChangeAspect="1"/>
                </p:cNvGrpSpPr>
                <p:nvPr/>
              </p:nvGrpSpPr>
              <p:grpSpPr>
                <a:xfrm>
                  <a:off x="1094625" y="4212291"/>
                  <a:ext cx="369253" cy="366679"/>
                  <a:chOff x="1059180" y="3036700"/>
                  <a:chExt cx="1495738" cy="1485311"/>
                </a:xfrm>
              </p:grpSpPr>
              <p:sp>
                <p:nvSpPr>
                  <p:cNvPr id="198" name="Rectangle: Rounded Corners 32">
                    <a:extLst>
                      <a:ext uri="{FF2B5EF4-FFF2-40B4-BE49-F238E27FC236}">
                        <a16:creationId xmlns:a16="http://schemas.microsoft.com/office/drawing/2014/main" id="{92FE62DE-8DDC-492C-8AB8-6E1D474E2189}"/>
                      </a:ext>
                    </a:extLst>
                  </p:cNvPr>
                  <p:cNvSpPr/>
                  <p:nvPr/>
                </p:nvSpPr>
                <p:spPr>
                  <a:xfrm>
                    <a:off x="1059180" y="3036700"/>
                    <a:ext cx="1495738" cy="1485311"/>
                  </a:xfrm>
                  <a:prstGeom prst="roundRect">
                    <a:avLst>
                      <a:gd name="adj" fmla="val 3338"/>
                    </a:avLst>
                  </a:prstGeom>
                  <a:solidFill>
                    <a:srgbClr val="2853DC">
                      <a:lumMod val="100000"/>
                    </a:srgbClr>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Microsoft Sans Serif"/>
                      <a:ea typeface="+mn-ea"/>
                    </a:endParaRPr>
                  </a:p>
                </p:txBody>
              </p:sp>
              <p:sp>
                <p:nvSpPr>
                  <p:cNvPr id="199" name="Rectangle: Rounded Corners 33">
                    <a:extLst>
                      <a:ext uri="{FF2B5EF4-FFF2-40B4-BE49-F238E27FC236}">
                        <a16:creationId xmlns:a16="http://schemas.microsoft.com/office/drawing/2014/main" id="{0993C966-B799-E65C-3446-25BD6A063C57}"/>
                      </a:ext>
                    </a:extLst>
                  </p:cNvPr>
                  <p:cNvSpPr/>
                  <p:nvPr/>
                </p:nvSpPr>
                <p:spPr>
                  <a:xfrm>
                    <a:off x="1234169" y="3210470"/>
                    <a:ext cx="1145760" cy="1137771"/>
                  </a:xfrm>
                  <a:prstGeom prst="roundRect">
                    <a:avLst>
                      <a:gd name="adj" fmla="val 1058"/>
                    </a:avLst>
                  </a:prstGeom>
                  <a:solidFill>
                    <a:srgbClr val="7BA0FF">
                      <a:lumMod val="60000"/>
                      <a:lumOff val="40000"/>
                    </a:srgbClr>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Microsoft Sans Serif"/>
                      <a:ea typeface="+mn-ea"/>
                    </a:endParaRPr>
                  </a:p>
                </p:txBody>
              </p:sp>
              <p:sp>
                <p:nvSpPr>
                  <p:cNvPr id="200" name="Freeform: Shape 17">
                    <a:extLst>
                      <a:ext uri="{FF2B5EF4-FFF2-40B4-BE49-F238E27FC236}">
                        <a16:creationId xmlns:a16="http://schemas.microsoft.com/office/drawing/2014/main" id="{300936BF-985E-9987-AA80-8BB83CA2EFA5}"/>
                      </a:ext>
                    </a:extLst>
                  </p:cNvPr>
                  <p:cNvSpPr>
                    <a:spLocks noChangeArrowheads="1"/>
                  </p:cNvSpPr>
                  <p:nvPr/>
                </p:nvSpPr>
                <p:spPr bwMode="auto">
                  <a:xfrm>
                    <a:off x="1329997" y="3306933"/>
                    <a:ext cx="951728" cy="943306"/>
                  </a:xfrm>
                  <a:custGeom>
                    <a:avLst/>
                    <a:gdLst>
                      <a:gd name="connsiteX0" fmla="*/ 1227931 w 2316163"/>
                      <a:gd name="connsiteY0" fmla="*/ 1914525 h 2281239"/>
                      <a:gd name="connsiteX1" fmla="*/ 1412875 w 2316163"/>
                      <a:gd name="connsiteY1" fmla="*/ 2097882 h 2281239"/>
                      <a:gd name="connsiteX2" fmla="*/ 1227931 w 2316163"/>
                      <a:gd name="connsiteY2" fmla="*/ 2281239 h 2281239"/>
                      <a:gd name="connsiteX3" fmla="*/ 1042987 w 2316163"/>
                      <a:gd name="connsiteY3" fmla="*/ 2097882 h 2281239"/>
                      <a:gd name="connsiteX4" fmla="*/ 1227931 w 2316163"/>
                      <a:gd name="connsiteY4" fmla="*/ 1914525 h 2281239"/>
                      <a:gd name="connsiteX5" fmla="*/ 185738 w 2316163"/>
                      <a:gd name="connsiteY5" fmla="*/ 1914525 h 2281239"/>
                      <a:gd name="connsiteX6" fmla="*/ 371476 w 2316163"/>
                      <a:gd name="connsiteY6" fmla="*/ 2097882 h 2281239"/>
                      <a:gd name="connsiteX7" fmla="*/ 185738 w 2316163"/>
                      <a:gd name="connsiteY7" fmla="*/ 2281239 h 2281239"/>
                      <a:gd name="connsiteX8" fmla="*/ 0 w 2316163"/>
                      <a:gd name="connsiteY8" fmla="*/ 2097882 h 2281239"/>
                      <a:gd name="connsiteX9" fmla="*/ 185738 w 2316163"/>
                      <a:gd name="connsiteY9" fmla="*/ 1914525 h 2281239"/>
                      <a:gd name="connsiteX10" fmla="*/ 1409639 w 2316163"/>
                      <a:gd name="connsiteY10" fmla="*/ 0 h 2281239"/>
                      <a:gd name="connsiteX11" fmla="*/ 1575622 w 2316163"/>
                      <a:gd name="connsiteY11" fmla="*/ 102145 h 2281239"/>
                      <a:gd name="connsiteX12" fmla="*/ 2133156 w 2316163"/>
                      <a:gd name="connsiteY12" fmla="*/ 102145 h 2281239"/>
                      <a:gd name="connsiteX13" fmla="*/ 2209764 w 2316163"/>
                      <a:gd name="connsiteY13" fmla="*/ 178754 h 2281239"/>
                      <a:gd name="connsiteX14" fmla="*/ 2209764 w 2316163"/>
                      <a:gd name="connsiteY14" fmla="*/ 1762001 h 2281239"/>
                      <a:gd name="connsiteX15" fmla="*/ 2209764 w 2316163"/>
                      <a:gd name="connsiteY15" fmla="*/ 1936499 h 2281239"/>
                      <a:gd name="connsiteX16" fmla="*/ 2260835 w 2316163"/>
                      <a:gd name="connsiteY16" fmla="*/ 1970547 h 2281239"/>
                      <a:gd name="connsiteX17" fmla="*/ 2316163 w 2316163"/>
                      <a:gd name="connsiteY17" fmla="*/ 2098228 h 2281239"/>
                      <a:gd name="connsiteX18" fmla="*/ 2133156 w 2316163"/>
                      <a:gd name="connsiteY18" fmla="*/ 2281238 h 2281239"/>
                      <a:gd name="connsiteX19" fmla="*/ 1945893 w 2316163"/>
                      <a:gd name="connsiteY19" fmla="*/ 2098228 h 2281239"/>
                      <a:gd name="connsiteX20" fmla="*/ 2001220 w 2316163"/>
                      <a:gd name="connsiteY20" fmla="*/ 1970547 h 2281239"/>
                      <a:gd name="connsiteX21" fmla="*/ 2056548 w 2316163"/>
                      <a:gd name="connsiteY21" fmla="*/ 1932243 h 2281239"/>
                      <a:gd name="connsiteX22" fmla="*/ 2056548 w 2316163"/>
                      <a:gd name="connsiteY22" fmla="*/ 1868402 h 2281239"/>
                      <a:gd name="connsiteX23" fmla="*/ 2056548 w 2316163"/>
                      <a:gd name="connsiteY23" fmla="*/ 251106 h 2281239"/>
                      <a:gd name="connsiteX24" fmla="*/ 1575622 w 2316163"/>
                      <a:gd name="connsiteY24" fmla="*/ 251106 h 2281239"/>
                      <a:gd name="connsiteX25" fmla="*/ 1409639 w 2316163"/>
                      <a:gd name="connsiteY25" fmla="*/ 366019 h 2281239"/>
                      <a:gd name="connsiteX26" fmla="*/ 1222375 w 2316163"/>
                      <a:gd name="connsiteY26" fmla="*/ 178754 h 2281239"/>
                      <a:gd name="connsiteX27" fmla="*/ 1409639 w 2316163"/>
                      <a:gd name="connsiteY27" fmla="*/ 0 h 2281239"/>
                      <a:gd name="connsiteX28" fmla="*/ 183075 w 2316163"/>
                      <a:gd name="connsiteY28" fmla="*/ 0 h 2281239"/>
                      <a:gd name="connsiteX29" fmla="*/ 370408 w 2316163"/>
                      <a:gd name="connsiteY29" fmla="*/ 178702 h 2281239"/>
                      <a:gd name="connsiteX30" fmla="*/ 259712 w 2316163"/>
                      <a:gd name="connsiteY30" fmla="*/ 344640 h 2281239"/>
                      <a:gd name="connsiteX31" fmla="*/ 259712 w 2316163"/>
                      <a:gd name="connsiteY31" fmla="*/ 1174331 h 2281239"/>
                      <a:gd name="connsiteX32" fmla="*/ 740817 w 2316163"/>
                      <a:gd name="connsiteY32" fmla="*/ 1174331 h 2281239"/>
                      <a:gd name="connsiteX33" fmla="*/ 740817 w 2316163"/>
                      <a:gd name="connsiteY33" fmla="*/ 804161 h 2281239"/>
                      <a:gd name="connsiteX34" fmla="*/ 825968 w 2316163"/>
                      <a:gd name="connsiteY34" fmla="*/ 719065 h 2281239"/>
                      <a:gd name="connsiteX35" fmla="*/ 1583816 w 2316163"/>
                      <a:gd name="connsiteY35" fmla="*/ 719065 h 2281239"/>
                      <a:gd name="connsiteX36" fmla="*/ 1673225 w 2316163"/>
                      <a:gd name="connsiteY36" fmla="*/ 804161 h 2281239"/>
                      <a:gd name="connsiteX37" fmla="*/ 1673225 w 2316163"/>
                      <a:gd name="connsiteY37" fmla="*/ 1587049 h 2281239"/>
                      <a:gd name="connsiteX38" fmla="*/ 1583816 w 2316163"/>
                      <a:gd name="connsiteY38" fmla="*/ 1676400 h 2281239"/>
                      <a:gd name="connsiteX39" fmla="*/ 825968 w 2316163"/>
                      <a:gd name="connsiteY39" fmla="*/ 1676400 h 2281239"/>
                      <a:gd name="connsiteX40" fmla="*/ 740817 w 2316163"/>
                      <a:gd name="connsiteY40" fmla="*/ 1587049 h 2281239"/>
                      <a:gd name="connsiteX41" fmla="*/ 740817 w 2316163"/>
                      <a:gd name="connsiteY41" fmla="*/ 1323250 h 2281239"/>
                      <a:gd name="connsiteX42" fmla="*/ 183075 w 2316163"/>
                      <a:gd name="connsiteY42" fmla="*/ 1323250 h 2281239"/>
                      <a:gd name="connsiteX43" fmla="*/ 106439 w 2316163"/>
                      <a:gd name="connsiteY43" fmla="*/ 1250918 h 2281239"/>
                      <a:gd name="connsiteX44" fmla="*/ 106439 w 2316163"/>
                      <a:gd name="connsiteY44" fmla="*/ 344640 h 2281239"/>
                      <a:gd name="connsiteX45" fmla="*/ 0 w 2316163"/>
                      <a:gd name="connsiteY45" fmla="*/ 178702 h 2281239"/>
                      <a:gd name="connsiteX46" fmla="*/ 183075 w 2316163"/>
                      <a:gd name="connsiteY46" fmla="*/ 0 h 228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316163" h="2281239">
                        <a:moveTo>
                          <a:pt x="1227931" y="1914525"/>
                        </a:moveTo>
                        <a:cubicBezTo>
                          <a:pt x="1330073" y="1914525"/>
                          <a:pt x="1412875" y="1996617"/>
                          <a:pt x="1412875" y="2097882"/>
                        </a:cubicBezTo>
                        <a:cubicBezTo>
                          <a:pt x="1412875" y="2199147"/>
                          <a:pt x="1330073" y="2281239"/>
                          <a:pt x="1227931" y="2281239"/>
                        </a:cubicBezTo>
                        <a:cubicBezTo>
                          <a:pt x="1125789" y="2281239"/>
                          <a:pt x="1042987" y="2199147"/>
                          <a:pt x="1042987" y="2097882"/>
                        </a:cubicBezTo>
                        <a:cubicBezTo>
                          <a:pt x="1042987" y="1996617"/>
                          <a:pt x="1125789" y="1914525"/>
                          <a:pt x="1227931" y="1914525"/>
                        </a:cubicBezTo>
                        <a:close/>
                        <a:moveTo>
                          <a:pt x="185738" y="1914525"/>
                        </a:moveTo>
                        <a:cubicBezTo>
                          <a:pt x="288318" y="1914525"/>
                          <a:pt x="371476" y="1996617"/>
                          <a:pt x="371476" y="2097882"/>
                        </a:cubicBezTo>
                        <a:cubicBezTo>
                          <a:pt x="371476" y="2199147"/>
                          <a:pt x="288318" y="2281239"/>
                          <a:pt x="185738" y="2281239"/>
                        </a:cubicBezTo>
                        <a:cubicBezTo>
                          <a:pt x="83158" y="2281239"/>
                          <a:pt x="0" y="2199147"/>
                          <a:pt x="0" y="2097882"/>
                        </a:cubicBezTo>
                        <a:cubicBezTo>
                          <a:pt x="0" y="1996617"/>
                          <a:pt x="83158" y="1914525"/>
                          <a:pt x="185738" y="1914525"/>
                        </a:cubicBezTo>
                        <a:close/>
                        <a:moveTo>
                          <a:pt x="1409639" y="0"/>
                        </a:moveTo>
                        <a:cubicBezTo>
                          <a:pt x="1481990" y="0"/>
                          <a:pt x="1541574" y="42560"/>
                          <a:pt x="1575622" y="102145"/>
                        </a:cubicBezTo>
                        <a:cubicBezTo>
                          <a:pt x="1575622" y="102145"/>
                          <a:pt x="1575622" y="102145"/>
                          <a:pt x="2133156" y="102145"/>
                        </a:cubicBezTo>
                        <a:cubicBezTo>
                          <a:pt x="2175716" y="102145"/>
                          <a:pt x="2209764" y="136193"/>
                          <a:pt x="2209764" y="178754"/>
                        </a:cubicBezTo>
                        <a:cubicBezTo>
                          <a:pt x="2209764" y="178754"/>
                          <a:pt x="2209764" y="178754"/>
                          <a:pt x="2209764" y="1762001"/>
                        </a:cubicBezTo>
                        <a:cubicBezTo>
                          <a:pt x="2209764" y="1936499"/>
                          <a:pt x="2209764" y="1936499"/>
                          <a:pt x="2209764" y="1936499"/>
                        </a:cubicBezTo>
                        <a:cubicBezTo>
                          <a:pt x="2260835" y="1970547"/>
                          <a:pt x="2260835" y="1970547"/>
                          <a:pt x="2260835" y="1970547"/>
                        </a:cubicBezTo>
                        <a:cubicBezTo>
                          <a:pt x="2294883" y="2004596"/>
                          <a:pt x="2316163" y="2047156"/>
                          <a:pt x="2316163" y="2098228"/>
                        </a:cubicBezTo>
                        <a:cubicBezTo>
                          <a:pt x="2316163" y="2200373"/>
                          <a:pt x="2235300" y="2281238"/>
                          <a:pt x="2133156" y="2281238"/>
                        </a:cubicBezTo>
                        <a:cubicBezTo>
                          <a:pt x="2031012" y="2281238"/>
                          <a:pt x="1945893" y="2200373"/>
                          <a:pt x="1945893" y="2098228"/>
                        </a:cubicBezTo>
                        <a:cubicBezTo>
                          <a:pt x="1945893" y="2047156"/>
                          <a:pt x="1967172" y="2004596"/>
                          <a:pt x="2001220" y="1970547"/>
                        </a:cubicBezTo>
                        <a:cubicBezTo>
                          <a:pt x="2056548" y="1932243"/>
                          <a:pt x="2056548" y="1932243"/>
                          <a:pt x="2056548" y="1932243"/>
                        </a:cubicBezTo>
                        <a:cubicBezTo>
                          <a:pt x="2056548" y="1868402"/>
                          <a:pt x="2056548" y="1868402"/>
                          <a:pt x="2056548" y="1868402"/>
                        </a:cubicBezTo>
                        <a:cubicBezTo>
                          <a:pt x="2056548" y="1638576"/>
                          <a:pt x="2056548" y="1174667"/>
                          <a:pt x="2056548" y="251106"/>
                        </a:cubicBezTo>
                        <a:cubicBezTo>
                          <a:pt x="2056548" y="251106"/>
                          <a:pt x="2056548" y="251106"/>
                          <a:pt x="1575622" y="251106"/>
                        </a:cubicBezTo>
                        <a:cubicBezTo>
                          <a:pt x="1550086" y="314947"/>
                          <a:pt x="1486246" y="366019"/>
                          <a:pt x="1409639" y="366019"/>
                        </a:cubicBezTo>
                        <a:cubicBezTo>
                          <a:pt x="1307495" y="366019"/>
                          <a:pt x="1222375" y="280899"/>
                          <a:pt x="1222375" y="178754"/>
                        </a:cubicBezTo>
                        <a:cubicBezTo>
                          <a:pt x="1222375" y="80865"/>
                          <a:pt x="1307495" y="0"/>
                          <a:pt x="1409639" y="0"/>
                        </a:cubicBezTo>
                        <a:close/>
                        <a:moveTo>
                          <a:pt x="183075" y="0"/>
                        </a:moveTo>
                        <a:cubicBezTo>
                          <a:pt x="285257" y="0"/>
                          <a:pt x="370408" y="80841"/>
                          <a:pt x="370408" y="178702"/>
                        </a:cubicBezTo>
                        <a:cubicBezTo>
                          <a:pt x="370408" y="255289"/>
                          <a:pt x="323575" y="319112"/>
                          <a:pt x="259712" y="344640"/>
                        </a:cubicBezTo>
                        <a:cubicBezTo>
                          <a:pt x="259712" y="1174331"/>
                          <a:pt x="259712" y="1174331"/>
                          <a:pt x="259712" y="1174331"/>
                        </a:cubicBezTo>
                        <a:cubicBezTo>
                          <a:pt x="740817" y="1174331"/>
                          <a:pt x="740817" y="1174331"/>
                          <a:pt x="740817" y="1174331"/>
                        </a:cubicBezTo>
                        <a:cubicBezTo>
                          <a:pt x="740817" y="804161"/>
                          <a:pt x="740817" y="804161"/>
                          <a:pt x="740817" y="804161"/>
                        </a:cubicBezTo>
                        <a:cubicBezTo>
                          <a:pt x="740817" y="757358"/>
                          <a:pt x="779135" y="719065"/>
                          <a:pt x="825968" y="719065"/>
                        </a:cubicBezTo>
                        <a:cubicBezTo>
                          <a:pt x="1583816" y="719065"/>
                          <a:pt x="1583816" y="719065"/>
                          <a:pt x="1583816" y="719065"/>
                        </a:cubicBezTo>
                        <a:cubicBezTo>
                          <a:pt x="1634907" y="719065"/>
                          <a:pt x="1673225" y="757358"/>
                          <a:pt x="1673225" y="804161"/>
                        </a:cubicBezTo>
                        <a:cubicBezTo>
                          <a:pt x="1673225" y="1587049"/>
                          <a:pt x="1673225" y="1587049"/>
                          <a:pt x="1673225" y="1587049"/>
                        </a:cubicBezTo>
                        <a:cubicBezTo>
                          <a:pt x="1673225" y="1638106"/>
                          <a:pt x="1634907" y="1676400"/>
                          <a:pt x="1583816" y="1676400"/>
                        </a:cubicBezTo>
                        <a:cubicBezTo>
                          <a:pt x="825968" y="1676400"/>
                          <a:pt x="825968" y="1676400"/>
                          <a:pt x="825968" y="1676400"/>
                        </a:cubicBezTo>
                        <a:cubicBezTo>
                          <a:pt x="779135" y="1676400"/>
                          <a:pt x="740817" y="1638106"/>
                          <a:pt x="740817" y="1587049"/>
                        </a:cubicBezTo>
                        <a:cubicBezTo>
                          <a:pt x="740817" y="1323250"/>
                          <a:pt x="740817" y="1323250"/>
                          <a:pt x="740817" y="1323250"/>
                        </a:cubicBezTo>
                        <a:cubicBezTo>
                          <a:pt x="740817" y="1323250"/>
                          <a:pt x="740817" y="1323250"/>
                          <a:pt x="183075" y="1323250"/>
                        </a:cubicBezTo>
                        <a:cubicBezTo>
                          <a:pt x="140500" y="1323250"/>
                          <a:pt x="106439" y="1289211"/>
                          <a:pt x="106439" y="1250918"/>
                        </a:cubicBezTo>
                        <a:cubicBezTo>
                          <a:pt x="106439" y="1250918"/>
                          <a:pt x="106439" y="1250918"/>
                          <a:pt x="106439" y="344640"/>
                        </a:cubicBezTo>
                        <a:cubicBezTo>
                          <a:pt x="46833" y="319112"/>
                          <a:pt x="0" y="255289"/>
                          <a:pt x="0" y="178702"/>
                        </a:cubicBezTo>
                        <a:cubicBezTo>
                          <a:pt x="0" y="80841"/>
                          <a:pt x="85151" y="0"/>
                          <a:pt x="183075" y="0"/>
                        </a:cubicBezTo>
                        <a:close/>
                      </a:path>
                    </a:pathLst>
                  </a:custGeom>
                  <a:solidFill>
                    <a:srgbClr val="2853DC">
                      <a:lumMod val="100000"/>
                    </a:srgbClr>
                  </a:solidFill>
                  <a:ln>
                    <a:noFill/>
                  </a:ln>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ysClr val="windowText" lastClr="000000"/>
                      </a:solidFill>
                      <a:effectLst/>
                      <a:uLnTx/>
                      <a:uFillTx/>
                      <a:latin typeface="Microsoft Sans Serif"/>
                      <a:ea typeface="+mn-ea"/>
                    </a:endParaRPr>
                  </a:p>
                </p:txBody>
              </p:sp>
            </p:grpSp>
            <p:sp>
              <p:nvSpPr>
                <p:cNvPr id="197" name="TextBox 196">
                  <a:extLst>
                    <a:ext uri="{FF2B5EF4-FFF2-40B4-BE49-F238E27FC236}">
                      <a16:creationId xmlns:a16="http://schemas.microsoft.com/office/drawing/2014/main" id="{47136F2F-F633-D480-6C27-5D7082911FF1}"/>
                    </a:ext>
                  </a:extLst>
                </p:cNvPr>
                <p:cNvSpPr txBox="1"/>
                <p:nvPr/>
              </p:nvSpPr>
              <p:spPr>
                <a:xfrm>
                  <a:off x="770256" y="4591572"/>
                  <a:ext cx="1012410" cy="175712"/>
                </a:xfrm>
                <a:prstGeom prst="rect">
                  <a:avLst/>
                </a:prstGeom>
              </p:spPr>
              <p:txBody>
                <a:bodyPr wrap="square" lIns="0" tIns="0" rIns="0" bIns="0" rtlCol="0">
                  <a:spAutoFit/>
                </a:bodyPr>
                <a:lstStyle/>
                <a:p>
                  <a:pPr marL="0" marR="0" lvl="0" indent="0" algn="ctr" defTabSz="685800" eaLnBrk="1" fontAlgn="auto" latinLnBrk="0" hangingPunct="1">
                    <a:lnSpc>
                      <a:spcPct val="96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B2742"/>
                      </a:solidFill>
                      <a:effectLst/>
                      <a:uLnTx/>
                      <a:uFillTx/>
                      <a:latin typeface="Microsoft Sans Serif"/>
                      <a:ea typeface="+mn-ea"/>
                      <a:cs typeface="Microsoft Sans Serif" panose="020B0604020202020204" pitchFamily="34" charset="0"/>
                    </a:rPr>
                    <a:t>RFID tag</a:t>
                  </a:r>
                </a:p>
              </p:txBody>
            </p:sp>
          </p:grpSp>
        </p:grpSp>
        <p:grpSp>
          <p:nvGrpSpPr>
            <p:cNvPr id="113" name="Group 112">
              <a:extLst>
                <a:ext uri="{FF2B5EF4-FFF2-40B4-BE49-F238E27FC236}">
                  <a16:creationId xmlns:a16="http://schemas.microsoft.com/office/drawing/2014/main" id="{B90FD092-6304-D1F7-EAFE-2F43823494F0}"/>
                </a:ext>
              </a:extLst>
            </p:cNvPr>
            <p:cNvGrpSpPr/>
            <p:nvPr/>
          </p:nvGrpSpPr>
          <p:grpSpPr>
            <a:xfrm>
              <a:off x="2801146" y="1230232"/>
              <a:ext cx="1375794" cy="1889587"/>
              <a:chOff x="4140033" y="4286456"/>
              <a:chExt cx="1375794" cy="1889587"/>
            </a:xfrm>
          </p:grpSpPr>
          <p:sp>
            <p:nvSpPr>
              <p:cNvPr id="183" name="Freeform: Shape 306">
                <a:extLst>
                  <a:ext uri="{FF2B5EF4-FFF2-40B4-BE49-F238E27FC236}">
                    <a16:creationId xmlns:a16="http://schemas.microsoft.com/office/drawing/2014/main" id="{C598BD35-8485-91AB-DD1B-907C25505EED}"/>
                  </a:ext>
                </a:extLst>
              </p:cNvPr>
              <p:cNvSpPr/>
              <p:nvPr/>
            </p:nvSpPr>
            <p:spPr>
              <a:xfrm>
                <a:off x="4237159" y="5425329"/>
                <a:ext cx="1181543" cy="517319"/>
              </a:xfrm>
              <a:custGeom>
                <a:avLst/>
                <a:gdLst>
                  <a:gd name="connsiteX0" fmla="*/ 10842299 w 12191996"/>
                  <a:gd name="connsiteY0" fmla="*/ 3018007 h 4971471"/>
                  <a:gd name="connsiteX1" fmla="*/ 10635706 w 12191996"/>
                  <a:gd name="connsiteY1" fmla="*/ 3224601 h 4971471"/>
                  <a:gd name="connsiteX2" fmla="*/ 10842299 w 12191996"/>
                  <a:gd name="connsiteY2" fmla="*/ 3431194 h 4971471"/>
                  <a:gd name="connsiteX3" fmla="*/ 11048893 w 12191996"/>
                  <a:gd name="connsiteY3" fmla="*/ 3224601 h 4971471"/>
                  <a:gd name="connsiteX4" fmla="*/ 10842299 w 12191996"/>
                  <a:gd name="connsiteY4" fmla="*/ 3018007 h 4971471"/>
                  <a:gd name="connsiteX5" fmla="*/ 2581245 w 12191996"/>
                  <a:gd name="connsiteY5" fmla="*/ 3018007 h 4971471"/>
                  <a:gd name="connsiteX6" fmla="*/ 2374652 w 12191996"/>
                  <a:gd name="connsiteY6" fmla="*/ 3224601 h 4971471"/>
                  <a:gd name="connsiteX7" fmla="*/ 2581245 w 12191996"/>
                  <a:gd name="connsiteY7" fmla="*/ 3431194 h 4971471"/>
                  <a:gd name="connsiteX8" fmla="*/ 2787839 w 12191996"/>
                  <a:gd name="connsiteY8" fmla="*/ 3224601 h 4971471"/>
                  <a:gd name="connsiteX9" fmla="*/ 2581245 w 12191996"/>
                  <a:gd name="connsiteY9" fmla="*/ 3018007 h 4971471"/>
                  <a:gd name="connsiteX10" fmla="*/ 1754871 w 12191996"/>
                  <a:gd name="connsiteY10" fmla="*/ 3018007 h 4971471"/>
                  <a:gd name="connsiteX11" fmla="*/ 1548278 w 12191996"/>
                  <a:gd name="connsiteY11" fmla="*/ 3224601 h 4971471"/>
                  <a:gd name="connsiteX12" fmla="*/ 1754871 w 12191996"/>
                  <a:gd name="connsiteY12" fmla="*/ 3431194 h 4971471"/>
                  <a:gd name="connsiteX13" fmla="*/ 1961465 w 12191996"/>
                  <a:gd name="connsiteY13" fmla="*/ 3224601 h 4971471"/>
                  <a:gd name="connsiteX14" fmla="*/ 1754871 w 12191996"/>
                  <a:gd name="connsiteY14" fmla="*/ 3018007 h 4971471"/>
                  <a:gd name="connsiteX15" fmla="*/ 7897627 w 12191996"/>
                  <a:gd name="connsiteY15" fmla="*/ 1467185 h 4971471"/>
                  <a:gd name="connsiteX16" fmla="*/ 9659310 w 12191996"/>
                  <a:gd name="connsiteY16" fmla="*/ 1467185 h 4971471"/>
                  <a:gd name="connsiteX17" fmla="*/ 9811221 w 12191996"/>
                  <a:gd name="connsiteY17" fmla="*/ 1619097 h 4971471"/>
                  <a:gd name="connsiteX18" fmla="*/ 9811221 w 12191996"/>
                  <a:gd name="connsiteY18" fmla="*/ 2555687 h 4971471"/>
                  <a:gd name="connsiteX19" fmla="*/ 9659310 w 12191996"/>
                  <a:gd name="connsiteY19" fmla="*/ 2707599 h 4971471"/>
                  <a:gd name="connsiteX20" fmla="*/ 7897627 w 12191996"/>
                  <a:gd name="connsiteY20" fmla="*/ 2707599 h 4971471"/>
                  <a:gd name="connsiteX21" fmla="*/ 7745714 w 12191996"/>
                  <a:gd name="connsiteY21" fmla="*/ 2555687 h 4971471"/>
                  <a:gd name="connsiteX22" fmla="*/ 7745714 w 12191996"/>
                  <a:gd name="connsiteY22" fmla="*/ 1619097 h 4971471"/>
                  <a:gd name="connsiteX23" fmla="*/ 7897627 w 12191996"/>
                  <a:gd name="connsiteY23" fmla="*/ 1467185 h 4971471"/>
                  <a:gd name="connsiteX24" fmla="*/ 5623087 w 12191996"/>
                  <a:gd name="connsiteY24" fmla="*/ 1467185 h 4971471"/>
                  <a:gd name="connsiteX25" fmla="*/ 7384771 w 12191996"/>
                  <a:gd name="connsiteY25" fmla="*/ 1467185 h 4971471"/>
                  <a:gd name="connsiteX26" fmla="*/ 7536682 w 12191996"/>
                  <a:gd name="connsiteY26" fmla="*/ 1619097 h 4971471"/>
                  <a:gd name="connsiteX27" fmla="*/ 7536682 w 12191996"/>
                  <a:gd name="connsiteY27" fmla="*/ 2555687 h 4971471"/>
                  <a:gd name="connsiteX28" fmla="*/ 7384771 w 12191996"/>
                  <a:gd name="connsiteY28" fmla="*/ 2707599 h 4971471"/>
                  <a:gd name="connsiteX29" fmla="*/ 5623087 w 12191996"/>
                  <a:gd name="connsiteY29" fmla="*/ 2707599 h 4971471"/>
                  <a:gd name="connsiteX30" fmla="*/ 5471175 w 12191996"/>
                  <a:gd name="connsiteY30" fmla="*/ 2555687 h 4971471"/>
                  <a:gd name="connsiteX31" fmla="*/ 5471175 w 12191996"/>
                  <a:gd name="connsiteY31" fmla="*/ 1619097 h 4971471"/>
                  <a:gd name="connsiteX32" fmla="*/ 5623087 w 12191996"/>
                  <a:gd name="connsiteY32" fmla="*/ 1467185 h 4971471"/>
                  <a:gd name="connsiteX33" fmla="*/ 3348547 w 12191996"/>
                  <a:gd name="connsiteY33" fmla="*/ 1467185 h 4971471"/>
                  <a:gd name="connsiteX34" fmla="*/ 5110230 w 12191996"/>
                  <a:gd name="connsiteY34" fmla="*/ 1467185 h 4971471"/>
                  <a:gd name="connsiteX35" fmla="*/ 5262143 w 12191996"/>
                  <a:gd name="connsiteY35" fmla="*/ 1619097 h 4971471"/>
                  <a:gd name="connsiteX36" fmla="*/ 5262143 w 12191996"/>
                  <a:gd name="connsiteY36" fmla="*/ 2555687 h 4971471"/>
                  <a:gd name="connsiteX37" fmla="*/ 5110230 w 12191996"/>
                  <a:gd name="connsiteY37" fmla="*/ 2707599 h 4971471"/>
                  <a:gd name="connsiteX38" fmla="*/ 3348547 w 12191996"/>
                  <a:gd name="connsiteY38" fmla="*/ 2707599 h 4971471"/>
                  <a:gd name="connsiteX39" fmla="*/ 3196635 w 12191996"/>
                  <a:gd name="connsiteY39" fmla="*/ 2555687 h 4971471"/>
                  <a:gd name="connsiteX40" fmla="*/ 3196635 w 12191996"/>
                  <a:gd name="connsiteY40" fmla="*/ 1619097 h 4971471"/>
                  <a:gd name="connsiteX41" fmla="*/ 3348547 w 12191996"/>
                  <a:gd name="connsiteY41" fmla="*/ 1467185 h 4971471"/>
                  <a:gd name="connsiteX42" fmla="*/ 1890880 w 12191996"/>
                  <a:gd name="connsiteY42" fmla="*/ 626935 h 4971471"/>
                  <a:gd name="connsiteX43" fmla="*/ 1951650 w 12191996"/>
                  <a:gd name="connsiteY43" fmla="*/ 703478 h 4971471"/>
                  <a:gd name="connsiteX44" fmla="*/ 1951650 w 12191996"/>
                  <a:gd name="connsiteY44" fmla="*/ 1156777 h 4971471"/>
                  <a:gd name="connsiteX45" fmla="*/ 1888679 w 12191996"/>
                  <a:gd name="connsiteY45" fmla="*/ 1219748 h 4971471"/>
                  <a:gd name="connsiteX46" fmla="*/ 1335893 w 12191996"/>
                  <a:gd name="connsiteY46" fmla="*/ 1219748 h 4971471"/>
                  <a:gd name="connsiteX47" fmla="*/ 1335893 w 12191996"/>
                  <a:gd name="connsiteY47" fmla="*/ 1527230 h 4971471"/>
                  <a:gd name="connsiteX48" fmla="*/ 1878864 w 12191996"/>
                  <a:gd name="connsiteY48" fmla="*/ 1527230 h 4971471"/>
                  <a:gd name="connsiteX49" fmla="*/ 1951650 w 12191996"/>
                  <a:gd name="connsiteY49" fmla="*/ 1600017 h 4971471"/>
                  <a:gd name="connsiteX50" fmla="*/ 1951650 w 12191996"/>
                  <a:gd name="connsiteY50" fmla="*/ 2485461 h 4971471"/>
                  <a:gd name="connsiteX51" fmla="*/ 2628672 w 12191996"/>
                  <a:gd name="connsiteY51" fmla="*/ 2485461 h 4971471"/>
                  <a:gd name="connsiteX52" fmla="*/ 2933594 w 12191996"/>
                  <a:gd name="connsiteY52" fmla="*/ 2607868 h 4971471"/>
                  <a:gd name="connsiteX53" fmla="*/ 3200965 w 12191996"/>
                  <a:gd name="connsiteY53" fmla="*/ 2896758 h 4971471"/>
                  <a:gd name="connsiteX54" fmla="*/ 10216363 w 12191996"/>
                  <a:gd name="connsiteY54" fmla="*/ 2896758 h 4971471"/>
                  <a:gd name="connsiteX55" fmla="*/ 10511409 w 12191996"/>
                  <a:gd name="connsiteY55" fmla="*/ 2598420 h 4971471"/>
                  <a:gd name="connsiteX56" fmla="*/ 10806089 w 12191996"/>
                  <a:gd name="connsiteY56" fmla="*/ 2485461 h 4971471"/>
                  <a:gd name="connsiteX57" fmla="*/ 12053026 w 12191996"/>
                  <a:gd name="connsiteY57" fmla="*/ 2485461 h 4971471"/>
                  <a:gd name="connsiteX58" fmla="*/ 12170984 w 12191996"/>
                  <a:gd name="connsiteY58" fmla="*/ 2700832 h 4971471"/>
                  <a:gd name="connsiteX59" fmla="*/ 11464274 w 12191996"/>
                  <a:gd name="connsiteY59" fmla="*/ 4542312 h 4971471"/>
                  <a:gd name="connsiteX60" fmla="*/ 11464274 w 12191996"/>
                  <a:gd name="connsiteY60" fmla="*/ 4782312 h 4971471"/>
                  <a:gd name="connsiteX61" fmla="*/ 11278224 w 12191996"/>
                  <a:gd name="connsiteY61" fmla="*/ 4971471 h 4971471"/>
                  <a:gd name="connsiteX62" fmla="*/ 1842471 w 12191996"/>
                  <a:gd name="connsiteY62" fmla="*/ 4971471 h 4971471"/>
                  <a:gd name="connsiteX63" fmla="*/ 1383015 w 12191996"/>
                  <a:gd name="connsiteY63" fmla="*/ 4725314 h 4971471"/>
                  <a:gd name="connsiteX64" fmla="*/ 25070 w 12191996"/>
                  <a:gd name="connsiteY64" fmla="*/ 2711257 h 4971471"/>
                  <a:gd name="connsiteX65" fmla="*/ 142114 w 12191996"/>
                  <a:gd name="connsiteY65" fmla="*/ 2485461 h 4971471"/>
                  <a:gd name="connsiteX66" fmla="*/ 727269 w 12191996"/>
                  <a:gd name="connsiteY66" fmla="*/ 2485461 h 4971471"/>
                  <a:gd name="connsiteX67" fmla="*/ 727269 w 12191996"/>
                  <a:gd name="connsiteY67" fmla="*/ 1060826 h 4971471"/>
                  <a:gd name="connsiteX68" fmla="*/ 887472 w 12191996"/>
                  <a:gd name="connsiteY68" fmla="*/ 857890 h 4971471"/>
                  <a:gd name="connsiteX69" fmla="*/ 1854968 w 12191996"/>
                  <a:gd name="connsiteY69" fmla="*/ 627095 h 4971471"/>
                  <a:gd name="connsiteX70" fmla="*/ 1890880 w 12191996"/>
                  <a:gd name="connsiteY70" fmla="*/ 626935 h 4971471"/>
                  <a:gd name="connsiteX71" fmla="*/ 5623087 w 12191996"/>
                  <a:gd name="connsiteY71" fmla="*/ 0 h 4971471"/>
                  <a:gd name="connsiteX72" fmla="*/ 7384771 w 12191996"/>
                  <a:gd name="connsiteY72" fmla="*/ 0 h 4971471"/>
                  <a:gd name="connsiteX73" fmla="*/ 7536682 w 12191996"/>
                  <a:gd name="connsiteY73" fmla="*/ 151912 h 4971471"/>
                  <a:gd name="connsiteX74" fmla="*/ 7536682 w 12191996"/>
                  <a:gd name="connsiteY74" fmla="*/ 1088502 h 4971471"/>
                  <a:gd name="connsiteX75" fmla="*/ 7384771 w 12191996"/>
                  <a:gd name="connsiteY75" fmla="*/ 1240414 h 4971471"/>
                  <a:gd name="connsiteX76" fmla="*/ 5623087 w 12191996"/>
                  <a:gd name="connsiteY76" fmla="*/ 1240414 h 4971471"/>
                  <a:gd name="connsiteX77" fmla="*/ 5471175 w 12191996"/>
                  <a:gd name="connsiteY77" fmla="*/ 1088441 h 4971471"/>
                  <a:gd name="connsiteX78" fmla="*/ 5471175 w 12191996"/>
                  <a:gd name="connsiteY78" fmla="*/ 151912 h 4971471"/>
                  <a:gd name="connsiteX79" fmla="*/ 5623087 w 12191996"/>
                  <a:gd name="connsiteY79" fmla="*/ 0 h 4971471"/>
                  <a:gd name="connsiteX80" fmla="*/ 3348548 w 12191996"/>
                  <a:gd name="connsiteY80" fmla="*/ 0 h 4971471"/>
                  <a:gd name="connsiteX81" fmla="*/ 5110170 w 12191996"/>
                  <a:gd name="connsiteY81" fmla="*/ 0 h 4971471"/>
                  <a:gd name="connsiteX82" fmla="*/ 5262144 w 12191996"/>
                  <a:gd name="connsiteY82" fmla="*/ 151912 h 4971471"/>
                  <a:gd name="connsiteX83" fmla="*/ 5262144 w 12191996"/>
                  <a:gd name="connsiteY83" fmla="*/ 1088502 h 4971471"/>
                  <a:gd name="connsiteX84" fmla="*/ 5110230 w 12191996"/>
                  <a:gd name="connsiteY84" fmla="*/ 1240414 h 4971471"/>
                  <a:gd name="connsiteX85" fmla="*/ 3348548 w 12191996"/>
                  <a:gd name="connsiteY85" fmla="*/ 1240414 h 4971471"/>
                  <a:gd name="connsiteX86" fmla="*/ 3196636 w 12191996"/>
                  <a:gd name="connsiteY86" fmla="*/ 1088441 h 4971471"/>
                  <a:gd name="connsiteX87" fmla="*/ 3196636 w 12191996"/>
                  <a:gd name="connsiteY87" fmla="*/ 151912 h 4971471"/>
                  <a:gd name="connsiteX88" fmla="*/ 3348548 w 12191996"/>
                  <a:gd name="connsiteY88" fmla="*/ 0 h 4971471"/>
                  <a:gd name="connsiteX89" fmla="*/ 7897627 w 12191996"/>
                  <a:gd name="connsiteY89" fmla="*/ 0 h 4971471"/>
                  <a:gd name="connsiteX90" fmla="*/ 9659310 w 12191996"/>
                  <a:gd name="connsiteY90" fmla="*/ 0 h 4971471"/>
                  <a:gd name="connsiteX91" fmla="*/ 9811221 w 12191996"/>
                  <a:gd name="connsiteY91" fmla="*/ 151912 h 4971471"/>
                  <a:gd name="connsiteX92" fmla="*/ 9811221 w 12191996"/>
                  <a:gd name="connsiteY92" fmla="*/ 1088502 h 4971471"/>
                  <a:gd name="connsiteX93" fmla="*/ 9659310 w 12191996"/>
                  <a:gd name="connsiteY93" fmla="*/ 1240414 h 4971471"/>
                  <a:gd name="connsiteX94" fmla="*/ 7897627 w 12191996"/>
                  <a:gd name="connsiteY94" fmla="*/ 1240414 h 4971471"/>
                  <a:gd name="connsiteX95" fmla="*/ 7745714 w 12191996"/>
                  <a:gd name="connsiteY95" fmla="*/ 1088441 h 4971471"/>
                  <a:gd name="connsiteX96" fmla="*/ 7745714 w 12191996"/>
                  <a:gd name="connsiteY96" fmla="*/ 151912 h 4971471"/>
                  <a:gd name="connsiteX97" fmla="*/ 7897627 w 12191996"/>
                  <a:gd name="connsiteY97" fmla="*/ 0 h 4971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12191996" h="4971471">
                    <a:moveTo>
                      <a:pt x="10842299" y="3018007"/>
                    </a:moveTo>
                    <a:cubicBezTo>
                      <a:pt x="10728182" y="3018007"/>
                      <a:pt x="10635706" y="3110545"/>
                      <a:pt x="10635706" y="3224601"/>
                    </a:cubicBezTo>
                    <a:cubicBezTo>
                      <a:pt x="10635706" y="3338718"/>
                      <a:pt x="10728182" y="3431194"/>
                      <a:pt x="10842299" y="3431194"/>
                    </a:cubicBezTo>
                    <a:cubicBezTo>
                      <a:pt x="10956417" y="3431194"/>
                      <a:pt x="11048893" y="3338718"/>
                      <a:pt x="11048893" y="3224601"/>
                    </a:cubicBezTo>
                    <a:cubicBezTo>
                      <a:pt x="11048893" y="3110484"/>
                      <a:pt x="10956417" y="3018007"/>
                      <a:pt x="10842299" y="3018007"/>
                    </a:cubicBezTo>
                    <a:close/>
                    <a:moveTo>
                      <a:pt x="2581245" y="3018007"/>
                    </a:moveTo>
                    <a:cubicBezTo>
                      <a:pt x="2467128" y="3018007"/>
                      <a:pt x="2374652" y="3110545"/>
                      <a:pt x="2374652" y="3224601"/>
                    </a:cubicBezTo>
                    <a:cubicBezTo>
                      <a:pt x="2374652" y="3338718"/>
                      <a:pt x="2467128" y="3431194"/>
                      <a:pt x="2581245" y="3431194"/>
                    </a:cubicBezTo>
                    <a:cubicBezTo>
                      <a:pt x="2695302" y="3431194"/>
                      <a:pt x="2787778" y="3338718"/>
                      <a:pt x="2787839" y="3224601"/>
                    </a:cubicBezTo>
                    <a:cubicBezTo>
                      <a:pt x="2787839" y="3110484"/>
                      <a:pt x="2695362" y="3018007"/>
                      <a:pt x="2581245" y="3018007"/>
                    </a:cubicBezTo>
                    <a:close/>
                    <a:moveTo>
                      <a:pt x="1754871" y="3018007"/>
                    </a:moveTo>
                    <a:cubicBezTo>
                      <a:pt x="1640754" y="3018007"/>
                      <a:pt x="1548278" y="3110545"/>
                      <a:pt x="1548278" y="3224601"/>
                    </a:cubicBezTo>
                    <a:cubicBezTo>
                      <a:pt x="1548278" y="3338718"/>
                      <a:pt x="1640754" y="3431194"/>
                      <a:pt x="1754871" y="3431194"/>
                    </a:cubicBezTo>
                    <a:cubicBezTo>
                      <a:pt x="1868989" y="3431194"/>
                      <a:pt x="1961465" y="3338718"/>
                      <a:pt x="1961465" y="3224601"/>
                    </a:cubicBezTo>
                    <a:cubicBezTo>
                      <a:pt x="1961465" y="3110484"/>
                      <a:pt x="1868989" y="3018007"/>
                      <a:pt x="1754871" y="3018007"/>
                    </a:cubicBezTo>
                    <a:close/>
                    <a:moveTo>
                      <a:pt x="7897627" y="1467185"/>
                    </a:moveTo>
                    <a:lnTo>
                      <a:pt x="9659310" y="1467185"/>
                    </a:lnTo>
                    <a:cubicBezTo>
                      <a:pt x="9743191" y="1467185"/>
                      <a:pt x="9811221" y="1535216"/>
                      <a:pt x="9811221" y="1619097"/>
                    </a:cubicBezTo>
                    <a:lnTo>
                      <a:pt x="9811221" y="2555687"/>
                    </a:lnTo>
                    <a:cubicBezTo>
                      <a:pt x="9811221" y="2639568"/>
                      <a:pt x="9743191" y="2707599"/>
                      <a:pt x="9659310" y="2707599"/>
                    </a:cubicBezTo>
                    <a:lnTo>
                      <a:pt x="7897627" y="2707599"/>
                    </a:lnTo>
                    <a:cubicBezTo>
                      <a:pt x="7813685" y="2707599"/>
                      <a:pt x="7745714" y="2639568"/>
                      <a:pt x="7745714" y="2555687"/>
                    </a:cubicBezTo>
                    <a:lnTo>
                      <a:pt x="7745714" y="1619097"/>
                    </a:lnTo>
                    <a:cubicBezTo>
                      <a:pt x="7745714" y="1535216"/>
                      <a:pt x="7813685" y="1467185"/>
                      <a:pt x="7897627" y="1467185"/>
                    </a:cubicBezTo>
                    <a:close/>
                    <a:moveTo>
                      <a:pt x="5623087" y="1467185"/>
                    </a:moveTo>
                    <a:lnTo>
                      <a:pt x="7384771" y="1467185"/>
                    </a:lnTo>
                    <a:cubicBezTo>
                      <a:pt x="7468652" y="1467185"/>
                      <a:pt x="7536682" y="1535216"/>
                      <a:pt x="7536682" y="1619097"/>
                    </a:cubicBezTo>
                    <a:lnTo>
                      <a:pt x="7536682" y="2555687"/>
                    </a:lnTo>
                    <a:cubicBezTo>
                      <a:pt x="7536682" y="2639568"/>
                      <a:pt x="7468713" y="2707599"/>
                      <a:pt x="7384771" y="2707599"/>
                    </a:cubicBezTo>
                    <a:lnTo>
                      <a:pt x="5623087" y="2707599"/>
                    </a:lnTo>
                    <a:cubicBezTo>
                      <a:pt x="5539146" y="2707599"/>
                      <a:pt x="5471175" y="2639568"/>
                      <a:pt x="5471175" y="2555687"/>
                    </a:cubicBezTo>
                    <a:lnTo>
                      <a:pt x="5471175" y="1619097"/>
                    </a:lnTo>
                    <a:cubicBezTo>
                      <a:pt x="5471175" y="1535216"/>
                      <a:pt x="5539206" y="1467185"/>
                      <a:pt x="5623087" y="1467185"/>
                    </a:cubicBezTo>
                    <a:close/>
                    <a:moveTo>
                      <a:pt x="3348547" y="1467185"/>
                    </a:moveTo>
                    <a:lnTo>
                      <a:pt x="5110230" y="1467185"/>
                    </a:lnTo>
                    <a:cubicBezTo>
                      <a:pt x="5194111" y="1467185"/>
                      <a:pt x="5262143" y="1535216"/>
                      <a:pt x="5262143" y="1619097"/>
                    </a:cubicBezTo>
                    <a:lnTo>
                      <a:pt x="5262143" y="2555687"/>
                    </a:lnTo>
                    <a:cubicBezTo>
                      <a:pt x="5262143" y="2639568"/>
                      <a:pt x="5194111" y="2707599"/>
                      <a:pt x="5110230" y="2707599"/>
                    </a:cubicBezTo>
                    <a:lnTo>
                      <a:pt x="3348547" y="2707599"/>
                    </a:lnTo>
                    <a:cubicBezTo>
                      <a:pt x="3264606" y="2707599"/>
                      <a:pt x="3196574" y="2639568"/>
                      <a:pt x="3196635" y="2555687"/>
                    </a:cubicBezTo>
                    <a:lnTo>
                      <a:pt x="3196635" y="1619097"/>
                    </a:lnTo>
                    <a:cubicBezTo>
                      <a:pt x="3196635" y="1535216"/>
                      <a:pt x="3264666" y="1467185"/>
                      <a:pt x="3348547" y="1467185"/>
                    </a:cubicBezTo>
                    <a:close/>
                    <a:moveTo>
                      <a:pt x="1890880" y="626935"/>
                    </a:moveTo>
                    <a:cubicBezTo>
                      <a:pt x="1925007" y="634876"/>
                      <a:pt x="1951650" y="665439"/>
                      <a:pt x="1951650" y="703478"/>
                    </a:cubicBezTo>
                    <a:lnTo>
                      <a:pt x="1951650" y="1156777"/>
                    </a:lnTo>
                    <a:cubicBezTo>
                      <a:pt x="1951650" y="1191585"/>
                      <a:pt x="1923426" y="1219748"/>
                      <a:pt x="1888679" y="1219748"/>
                    </a:cubicBezTo>
                    <a:lnTo>
                      <a:pt x="1335893" y="1219748"/>
                    </a:lnTo>
                    <a:lnTo>
                      <a:pt x="1335893" y="1527230"/>
                    </a:lnTo>
                    <a:lnTo>
                      <a:pt x="1878864" y="1527230"/>
                    </a:lnTo>
                    <a:cubicBezTo>
                      <a:pt x="1919037" y="1527230"/>
                      <a:pt x="1951650" y="1559783"/>
                      <a:pt x="1951650" y="1600017"/>
                    </a:cubicBezTo>
                    <a:lnTo>
                      <a:pt x="1951650" y="2485461"/>
                    </a:lnTo>
                    <a:lnTo>
                      <a:pt x="2628672" y="2485461"/>
                    </a:lnTo>
                    <a:cubicBezTo>
                      <a:pt x="2741875" y="2485461"/>
                      <a:pt x="2850871" y="2529230"/>
                      <a:pt x="2933594" y="2607868"/>
                    </a:cubicBezTo>
                    <a:lnTo>
                      <a:pt x="3200965" y="2896758"/>
                    </a:lnTo>
                    <a:lnTo>
                      <a:pt x="10216363" y="2896758"/>
                    </a:lnTo>
                    <a:lnTo>
                      <a:pt x="10511409" y="2598420"/>
                    </a:lnTo>
                    <a:cubicBezTo>
                      <a:pt x="10592852" y="2525633"/>
                      <a:pt x="10697641" y="2485461"/>
                      <a:pt x="10806089" y="2485461"/>
                    </a:cubicBezTo>
                    <a:lnTo>
                      <a:pt x="12053026" y="2485461"/>
                    </a:lnTo>
                    <a:cubicBezTo>
                      <a:pt x="12161779" y="2485461"/>
                      <a:pt x="12228225" y="2606832"/>
                      <a:pt x="12170984" y="2700832"/>
                    </a:cubicBezTo>
                    <a:lnTo>
                      <a:pt x="11464274" y="4542312"/>
                    </a:lnTo>
                    <a:lnTo>
                      <a:pt x="11464274" y="4782312"/>
                    </a:lnTo>
                    <a:cubicBezTo>
                      <a:pt x="11464274" y="4886797"/>
                      <a:pt x="11381003" y="4971471"/>
                      <a:pt x="11278224" y="4971471"/>
                    </a:cubicBezTo>
                    <a:lnTo>
                      <a:pt x="1842471" y="4971471"/>
                    </a:lnTo>
                    <a:cubicBezTo>
                      <a:pt x="1658798" y="4971471"/>
                      <a:pt x="1486891" y="4879360"/>
                      <a:pt x="1383015" y="4725314"/>
                    </a:cubicBezTo>
                    <a:lnTo>
                      <a:pt x="25070" y="2711257"/>
                    </a:lnTo>
                    <a:cubicBezTo>
                      <a:pt x="-39425" y="2615549"/>
                      <a:pt x="27997" y="2485461"/>
                      <a:pt x="142114" y="2485461"/>
                    </a:cubicBezTo>
                    <a:lnTo>
                      <a:pt x="727269" y="2485461"/>
                    </a:lnTo>
                    <a:lnTo>
                      <a:pt x="727269" y="1060826"/>
                    </a:lnTo>
                    <a:cubicBezTo>
                      <a:pt x="727269" y="964266"/>
                      <a:pt x="793532" y="880324"/>
                      <a:pt x="887472" y="857890"/>
                    </a:cubicBezTo>
                    <a:lnTo>
                      <a:pt x="1854968" y="627095"/>
                    </a:lnTo>
                    <a:cubicBezTo>
                      <a:pt x="1867297" y="624154"/>
                      <a:pt x="1879504" y="624287"/>
                      <a:pt x="1890880" y="626935"/>
                    </a:cubicBezTo>
                    <a:close/>
                    <a:moveTo>
                      <a:pt x="5623087" y="0"/>
                    </a:moveTo>
                    <a:lnTo>
                      <a:pt x="7384771" y="0"/>
                    </a:lnTo>
                    <a:cubicBezTo>
                      <a:pt x="7468652" y="0"/>
                      <a:pt x="7536682" y="68031"/>
                      <a:pt x="7536682" y="151912"/>
                    </a:cubicBezTo>
                    <a:lnTo>
                      <a:pt x="7536682" y="1088502"/>
                    </a:lnTo>
                    <a:cubicBezTo>
                      <a:pt x="7536682" y="1172383"/>
                      <a:pt x="7468713" y="1240414"/>
                      <a:pt x="7384771" y="1240414"/>
                    </a:cubicBezTo>
                    <a:lnTo>
                      <a:pt x="5623087" y="1240414"/>
                    </a:lnTo>
                    <a:cubicBezTo>
                      <a:pt x="5539146" y="1240414"/>
                      <a:pt x="5471175" y="1172383"/>
                      <a:pt x="5471175" y="1088441"/>
                    </a:cubicBezTo>
                    <a:lnTo>
                      <a:pt x="5471175" y="151912"/>
                    </a:lnTo>
                    <a:cubicBezTo>
                      <a:pt x="5471175" y="68031"/>
                      <a:pt x="5539206" y="0"/>
                      <a:pt x="5623087" y="0"/>
                    </a:cubicBezTo>
                    <a:close/>
                    <a:moveTo>
                      <a:pt x="3348548" y="0"/>
                    </a:moveTo>
                    <a:lnTo>
                      <a:pt x="5110170" y="0"/>
                    </a:lnTo>
                    <a:cubicBezTo>
                      <a:pt x="5194112" y="0"/>
                      <a:pt x="5262144" y="68031"/>
                      <a:pt x="5262144" y="151912"/>
                    </a:cubicBezTo>
                    <a:lnTo>
                      <a:pt x="5262144" y="1088502"/>
                    </a:lnTo>
                    <a:cubicBezTo>
                      <a:pt x="5262144" y="1172383"/>
                      <a:pt x="5194112" y="1240414"/>
                      <a:pt x="5110230" y="1240414"/>
                    </a:cubicBezTo>
                    <a:lnTo>
                      <a:pt x="3348548" y="1240414"/>
                    </a:lnTo>
                    <a:cubicBezTo>
                      <a:pt x="3264606" y="1240414"/>
                      <a:pt x="3196574" y="1172383"/>
                      <a:pt x="3196636" y="1088441"/>
                    </a:cubicBezTo>
                    <a:lnTo>
                      <a:pt x="3196636" y="151912"/>
                    </a:lnTo>
                    <a:cubicBezTo>
                      <a:pt x="3196636" y="68031"/>
                      <a:pt x="3264667" y="0"/>
                      <a:pt x="3348548" y="0"/>
                    </a:cubicBezTo>
                    <a:close/>
                    <a:moveTo>
                      <a:pt x="7897627" y="0"/>
                    </a:moveTo>
                    <a:lnTo>
                      <a:pt x="9659310" y="0"/>
                    </a:lnTo>
                    <a:cubicBezTo>
                      <a:pt x="9743191" y="0"/>
                      <a:pt x="9811221" y="68031"/>
                      <a:pt x="9811221" y="151912"/>
                    </a:cubicBezTo>
                    <a:lnTo>
                      <a:pt x="9811221" y="1088502"/>
                    </a:lnTo>
                    <a:cubicBezTo>
                      <a:pt x="9811221" y="1172383"/>
                      <a:pt x="9743191" y="1240414"/>
                      <a:pt x="9659310" y="1240414"/>
                    </a:cubicBezTo>
                    <a:lnTo>
                      <a:pt x="7897627" y="1240414"/>
                    </a:lnTo>
                    <a:cubicBezTo>
                      <a:pt x="7813685" y="1240414"/>
                      <a:pt x="7745714" y="1172383"/>
                      <a:pt x="7745714" y="1088441"/>
                    </a:cubicBezTo>
                    <a:lnTo>
                      <a:pt x="7745714" y="151912"/>
                    </a:lnTo>
                    <a:cubicBezTo>
                      <a:pt x="7745714" y="68031"/>
                      <a:pt x="7813685" y="0"/>
                      <a:pt x="7897627" y="0"/>
                    </a:cubicBezTo>
                    <a:close/>
                  </a:path>
                </a:pathLst>
              </a:custGeom>
              <a:solidFill>
                <a:srgbClr val="2853DC"/>
              </a:solidFill>
              <a:ln w="6096" cap="flat">
                <a:noFill/>
                <a:prstDash val="solid"/>
                <a:miter/>
              </a:ln>
            </p:spPr>
            <p:txBody>
              <a:bodyPr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de-DE" sz="1350" b="0" i="0" u="none" strike="noStrike" kern="1200" cap="none" spc="0" normalizeH="0" baseline="0" noProof="0">
                  <a:ln>
                    <a:noFill/>
                  </a:ln>
                  <a:solidFill>
                    <a:srgbClr val="13171F"/>
                  </a:solidFill>
                  <a:effectLst/>
                  <a:uLnTx/>
                  <a:uFillTx/>
                  <a:latin typeface="Microsoft Sans Serif"/>
                  <a:ea typeface="+mn-ea"/>
                </a:endParaRPr>
              </a:p>
            </p:txBody>
          </p:sp>
          <p:sp>
            <p:nvSpPr>
              <p:cNvPr id="184" name="TextBox 183">
                <a:extLst>
                  <a:ext uri="{FF2B5EF4-FFF2-40B4-BE49-F238E27FC236}">
                    <a16:creationId xmlns:a16="http://schemas.microsoft.com/office/drawing/2014/main" id="{E116F3D4-46E7-69DA-9005-272B4C40DB47}"/>
                  </a:ext>
                </a:extLst>
              </p:cNvPr>
              <p:cNvSpPr txBox="1"/>
              <p:nvPr/>
            </p:nvSpPr>
            <p:spPr>
              <a:xfrm>
                <a:off x="4140033" y="5971101"/>
                <a:ext cx="1375794" cy="204942"/>
              </a:xfrm>
              <a:prstGeom prst="rect">
                <a:avLst/>
              </a:prstGeom>
            </p:spPr>
            <p:txBody>
              <a:bodyPr wrap="square" lIns="0" tIns="0" rIns="0" bIns="0" rtlCol="0">
                <a:spAutoFit/>
              </a:bodyPr>
              <a:lstStyle/>
              <a:p>
                <a:pPr marL="0" marR="0" lvl="0" indent="0" algn="ctr" defTabSz="685800" eaLnBrk="1" fontAlgn="auto" latinLnBrk="0" hangingPunct="1">
                  <a:lnSpc>
                    <a:spcPct val="96000"/>
                  </a:lnSpc>
                  <a:spcBef>
                    <a:spcPts val="0"/>
                  </a:spcBef>
                  <a:spcAft>
                    <a:spcPts val="0"/>
                  </a:spcAft>
                  <a:buClrTx/>
                  <a:buSzTx/>
                  <a:buFontTx/>
                  <a:buNone/>
                  <a:tabLst/>
                  <a:defRPr/>
                </a:pPr>
                <a:r>
                  <a:rPr kumimoji="0" lang="en-US" sz="1050" b="0" i="0" u="none" strike="noStrike" kern="1200" cap="none" spc="0" normalizeH="0" baseline="0" noProof="0">
                    <a:ln>
                      <a:noFill/>
                    </a:ln>
                    <a:solidFill>
                      <a:srgbClr val="0B2742"/>
                    </a:solidFill>
                    <a:effectLst/>
                    <a:uLnTx/>
                    <a:uFillTx/>
                    <a:latin typeface="Microsoft Sans Serif"/>
                    <a:ea typeface="+mn-ea"/>
                    <a:cs typeface="Microsoft Sans Serif" panose="020B0604020202020204" pitchFamily="34" charset="0"/>
                  </a:rPr>
                  <a:t>Logistics</a:t>
                </a:r>
              </a:p>
            </p:txBody>
          </p:sp>
          <p:grpSp>
            <p:nvGrpSpPr>
              <p:cNvPr id="185" name="Group 184">
                <a:extLst>
                  <a:ext uri="{FF2B5EF4-FFF2-40B4-BE49-F238E27FC236}">
                    <a16:creationId xmlns:a16="http://schemas.microsoft.com/office/drawing/2014/main" id="{CF8B425D-9F66-AEE6-6111-E65899652187}"/>
                  </a:ext>
                </a:extLst>
              </p:cNvPr>
              <p:cNvGrpSpPr/>
              <p:nvPr/>
            </p:nvGrpSpPr>
            <p:grpSpPr>
              <a:xfrm>
                <a:off x="4326162" y="4286456"/>
                <a:ext cx="1012410" cy="775937"/>
                <a:chOff x="770256" y="4212291"/>
                <a:chExt cx="1012410" cy="775937"/>
              </a:xfrm>
            </p:grpSpPr>
            <p:sp>
              <p:nvSpPr>
                <p:cNvPr id="186" name="Freeform 97">
                  <a:extLst>
                    <a:ext uri="{FF2B5EF4-FFF2-40B4-BE49-F238E27FC236}">
                      <a16:creationId xmlns:a16="http://schemas.microsoft.com/office/drawing/2014/main" id="{D6574961-B031-0053-8BB8-8AD268DA4696}"/>
                    </a:ext>
                  </a:extLst>
                </p:cNvPr>
                <p:cNvSpPr>
                  <a:spLocks noChangeAspect="1"/>
                </p:cNvSpPr>
                <p:nvPr/>
              </p:nvSpPr>
              <p:spPr bwMode="auto">
                <a:xfrm>
                  <a:off x="1137825" y="4810192"/>
                  <a:ext cx="292928" cy="178036"/>
                </a:xfrm>
                <a:custGeom>
                  <a:avLst/>
                  <a:gdLst>
                    <a:gd name="connsiteX0" fmla="*/ 934552 w 1867224"/>
                    <a:gd name="connsiteY0" fmla="*/ 833541 h 1134862"/>
                    <a:gd name="connsiteX1" fmla="*/ 1405004 w 1867224"/>
                    <a:gd name="connsiteY1" fmla="*/ 955953 h 1134862"/>
                    <a:gd name="connsiteX2" fmla="*/ 1442641 w 1867224"/>
                    <a:gd name="connsiteY2" fmla="*/ 1087780 h 1134862"/>
                    <a:gd name="connsiteX3" fmla="*/ 1357959 w 1867224"/>
                    <a:gd name="connsiteY3" fmla="*/ 1134862 h 1134862"/>
                    <a:gd name="connsiteX4" fmla="*/ 1315619 w 1867224"/>
                    <a:gd name="connsiteY4" fmla="*/ 1120737 h 1134862"/>
                    <a:gd name="connsiteX5" fmla="*/ 934552 w 1867224"/>
                    <a:gd name="connsiteY5" fmla="*/ 1021867 h 1134862"/>
                    <a:gd name="connsiteX6" fmla="*/ 553485 w 1867224"/>
                    <a:gd name="connsiteY6" fmla="*/ 1120737 h 1134862"/>
                    <a:gd name="connsiteX7" fmla="*/ 426463 w 1867224"/>
                    <a:gd name="connsiteY7" fmla="*/ 1087780 h 1134862"/>
                    <a:gd name="connsiteX8" fmla="*/ 459395 w 1867224"/>
                    <a:gd name="connsiteY8" fmla="*/ 955953 h 1134862"/>
                    <a:gd name="connsiteX9" fmla="*/ 934552 w 1867224"/>
                    <a:gd name="connsiteY9" fmla="*/ 833541 h 1134862"/>
                    <a:gd name="connsiteX10" fmla="*/ 933957 w 1867224"/>
                    <a:gd name="connsiteY10" fmla="*/ 400030 h 1134862"/>
                    <a:gd name="connsiteX11" fmla="*/ 1621680 w 1867224"/>
                    <a:gd name="connsiteY11" fmla="*/ 583594 h 1134862"/>
                    <a:gd name="connsiteX12" fmla="*/ 1654653 w 1867224"/>
                    <a:gd name="connsiteY12" fmla="*/ 710677 h 1134862"/>
                    <a:gd name="connsiteX13" fmla="*/ 1574576 w 1867224"/>
                    <a:gd name="connsiteY13" fmla="*/ 757744 h 1134862"/>
                    <a:gd name="connsiteX14" fmla="*/ 1527472 w 1867224"/>
                    <a:gd name="connsiteY14" fmla="*/ 743624 h 1134862"/>
                    <a:gd name="connsiteX15" fmla="*/ 933957 w 1867224"/>
                    <a:gd name="connsiteY15" fmla="*/ 588301 h 1134862"/>
                    <a:gd name="connsiteX16" fmla="*/ 340443 w 1867224"/>
                    <a:gd name="connsiteY16" fmla="*/ 743624 h 1134862"/>
                    <a:gd name="connsiteX17" fmla="*/ 208551 w 1867224"/>
                    <a:gd name="connsiteY17" fmla="*/ 710677 h 1134862"/>
                    <a:gd name="connsiteX18" fmla="*/ 246234 w 1867224"/>
                    <a:gd name="connsiteY18" fmla="*/ 583594 h 1134862"/>
                    <a:gd name="connsiteX19" fmla="*/ 933957 w 1867224"/>
                    <a:gd name="connsiteY19" fmla="*/ 400030 h 1134862"/>
                    <a:gd name="connsiteX20" fmla="*/ 934842 w 1867224"/>
                    <a:gd name="connsiteY20" fmla="*/ 0 h 1134862"/>
                    <a:gd name="connsiteX21" fmla="*/ 1820793 w 1867224"/>
                    <a:gd name="connsiteY21" fmla="*/ 234966 h 1134862"/>
                    <a:gd name="connsiteX22" fmla="*/ 1853780 w 1867224"/>
                    <a:gd name="connsiteY22" fmla="*/ 361848 h 1134862"/>
                    <a:gd name="connsiteX23" fmla="*/ 1773668 w 1867224"/>
                    <a:gd name="connsiteY23" fmla="*/ 408841 h 1134862"/>
                    <a:gd name="connsiteX24" fmla="*/ 1726542 w 1867224"/>
                    <a:gd name="connsiteY24" fmla="*/ 399442 h 1134862"/>
                    <a:gd name="connsiteX25" fmla="*/ 934842 w 1867224"/>
                    <a:gd name="connsiteY25" fmla="*/ 187973 h 1134862"/>
                    <a:gd name="connsiteX26" fmla="*/ 143142 w 1867224"/>
                    <a:gd name="connsiteY26" fmla="*/ 399442 h 1134862"/>
                    <a:gd name="connsiteX27" fmla="*/ 11192 w 1867224"/>
                    <a:gd name="connsiteY27" fmla="*/ 361848 h 1134862"/>
                    <a:gd name="connsiteX28" fmla="*/ 48892 w 1867224"/>
                    <a:gd name="connsiteY28" fmla="*/ 234966 h 1134862"/>
                    <a:gd name="connsiteX29" fmla="*/ 934842 w 1867224"/>
                    <a:gd name="connsiteY29" fmla="*/ 0 h 1134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867224" h="1134862">
                      <a:moveTo>
                        <a:pt x="934552" y="833541"/>
                      </a:moveTo>
                      <a:cubicBezTo>
                        <a:pt x="1099211" y="833541"/>
                        <a:pt x="1263869" y="875914"/>
                        <a:pt x="1405004" y="955953"/>
                      </a:cubicBezTo>
                      <a:cubicBezTo>
                        <a:pt x="1452050" y="984201"/>
                        <a:pt x="1466163" y="1040699"/>
                        <a:pt x="1442641" y="1087780"/>
                      </a:cubicBezTo>
                      <a:cubicBezTo>
                        <a:pt x="1423823" y="1116029"/>
                        <a:pt x="1390891" y="1134862"/>
                        <a:pt x="1357959" y="1134862"/>
                      </a:cubicBezTo>
                      <a:cubicBezTo>
                        <a:pt x="1343846" y="1134862"/>
                        <a:pt x="1329732" y="1130154"/>
                        <a:pt x="1315619" y="1120737"/>
                      </a:cubicBezTo>
                      <a:cubicBezTo>
                        <a:pt x="1198005" y="1054823"/>
                        <a:pt x="1066279" y="1021867"/>
                        <a:pt x="934552" y="1021867"/>
                      </a:cubicBezTo>
                      <a:cubicBezTo>
                        <a:pt x="798121" y="1021867"/>
                        <a:pt x="671099" y="1054823"/>
                        <a:pt x="553485" y="1120737"/>
                      </a:cubicBezTo>
                      <a:cubicBezTo>
                        <a:pt x="506440" y="1148986"/>
                        <a:pt x="449986" y="1130154"/>
                        <a:pt x="426463" y="1087780"/>
                      </a:cubicBezTo>
                      <a:cubicBezTo>
                        <a:pt x="398236" y="1040699"/>
                        <a:pt x="417054" y="984201"/>
                        <a:pt x="459395" y="955953"/>
                      </a:cubicBezTo>
                      <a:cubicBezTo>
                        <a:pt x="605235" y="875914"/>
                        <a:pt x="769894" y="833541"/>
                        <a:pt x="934552" y="833541"/>
                      </a:cubicBezTo>
                      <a:close/>
                      <a:moveTo>
                        <a:pt x="933957" y="400030"/>
                      </a:moveTo>
                      <a:cubicBezTo>
                        <a:pt x="1174189" y="400030"/>
                        <a:pt x="1414421" y="461218"/>
                        <a:pt x="1621680" y="583594"/>
                      </a:cubicBezTo>
                      <a:cubicBezTo>
                        <a:pt x="1664074" y="607128"/>
                        <a:pt x="1682915" y="663609"/>
                        <a:pt x="1654653" y="710677"/>
                      </a:cubicBezTo>
                      <a:cubicBezTo>
                        <a:pt x="1640521" y="738917"/>
                        <a:pt x="1607549" y="757744"/>
                        <a:pt x="1574576" y="757744"/>
                      </a:cubicBezTo>
                      <a:cubicBezTo>
                        <a:pt x="1555734" y="757744"/>
                        <a:pt x="1541603" y="753037"/>
                        <a:pt x="1527472" y="743624"/>
                      </a:cubicBezTo>
                      <a:cubicBezTo>
                        <a:pt x="1348475" y="644782"/>
                        <a:pt x="1141216" y="588301"/>
                        <a:pt x="933957" y="588301"/>
                      </a:cubicBezTo>
                      <a:cubicBezTo>
                        <a:pt x="726699" y="588301"/>
                        <a:pt x="519439" y="644782"/>
                        <a:pt x="340443" y="743624"/>
                      </a:cubicBezTo>
                      <a:cubicBezTo>
                        <a:pt x="293338" y="771864"/>
                        <a:pt x="236814" y="757744"/>
                        <a:pt x="208551" y="710677"/>
                      </a:cubicBezTo>
                      <a:cubicBezTo>
                        <a:pt x="184999" y="663609"/>
                        <a:pt x="199130" y="607128"/>
                        <a:pt x="246234" y="583594"/>
                      </a:cubicBezTo>
                      <a:cubicBezTo>
                        <a:pt x="453494" y="461218"/>
                        <a:pt x="693725" y="400030"/>
                        <a:pt x="933957" y="400030"/>
                      </a:cubicBezTo>
                      <a:close/>
                      <a:moveTo>
                        <a:pt x="934842" y="0"/>
                      </a:moveTo>
                      <a:cubicBezTo>
                        <a:pt x="1245868" y="0"/>
                        <a:pt x="1552180" y="79889"/>
                        <a:pt x="1820793" y="234966"/>
                      </a:cubicBezTo>
                      <a:cubicBezTo>
                        <a:pt x="1863205" y="258462"/>
                        <a:pt x="1882055" y="314855"/>
                        <a:pt x="1853780" y="361848"/>
                      </a:cubicBezTo>
                      <a:cubicBezTo>
                        <a:pt x="1839643" y="394743"/>
                        <a:pt x="1806655" y="408841"/>
                        <a:pt x="1773668" y="408841"/>
                      </a:cubicBezTo>
                      <a:cubicBezTo>
                        <a:pt x="1759530" y="408841"/>
                        <a:pt x="1740680" y="404141"/>
                        <a:pt x="1726542" y="399442"/>
                      </a:cubicBezTo>
                      <a:cubicBezTo>
                        <a:pt x="1486205" y="258462"/>
                        <a:pt x="1212880" y="187973"/>
                        <a:pt x="934842" y="187973"/>
                      </a:cubicBezTo>
                      <a:cubicBezTo>
                        <a:pt x="656805" y="187973"/>
                        <a:pt x="383480" y="258462"/>
                        <a:pt x="143142" y="399442"/>
                      </a:cubicBezTo>
                      <a:cubicBezTo>
                        <a:pt x="96018" y="422938"/>
                        <a:pt x="39467" y="408841"/>
                        <a:pt x="11192" y="361848"/>
                      </a:cubicBezTo>
                      <a:cubicBezTo>
                        <a:pt x="-12370" y="314855"/>
                        <a:pt x="1767" y="258462"/>
                        <a:pt x="48892" y="234966"/>
                      </a:cubicBezTo>
                      <a:cubicBezTo>
                        <a:pt x="317505" y="79889"/>
                        <a:pt x="623817" y="0"/>
                        <a:pt x="934842" y="0"/>
                      </a:cubicBezTo>
                      <a:close/>
                    </a:path>
                  </a:pathLst>
                </a:custGeom>
                <a:solidFill>
                  <a:srgbClr val="2853DC"/>
                </a:solidFill>
                <a:ln w="10795" cap="flat" cmpd="sng" algn="ctr">
                  <a:noFill/>
                  <a:prstDash val="solid"/>
                </a:ln>
                <a:effectLst/>
              </p:spPr>
              <p:txBody>
                <a:bodyPr wrap="square" rtlCol="0" anchor="ctr">
                  <a:noAutofit/>
                </a:bodyP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Microsoft Sans Serif"/>
                    <a:ea typeface="+mn-ea"/>
                  </a:endParaRPr>
                </a:p>
              </p:txBody>
            </p:sp>
            <p:grpSp>
              <p:nvGrpSpPr>
                <p:cNvPr id="187" name="Group 186">
                  <a:extLst>
                    <a:ext uri="{FF2B5EF4-FFF2-40B4-BE49-F238E27FC236}">
                      <a16:creationId xmlns:a16="http://schemas.microsoft.com/office/drawing/2014/main" id="{19C3E3FE-6F33-087A-54FF-8409EA3483DF}"/>
                    </a:ext>
                  </a:extLst>
                </p:cNvPr>
                <p:cNvGrpSpPr>
                  <a:grpSpLocks noChangeAspect="1"/>
                </p:cNvGrpSpPr>
                <p:nvPr/>
              </p:nvGrpSpPr>
              <p:grpSpPr>
                <a:xfrm>
                  <a:off x="1094625" y="4212291"/>
                  <a:ext cx="369253" cy="366679"/>
                  <a:chOff x="1059180" y="3036700"/>
                  <a:chExt cx="1495738" cy="1485311"/>
                </a:xfrm>
              </p:grpSpPr>
              <p:sp>
                <p:nvSpPr>
                  <p:cNvPr id="189" name="Rectangle: Rounded Corners 32">
                    <a:extLst>
                      <a:ext uri="{FF2B5EF4-FFF2-40B4-BE49-F238E27FC236}">
                        <a16:creationId xmlns:a16="http://schemas.microsoft.com/office/drawing/2014/main" id="{E440D4FA-B660-2F39-7FBB-E4699E773374}"/>
                      </a:ext>
                    </a:extLst>
                  </p:cNvPr>
                  <p:cNvSpPr/>
                  <p:nvPr/>
                </p:nvSpPr>
                <p:spPr>
                  <a:xfrm>
                    <a:off x="1059180" y="3036700"/>
                    <a:ext cx="1495738" cy="1485311"/>
                  </a:xfrm>
                  <a:prstGeom prst="roundRect">
                    <a:avLst>
                      <a:gd name="adj" fmla="val 3338"/>
                    </a:avLst>
                  </a:prstGeom>
                  <a:solidFill>
                    <a:srgbClr val="2853DC">
                      <a:lumMod val="100000"/>
                    </a:srgbClr>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Microsoft Sans Serif"/>
                      <a:ea typeface="+mn-ea"/>
                    </a:endParaRPr>
                  </a:p>
                </p:txBody>
              </p:sp>
              <p:sp>
                <p:nvSpPr>
                  <p:cNvPr id="190" name="Rectangle: Rounded Corners 33">
                    <a:extLst>
                      <a:ext uri="{FF2B5EF4-FFF2-40B4-BE49-F238E27FC236}">
                        <a16:creationId xmlns:a16="http://schemas.microsoft.com/office/drawing/2014/main" id="{464E314A-4026-F4CF-B848-1934D039A5F2}"/>
                      </a:ext>
                    </a:extLst>
                  </p:cNvPr>
                  <p:cNvSpPr/>
                  <p:nvPr/>
                </p:nvSpPr>
                <p:spPr>
                  <a:xfrm>
                    <a:off x="1234169" y="3210470"/>
                    <a:ext cx="1145760" cy="1137771"/>
                  </a:xfrm>
                  <a:prstGeom prst="roundRect">
                    <a:avLst>
                      <a:gd name="adj" fmla="val 1058"/>
                    </a:avLst>
                  </a:prstGeom>
                  <a:solidFill>
                    <a:srgbClr val="7BA0FF">
                      <a:lumMod val="60000"/>
                      <a:lumOff val="40000"/>
                    </a:srgbClr>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Microsoft Sans Serif"/>
                      <a:ea typeface="+mn-ea"/>
                    </a:endParaRPr>
                  </a:p>
                </p:txBody>
              </p:sp>
              <p:sp>
                <p:nvSpPr>
                  <p:cNvPr id="191" name="Freeform: Shape 17">
                    <a:extLst>
                      <a:ext uri="{FF2B5EF4-FFF2-40B4-BE49-F238E27FC236}">
                        <a16:creationId xmlns:a16="http://schemas.microsoft.com/office/drawing/2014/main" id="{CEE3021E-0872-B7B7-15A2-48810629EDCA}"/>
                      </a:ext>
                    </a:extLst>
                  </p:cNvPr>
                  <p:cNvSpPr>
                    <a:spLocks noChangeArrowheads="1"/>
                  </p:cNvSpPr>
                  <p:nvPr/>
                </p:nvSpPr>
                <p:spPr bwMode="auto">
                  <a:xfrm>
                    <a:off x="1329997" y="3306933"/>
                    <a:ext cx="951728" cy="943306"/>
                  </a:xfrm>
                  <a:custGeom>
                    <a:avLst/>
                    <a:gdLst>
                      <a:gd name="connsiteX0" fmla="*/ 1227931 w 2316163"/>
                      <a:gd name="connsiteY0" fmla="*/ 1914525 h 2281239"/>
                      <a:gd name="connsiteX1" fmla="*/ 1412875 w 2316163"/>
                      <a:gd name="connsiteY1" fmla="*/ 2097882 h 2281239"/>
                      <a:gd name="connsiteX2" fmla="*/ 1227931 w 2316163"/>
                      <a:gd name="connsiteY2" fmla="*/ 2281239 h 2281239"/>
                      <a:gd name="connsiteX3" fmla="*/ 1042987 w 2316163"/>
                      <a:gd name="connsiteY3" fmla="*/ 2097882 h 2281239"/>
                      <a:gd name="connsiteX4" fmla="*/ 1227931 w 2316163"/>
                      <a:gd name="connsiteY4" fmla="*/ 1914525 h 2281239"/>
                      <a:gd name="connsiteX5" fmla="*/ 185738 w 2316163"/>
                      <a:gd name="connsiteY5" fmla="*/ 1914525 h 2281239"/>
                      <a:gd name="connsiteX6" fmla="*/ 371476 w 2316163"/>
                      <a:gd name="connsiteY6" fmla="*/ 2097882 h 2281239"/>
                      <a:gd name="connsiteX7" fmla="*/ 185738 w 2316163"/>
                      <a:gd name="connsiteY7" fmla="*/ 2281239 h 2281239"/>
                      <a:gd name="connsiteX8" fmla="*/ 0 w 2316163"/>
                      <a:gd name="connsiteY8" fmla="*/ 2097882 h 2281239"/>
                      <a:gd name="connsiteX9" fmla="*/ 185738 w 2316163"/>
                      <a:gd name="connsiteY9" fmla="*/ 1914525 h 2281239"/>
                      <a:gd name="connsiteX10" fmla="*/ 1409639 w 2316163"/>
                      <a:gd name="connsiteY10" fmla="*/ 0 h 2281239"/>
                      <a:gd name="connsiteX11" fmla="*/ 1575622 w 2316163"/>
                      <a:gd name="connsiteY11" fmla="*/ 102145 h 2281239"/>
                      <a:gd name="connsiteX12" fmla="*/ 2133156 w 2316163"/>
                      <a:gd name="connsiteY12" fmla="*/ 102145 h 2281239"/>
                      <a:gd name="connsiteX13" fmla="*/ 2209764 w 2316163"/>
                      <a:gd name="connsiteY13" fmla="*/ 178754 h 2281239"/>
                      <a:gd name="connsiteX14" fmla="*/ 2209764 w 2316163"/>
                      <a:gd name="connsiteY14" fmla="*/ 1762001 h 2281239"/>
                      <a:gd name="connsiteX15" fmla="*/ 2209764 w 2316163"/>
                      <a:gd name="connsiteY15" fmla="*/ 1936499 h 2281239"/>
                      <a:gd name="connsiteX16" fmla="*/ 2260835 w 2316163"/>
                      <a:gd name="connsiteY16" fmla="*/ 1970547 h 2281239"/>
                      <a:gd name="connsiteX17" fmla="*/ 2316163 w 2316163"/>
                      <a:gd name="connsiteY17" fmla="*/ 2098228 h 2281239"/>
                      <a:gd name="connsiteX18" fmla="*/ 2133156 w 2316163"/>
                      <a:gd name="connsiteY18" fmla="*/ 2281238 h 2281239"/>
                      <a:gd name="connsiteX19" fmla="*/ 1945893 w 2316163"/>
                      <a:gd name="connsiteY19" fmla="*/ 2098228 h 2281239"/>
                      <a:gd name="connsiteX20" fmla="*/ 2001220 w 2316163"/>
                      <a:gd name="connsiteY20" fmla="*/ 1970547 h 2281239"/>
                      <a:gd name="connsiteX21" fmla="*/ 2056548 w 2316163"/>
                      <a:gd name="connsiteY21" fmla="*/ 1932243 h 2281239"/>
                      <a:gd name="connsiteX22" fmla="*/ 2056548 w 2316163"/>
                      <a:gd name="connsiteY22" fmla="*/ 1868402 h 2281239"/>
                      <a:gd name="connsiteX23" fmla="*/ 2056548 w 2316163"/>
                      <a:gd name="connsiteY23" fmla="*/ 251106 h 2281239"/>
                      <a:gd name="connsiteX24" fmla="*/ 1575622 w 2316163"/>
                      <a:gd name="connsiteY24" fmla="*/ 251106 h 2281239"/>
                      <a:gd name="connsiteX25" fmla="*/ 1409639 w 2316163"/>
                      <a:gd name="connsiteY25" fmla="*/ 366019 h 2281239"/>
                      <a:gd name="connsiteX26" fmla="*/ 1222375 w 2316163"/>
                      <a:gd name="connsiteY26" fmla="*/ 178754 h 2281239"/>
                      <a:gd name="connsiteX27" fmla="*/ 1409639 w 2316163"/>
                      <a:gd name="connsiteY27" fmla="*/ 0 h 2281239"/>
                      <a:gd name="connsiteX28" fmla="*/ 183075 w 2316163"/>
                      <a:gd name="connsiteY28" fmla="*/ 0 h 2281239"/>
                      <a:gd name="connsiteX29" fmla="*/ 370408 w 2316163"/>
                      <a:gd name="connsiteY29" fmla="*/ 178702 h 2281239"/>
                      <a:gd name="connsiteX30" fmla="*/ 259712 w 2316163"/>
                      <a:gd name="connsiteY30" fmla="*/ 344640 h 2281239"/>
                      <a:gd name="connsiteX31" fmla="*/ 259712 w 2316163"/>
                      <a:gd name="connsiteY31" fmla="*/ 1174331 h 2281239"/>
                      <a:gd name="connsiteX32" fmla="*/ 740817 w 2316163"/>
                      <a:gd name="connsiteY32" fmla="*/ 1174331 h 2281239"/>
                      <a:gd name="connsiteX33" fmla="*/ 740817 w 2316163"/>
                      <a:gd name="connsiteY33" fmla="*/ 804161 h 2281239"/>
                      <a:gd name="connsiteX34" fmla="*/ 825968 w 2316163"/>
                      <a:gd name="connsiteY34" fmla="*/ 719065 h 2281239"/>
                      <a:gd name="connsiteX35" fmla="*/ 1583816 w 2316163"/>
                      <a:gd name="connsiteY35" fmla="*/ 719065 h 2281239"/>
                      <a:gd name="connsiteX36" fmla="*/ 1673225 w 2316163"/>
                      <a:gd name="connsiteY36" fmla="*/ 804161 h 2281239"/>
                      <a:gd name="connsiteX37" fmla="*/ 1673225 w 2316163"/>
                      <a:gd name="connsiteY37" fmla="*/ 1587049 h 2281239"/>
                      <a:gd name="connsiteX38" fmla="*/ 1583816 w 2316163"/>
                      <a:gd name="connsiteY38" fmla="*/ 1676400 h 2281239"/>
                      <a:gd name="connsiteX39" fmla="*/ 825968 w 2316163"/>
                      <a:gd name="connsiteY39" fmla="*/ 1676400 h 2281239"/>
                      <a:gd name="connsiteX40" fmla="*/ 740817 w 2316163"/>
                      <a:gd name="connsiteY40" fmla="*/ 1587049 h 2281239"/>
                      <a:gd name="connsiteX41" fmla="*/ 740817 w 2316163"/>
                      <a:gd name="connsiteY41" fmla="*/ 1323250 h 2281239"/>
                      <a:gd name="connsiteX42" fmla="*/ 183075 w 2316163"/>
                      <a:gd name="connsiteY42" fmla="*/ 1323250 h 2281239"/>
                      <a:gd name="connsiteX43" fmla="*/ 106439 w 2316163"/>
                      <a:gd name="connsiteY43" fmla="*/ 1250918 h 2281239"/>
                      <a:gd name="connsiteX44" fmla="*/ 106439 w 2316163"/>
                      <a:gd name="connsiteY44" fmla="*/ 344640 h 2281239"/>
                      <a:gd name="connsiteX45" fmla="*/ 0 w 2316163"/>
                      <a:gd name="connsiteY45" fmla="*/ 178702 h 2281239"/>
                      <a:gd name="connsiteX46" fmla="*/ 183075 w 2316163"/>
                      <a:gd name="connsiteY46" fmla="*/ 0 h 228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316163" h="2281239">
                        <a:moveTo>
                          <a:pt x="1227931" y="1914525"/>
                        </a:moveTo>
                        <a:cubicBezTo>
                          <a:pt x="1330073" y="1914525"/>
                          <a:pt x="1412875" y="1996617"/>
                          <a:pt x="1412875" y="2097882"/>
                        </a:cubicBezTo>
                        <a:cubicBezTo>
                          <a:pt x="1412875" y="2199147"/>
                          <a:pt x="1330073" y="2281239"/>
                          <a:pt x="1227931" y="2281239"/>
                        </a:cubicBezTo>
                        <a:cubicBezTo>
                          <a:pt x="1125789" y="2281239"/>
                          <a:pt x="1042987" y="2199147"/>
                          <a:pt x="1042987" y="2097882"/>
                        </a:cubicBezTo>
                        <a:cubicBezTo>
                          <a:pt x="1042987" y="1996617"/>
                          <a:pt x="1125789" y="1914525"/>
                          <a:pt x="1227931" y="1914525"/>
                        </a:cubicBezTo>
                        <a:close/>
                        <a:moveTo>
                          <a:pt x="185738" y="1914525"/>
                        </a:moveTo>
                        <a:cubicBezTo>
                          <a:pt x="288318" y="1914525"/>
                          <a:pt x="371476" y="1996617"/>
                          <a:pt x="371476" y="2097882"/>
                        </a:cubicBezTo>
                        <a:cubicBezTo>
                          <a:pt x="371476" y="2199147"/>
                          <a:pt x="288318" y="2281239"/>
                          <a:pt x="185738" y="2281239"/>
                        </a:cubicBezTo>
                        <a:cubicBezTo>
                          <a:pt x="83158" y="2281239"/>
                          <a:pt x="0" y="2199147"/>
                          <a:pt x="0" y="2097882"/>
                        </a:cubicBezTo>
                        <a:cubicBezTo>
                          <a:pt x="0" y="1996617"/>
                          <a:pt x="83158" y="1914525"/>
                          <a:pt x="185738" y="1914525"/>
                        </a:cubicBezTo>
                        <a:close/>
                        <a:moveTo>
                          <a:pt x="1409639" y="0"/>
                        </a:moveTo>
                        <a:cubicBezTo>
                          <a:pt x="1481990" y="0"/>
                          <a:pt x="1541574" y="42560"/>
                          <a:pt x="1575622" y="102145"/>
                        </a:cubicBezTo>
                        <a:cubicBezTo>
                          <a:pt x="1575622" y="102145"/>
                          <a:pt x="1575622" y="102145"/>
                          <a:pt x="2133156" y="102145"/>
                        </a:cubicBezTo>
                        <a:cubicBezTo>
                          <a:pt x="2175716" y="102145"/>
                          <a:pt x="2209764" y="136193"/>
                          <a:pt x="2209764" y="178754"/>
                        </a:cubicBezTo>
                        <a:cubicBezTo>
                          <a:pt x="2209764" y="178754"/>
                          <a:pt x="2209764" y="178754"/>
                          <a:pt x="2209764" y="1762001"/>
                        </a:cubicBezTo>
                        <a:cubicBezTo>
                          <a:pt x="2209764" y="1936499"/>
                          <a:pt x="2209764" y="1936499"/>
                          <a:pt x="2209764" y="1936499"/>
                        </a:cubicBezTo>
                        <a:cubicBezTo>
                          <a:pt x="2260835" y="1970547"/>
                          <a:pt x="2260835" y="1970547"/>
                          <a:pt x="2260835" y="1970547"/>
                        </a:cubicBezTo>
                        <a:cubicBezTo>
                          <a:pt x="2294883" y="2004596"/>
                          <a:pt x="2316163" y="2047156"/>
                          <a:pt x="2316163" y="2098228"/>
                        </a:cubicBezTo>
                        <a:cubicBezTo>
                          <a:pt x="2316163" y="2200373"/>
                          <a:pt x="2235300" y="2281238"/>
                          <a:pt x="2133156" y="2281238"/>
                        </a:cubicBezTo>
                        <a:cubicBezTo>
                          <a:pt x="2031012" y="2281238"/>
                          <a:pt x="1945893" y="2200373"/>
                          <a:pt x="1945893" y="2098228"/>
                        </a:cubicBezTo>
                        <a:cubicBezTo>
                          <a:pt x="1945893" y="2047156"/>
                          <a:pt x="1967172" y="2004596"/>
                          <a:pt x="2001220" y="1970547"/>
                        </a:cubicBezTo>
                        <a:cubicBezTo>
                          <a:pt x="2056548" y="1932243"/>
                          <a:pt x="2056548" y="1932243"/>
                          <a:pt x="2056548" y="1932243"/>
                        </a:cubicBezTo>
                        <a:cubicBezTo>
                          <a:pt x="2056548" y="1868402"/>
                          <a:pt x="2056548" y="1868402"/>
                          <a:pt x="2056548" y="1868402"/>
                        </a:cubicBezTo>
                        <a:cubicBezTo>
                          <a:pt x="2056548" y="1638576"/>
                          <a:pt x="2056548" y="1174667"/>
                          <a:pt x="2056548" y="251106"/>
                        </a:cubicBezTo>
                        <a:cubicBezTo>
                          <a:pt x="2056548" y="251106"/>
                          <a:pt x="2056548" y="251106"/>
                          <a:pt x="1575622" y="251106"/>
                        </a:cubicBezTo>
                        <a:cubicBezTo>
                          <a:pt x="1550086" y="314947"/>
                          <a:pt x="1486246" y="366019"/>
                          <a:pt x="1409639" y="366019"/>
                        </a:cubicBezTo>
                        <a:cubicBezTo>
                          <a:pt x="1307495" y="366019"/>
                          <a:pt x="1222375" y="280899"/>
                          <a:pt x="1222375" y="178754"/>
                        </a:cubicBezTo>
                        <a:cubicBezTo>
                          <a:pt x="1222375" y="80865"/>
                          <a:pt x="1307495" y="0"/>
                          <a:pt x="1409639" y="0"/>
                        </a:cubicBezTo>
                        <a:close/>
                        <a:moveTo>
                          <a:pt x="183075" y="0"/>
                        </a:moveTo>
                        <a:cubicBezTo>
                          <a:pt x="285257" y="0"/>
                          <a:pt x="370408" y="80841"/>
                          <a:pt x="370408" y="178702"/>
                        </a:cubicBezTo>
                        <a:cubicBezTo>
                          <a:pt x="370408" y="255289"/>
                          <a:pt x="323575" y="319112"/>
                          <a:pt x="259712" y="344640"/>
                        </a:cubicBezTo>
                        <a:cubicBezTo>
                          <a:pt x="259712" y="1174331"/>
                          <a:pt x="259712" y="1174331"/>
                          <a:pt x="259712" y="1174331"/>
                        </a:cubicBezTo>
                        <a:cubicBezTo>
                          <a:pt x="740817" y="1174331"/>
                          <a:pt x="740817" y="1174331"/>
                          <a:pt x="740817" y="1174331"/>
                        </a:cubicBezTo>
                        <a:cubicBezTo>
                          <a:pt x="740817" y="804161"/>
                          <a:pt x="740817" y="804161"/>
                          <a:pt x="740817" y="804161"/>
                        </a:cubicBezTo>
                        <a:cubicBezTo>
                          <a:pt x="740817" y="757358"/>
                          <a:pt x="779135" y="719065"/>
                          <a:pt x="825968" y="719065"/>
                        </a:cubicBezTo>
                        <a:cubicBezTo>
                          <a:pt x="1583816" y="719065"/>
                          <a:pt x="1583816" y="719065"/>
                          <a:pt x="1583816" y="719065"/>
                        </a:cubicBezTo>
                        <a:cubicBezTo>
                          <a:pt x="1634907" y="719065"/>
                          <a:pt x="1673225" y="757358"/>
                          <a:pt x="1673225" y="804161"/>
                        </a:cubicBezTo>
                        <a:cubicBezTo>
                          <a:pt x="1673225" y="1587049"/>
                          <a:pt x="1673225" y="1587049"/>
                          <a:pt x="1673225" y="1587049"/>
                        </a:cubicBezTo>
                        <a:cubicBezTo>
                          <a:pt x="1673225" y="1638106"/>
                          <a:pt x="1634907" y="1676400"/>
                          <a:pt x="1583816" y="1676400"/>
                        </a:cubicBezTo>
                        <a:cubicBezTo>
                          <a:pt x="825968" y="1676400"/>
                          <a:pt x="825968" y="1676400"/>
                          <a:pt x="825968" y="1676400"/>
                        </a:cubicBezTo>
                        <a:cubicBezTo>
                          <a:pt x="779135" y="1676400"/>
                          <a:pt x="740817" y="1638106"/>
                          <a:pt x="740817" y="1587049"/>
                        </a:cubicBezTo>
                        <a:cubicBezTo>
                          <a:pt x="740817" y="1323250"/>
                          <a:pt x="740817" y="1323250"/>
                          <a:pt x="740817" y="1323250"/>
                        </a:cubicBezTo>
                        <a:cubicBezTo>
                          <a:pt x="740817" y="1323250"/>
                          <a:pt x="740817" y="1323250"/>
                          <a:pt x="183075" y="1323250"/>
                        </a:cubicBezTo>
                        <a:cubicBezTo>
                          <a:pt x="140500" y="1323250"/>
                          <a:pt x="106439" y="1289211"/>
                          <a:pt x="106439" y="1250918"/>
                        </a:cubicBezTo>
                        <a:cubicBezTo>
                          <a:pt x="106439" y="1250918"/>
                          <a:pt x="106439" y="1250918"/>
                          <a:pt x="106439" y="344640"/>
                        </a:cubicBezTo>
                        <a:cubicBezTo>
                          <a:pt x="46833" y="319112"/>
                          <a:pt x="0" y="255289"/>
                          <a:pt x="0" y="178702"/>
                        </a:cubicBezTo>
                        <a:cubicBezTo>
                          <a:pt x="0" y="80841"/>
                          <a:pt x="85151" y="0"/>
                          <a:pt x="183075" y="0"/>
                        </a:cubicBezTo>
                        <a:close/>
                      </a:path>
                    </a:pathLst>
                  </a:custGeom>
                  <a:solidFill>
                    <a:srgbClr val="2853DC">
                      <a:lumMod val="100000"/>
                    </a:srgbClr>
                  </a:solidFill>
                  <a:ln>
                    <a:noFill/>
                  </a:ln>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ysClr val="windowText" lastClr="000000"/>
                      </a:solidFill>
                      <a:effectLst/>
                      <a:uLnTx/>
                      <a:uFillTx/>
                      <a:latin typeface="Microsoft Sans Serif"/>
                      <a:ea typeface="+mn-ea"/>
                    </a:endParaRPr>
                  </a:p>
                </p:txBody>
              </p:sp>
            </p:grpSp>
            <p:sp>
              <p:nvSpPr>
                <p:cNvPr id="188" name="TextBox 187">
                  <a:extLst>
                    <a:ext uri="{FF2B5EF4-FFF2-40B4-BE49-F238E27FC236}">
                      <a16:creationId xmlns:a16="http://schemas.microsoft.com/office/drawing/2014/main" id="{051D419D-C5B6-F3D7-02D1-6B2F8DB6CCF2}"/>
                    </a:ext>
                  </a:extLst>
                </p:cNvPr>
                <p:cNvSpPr txBox="1"/>
                <p:nvPr/>
              </p:nvSpPr>
              <p:spPr>
                <a:xfrm>
                  <a:off x="770256" y="4591572"/>
                  <a:ext cx="1012410" cy="175712"/>
                </a:xfrm>
                <a:prstGeom prst="rect">
                  <a:avLst/>
                </a:prstGeom>
              </p:spPr>
              <p:txBody>
                <a:bodyPr wrap="square" lIns="0" tIns="0" rIns="0" bIns="0" rtlCol="0">
                  <a:spAutoFit/>
                </a:bodyPr>
                <a:lstStyle/>
                <a:p>
                  <a:pPr marL="0" marR="0" lvl="0" indent="0" algn="ctr" defTabSz="685800" eaLnBrk="1" fontAlgn="auto" latinLnBrk="0" hangingPunct="1">
                    <a:lnSpc>
                      <a:spcPct val="96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B2742"/>
                      </a:solidFill>
                      <a:effectLst/>
                      <a:uLnTx/>
                      <a:uFillTx/>
                      <a:latin typeface="Microsoft Sans Serif"/>
                      <a:ea typeface="+mn-ea"/>
                      <a:cs typeface="Microsoft Sans Serif" panose="020B0604020202020204" pitchFamily="34" charset="0"/>
                    </a:rPr>
                    <a:t>RFID tag</a:t>
                  </a:r>
                </a:p>
              </p:txBody>
            </p:sp>
          </p:grpSp>
        </p:grpSp>
        <p:grpSp>
          <p:nvGrpSpPr>
            <p:cNvPr id="114" name="Group 113">
              <a:extLst>
                <a:ext uri="{FF2B5EF4-FFF2-40B4-BE49-F238E27FC236}">
                  <a16:creationId xmlns:a16="http://schemas.microsoft.com/office/drawing/2014/main" id="{18088E61-BBCA-D397-E2A1-030ECAE31981}"/>
                </a:ext>
              </a:extLst>
            </p:cNvPr>
            <p:cNvGrpSpPr/>
            <p:nvPr/>
          </p:nvGrpSpPr>
          <p:grpSpPr>
            <a:xfrm>
              <a:off x="4831712" y="1230232"/>
              <a:ext cx="1940583" cy="1889587"/>
              <a:chOff x="5678453" y="4286456"/>
              <a:chExt cx="1940583" cy="1889587"/>
            </a:xfrm>
          </p:grpSpPr>
          <p:sp>
            <p:nvSpPr>
              <p:cNvPr id="160" name="TextBox 159">
                <a:extLst>
                  <a:ext uri="{FF2B5EF4-FFF2-40B4-BE49-F238E27FC236}">
                    <a16:creationId xmlns:a16="http://schemas.microsoft.com/office/drawing/2014/main" id="{A31863C3-F66E-E814-A4C9-DB62E46324C0}"/>
                  </a:ext>
                </a:extLst>
              </p:cNvPr>
              <p:cNvSpPr txBox="1"/>
              <p:nvPr/>
            </p:nvSpPr>
            <p:spPr>
              <a:xfrm>
                <a:off x="5678453" y="5971101"/>
                <a:ext cx="1940583" cy="204942"/>
              </a:xfrm>
              <a:prstGeom prst="rect">
                <a:avLst/>
              </a:prstGeom>
            </p:spPr>
            <p:txBody>
              <a:bodyPr wrap="square" lIns="0" tIns="0" rIns="0" bIns="0" rtlCol="0">
                <a:spAutoFit/>
              </a:bodyPr>
              <a:lstStyle/>
              <a:p>
                <a:pPr marL="0" marR="0" lvl="0" indent="0" algn="ctr" defTabSz="685800" eaLnBrk="1" fontAlgn="auto" latinLnBrk="0" hangingPunct="1">
                  <a:lnSpc>
                    <a:spcPct val="96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B2742"/>
                    </a:solidFill>
                    <a:effectLst/>
                    <a:uLnTx/>
                    <a:uFillTx/>
                    <a:latin typeface="Microsoft Sans Serif"/>
                    <a:ea typeface="+mn-ea"/>
                    <a:cs typeface="Microsoft Sans Serif" panose="020B0604020202020204" pitchFamily="34" charset="0"/>
                  </a:rPr>
                  <a:t>Warehouse</a:t>
                </a:r>
              </a:p>
            </p:txBody>
          </p:sp>
          <p:grpSp>
            <p:nvGrpSpPr>
              <p:cNvPr id="161" name="Group 160">
                <a:extLst>
                  <a:ext uri="{FF2B5EF4-FFF2-40B4-BE49-F238E27FC236}">
                    <a16:creationId xmlns:a16="http://schemas.microsoft.com/office/drawing/2014/main" id="{1DA1B98E-46D9-235F-D8E1-9AF71F567A4B}"/>
                  </a:ext>
                </a:extLst>
              </p:cNvPr>
              <p:cNvGrpSpPr/>
              <p:nvPr/>
            </p:nvGrpSpPr>
            <p:grpSpPr>
              <a:xfrm>
                <a:off x="6193457" y="5238049"/>
                <a:ext cx="910575" cy="704599"/>
                <a:chOff x="2446476" y="1902753"/>
                <a:chExt cx="1020373" cy="757563"/>
              </a:xfrm>
            </p:grpSpPr>
            <p:sp>
              <p:nvSpPr>
                <p:cNvPr id="169" name="Isosceles Triangle 168">
                  <a:extLst>
                    <a:ext uri="{FF2B5EF4-FFF2-40B4-BE49-F238E27FC236}">
                      <a16:creationId xmlns:a16="http://schemas.microsoft.com/office/drawing/2014/main" id="{E8573AFC-F7EB-2263-CB92-66668313D99A}"/>
                    </a:ext>
                  </a:extLst>
                </p:cNvPr>
                <p:cNvSpPr/>
                <p:nvPr/>
              </p:nvSpPr>
              <p:spPr>
                <a:xfrm>
                  <a:off x="2446476" y="1902753"/>
                  <a:ext cx="1020373" cy="250876"/>
                </a:xfrm>
                <a:prstGeom prst="triangle">
                  <a:avLst/>
                </a:prstGeom>
                <a:solidFill>
                  <a:srgbClr val="2853DC"/>
                </a:solidFill>
                <a:ln w="10795" cap="flat" cmpd="sng" algn="ctr">
                  <a:noFill/>
                  <a:prstDash val="solid"/>
                </a:ln>
                <a:effectLst/>
              </p:spPr>
              <p:txBody>
                <a:bodyPr rtlCol="0" anchor="ctr"/>
                <a:lstStyle/>
                <a:p>
                  <a:pPr marL="0" marR="0" lvl="0" indent="0" algn="ctr" defTabSz="685800" eaLnBrk="1" fontAlgn="auto" latinLnBrk="0" hangingPunct="1">
                    <a:lnSpc>
                      <a:spcPct val="96000"/>
                    </a:lnSpc>
                    <a:spcBef>
                      <a:spcPts val="0"/>
                    </a:spcBef>
                    <a:spcAft>
                      <a:spcPts val="0"/>
                    </a:spcAft>
                    <a:buClrTx/>
                    <a:buSzTx/>
                    <a:buFontTx/>
                    <a:buNone/>
                    <a:tabLst/>
                    <a:defRPr/>
                  </a:pPr>
                  <a:endParaRPr kumimoji="0" lang="en-US" sz="1350" b="0" i="0" u="none" strike="noStrike" kern="1200" cap="none" spc="0" normalizeH="0" baseline="0" noProof="0" err="1">
                    <a:ln>
                      <a:noFill/>
                    </a:ln>
                    <a:solidFill>
                      <a:srgbClr val="F7F8FA"/>
                    </a:solidFill>
                    <a:effectLst/>
                    <a:uLnTx/>
                    <a:uFillTx/>
                    <a:latin typeface="Microsoft Sans Serif"/>
                    <a:ea typeface="+mn-ea"/>
                    <a:cs typeface="Microsoft Sans Serif" panose="020B0604020202020204" pitchFamily="34" charset="0"/>
                  </a:endParaRPr>
                </a:p>
              </p:txBody>
            </p:sp>
            <p:sp>
              <p:nvSpPr>
                <p:cNvPr id="170" name="Rectangle: Rounded Corners 169">
                  <a:extLst>
                    <a:ext uri="{FF2B5EF4-FFF2-40B4-BE49-F238E27FC236}">
                      <a16:creationId xmlns:a16="http://schemas.microsoft.com/office/drawing/2014/main" id="{1AF03822-83B3-14D0-828D-0F8C046B247A}"/>
                    </a:ext>
                  </a:extLst>
                </p:cNvPr>
                <p:cNvSpPr/>
                <p:nvPr/>
              </p:nvSpPr>
              <p:spPr>
                <a:xfrm>
                  <a:off x="2546997" y="2105181"/>
                  <a:ext cx="804767" cy="555135"/>
                </a:xfrm>
                <a:prstGeom prst="roundRect">
                  <a:avLst/>
                </a:prstGeom>
                <a:solidFill>
                  <a:srgbClr val="2853DC"/>
                </a:solidFill>
                <a:ln w="10795" cap="flat" cmpd="sng" algn="ctr">
                  <a:noFill/>
                  <a:prstDash val="solid"/>
                </a:ln>
                <a:effectLst/>
              </p:spPr>
              <p:txBody>
                <a:bodyPr rtlCol="0" anchor="ctr"/>
                <a:lstStyle/>
                <a:p>
                  <a:pPr marL="0" marR="0" lvl="0" indent="0" algn="ctr" defTabSz="685800" eaLnBrk="1" fontAlgn="auto" latinLnBrk="0" hangingPunct="1">
                    <a:lnSpc>
                      <a:spcPct val="96000"/>
                    </a:lnSpc>
                    <a:spcBef>
                      <a:spcPts val="0"/>
                    </a:spcBef>
                    <a:spcAft>
                      <a:spcPts val="0"/>
                    </a:spcAft>
                    <a:buClrTx/>
                    <a:buSzTx/>
                    <a:buFontTx/>
                    <a:buNone/>
                    <a:tabLst/>
                    <a:defRPr/>
                  </a:pPr>
                  <a:endParaRPr kumimoji="0" lang="en-US" sz="1350" b="0" i="0" u="none" strike="noStrike" kern="1200" cap="none" spc="0" normalizeH="0" baseline="0" noProof="0" err="1">
                    <a:ln>
                      <a:noFill/>
                    </a:ln>
                    <a:solidFill>
                      <a:srgbClr val="F7F8FA"/>
                    </a:solidFill>
                    <a:effectLst/>
                    <a:uLnTx/>
                    <a:uFillTx/>
                    <a:latin typeface="Microsoft Sans Serif"/>
                    <a:ea typeface="+mn-ea"/>
                    <a:cs typeface="Microsoft Sans Serif" panose="020B0604020202020204" pitchFamily="34" charset="0"/>
                  </a:endParaRPr>
                </a:p>
              </p:txBody>
            </p:sp>
            <p:grpSp>
              <p:nvGrpSpPr>
                <p:cNvPr id="171" name="Group 170">
                  <a:extLst>
                    <a:ext uri="{FF2B5EF4-FFF2-40B4-BE49-F238E27FC236}">
                      <a16:creationId xmlns:a16="http://schemas.microsoft.com/office/drawing/2014/main" id="{A7F5C3FF-9FBF-4F80-2D04-0365BA7A0D6F}"/>
                    </a:ext>
                  </a:extLst>
                </p:cNvPr>
                <p:cNvGrpSpPr/>
                <p:nvPr/>
              </p:nvGrpSpPr>
              <p:grpSpPr>
                <a:xfrm>
                  <a:off x="2629927" y="2487769"/>
                  <a:ext cx="625580" cy="131533"/>
                  <a:chOff x="2629927" y="2487769"/>
                  <a:chExt cx="625580" cy="131533"/>
                </a:xfrm>
              </p:grpSpPr>
              <p:sp>
                <p:nvSpPr>
                  <p:cNvPr id="180" name="Rectangle: Rounded Corners 179">
                    <a:extLst>
                      <a:ext uri="{FF2B5EF4-FFF2-40B4-BE49-F238E27FC236}">
                        <a16:creationId xmlns:a16="http://schemas.microsoft.com/office/drawing/2014/main" id="{6D2172A1-90D1-650C-60F3-7B1800C1B066}"/>
                      </a:ext>
                    </a:extLst>
                  </p:cNvPr>
                  <p:cNvSpPr/>
                  <p:nvPr/>
                </p:nvSpPr>
                <p:spPr>
                  <a:xfrm>
                    <a:off x="2629927" y="2487769"/>
                    <a:ext cx="162312" cy="131533"/>
                  </a:xfrm>
                  <a:prstGeom prst="roundRect">
                    <a:avLst/>
                  </a:prstGeom>
                  <a:solidFill>
                    <a:srgbClr val="7BA0FF">
                      <a:lumMod val="60000"/>
                      <a:lumOff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err="1">
                      <a:ln>
                        <a:noFill/>
                      </a:ln>
                      <a:solidFill>
                        <a:prstClr val="black"/>
                      </a:solidFill>
                      <a:effectLst/>
                      <a:uLnTx/>
                      <a:uFillTx/>
                      <a:latin typeface="Microsoft Sans Serif"/>
                      <a:ea typeface="+mn-ea"/>
                    </a:endParaRPr>
                  </a:p>
                </p:txBody>
              </p:sp>
              <p:sp>
                <p:nvSpPr>
                  <p:cNvPr id="181" name="Rectangle: Rounded Corners 180">
                    <a:extLst>
                      <a:ext uri="{FF2B5EF4-FFF2-40B4-BE49-F238E27FC236}">
                        <a16:creationId xmlns:a16="http://schemas.microsoft.com/office/drawing/2014/main" id="{90906892-7E56-4C7B-96A1-EA29655CD9E7}"/>
                      </a:ext>
                    </a:extLst>
                  </p:cNvPr>
                  <p:cNvSpPr/>
                  <p:nvPr/>
                </p:nvSpPr>
                <p:spPr>
                  <a:xfrm>
                    <a:off x="2861561" y="2487769"/>
                    <a:ext cx="162312" cy="131533"/>
                  </a:xfrm>
                  <a:prstGeom prst="roundRect">
                    <a:avLst/>
                  </a:prstGeom>
                  <a:solidFill>
                    <a:srgbClr val="7BA0FF">
                      <a:lumMod val="60000"/>
                      <a:lumOff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err="1">
                      <a:ln>
                        <a:noFill/>
                      </a:ln>
                      <a:solidFill>
                        <a:prstClr val="black"/>
                      </a:solidFill>
                      <a:effectLst/>
                      <a:uLnTx/>
                      <a:uFillTx/>
                      <a:latin typeface="Microsoft Sans Serif"/>
                      <a:ea typeface="+mn-ea"/>
                    </a:endParaRPr>
                  </a:p>
                </p:txBody>
              </p:sp>
              <p:sp>
                <p:nvSpPr>
                  <p:cNvPr id="182" name="Rectangle: Rounded Corners 181">
                    <a:extLst>
                      <a:ext uri="{FF2B5EF4-FFF2-40B4-BE49-F238E27FC236}">
                        <a16:creationId xmlns:a16="http://schemas.microsoft.com/office/drawing/2014/main" id="{ACA6F993-A720-E362-F61E-8359583DC2FA}"/>
                      </a:ext>
                    </a:extLst>
                  </p:cNvPr>
                  <p:cNvSpPr/>
                  <p:nvPr/>
                </p:nvSpPr>
                <p:spPr>
                  <a:xfrm>
                    <a:off x="3093195" y="2487769"/>
                    <a:ext cx="162312" cy="131533"/>
                  </a:xfrm>
                  <a:prstGeom prst="roundRect">
                    <a:avLst/>
                  </a:prstGeom>
                  <a:solidFill>
                    <a:srgbClr val="7BA0FF">
                      <a:lumMod val="60000"/>
                      <a:lumOff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err="1">
                      <a:ln>
                        <a:noFill/>
                      </a:ln>
                      <a:solidFill>
                        <a:prstClr val="black"/>
                      </a:solidFill>
                      <a:effectLst/>
                      <a:uLnTx/>
                      <a:uFillTx/>
                      <a:latin typeface="Microsoft Sans Serif"/>
                      <a:ea typeface="+mn-ea"/>
                    </a:endParaRPr>
                  </a:p>
                </p:txBody>
              </p:sp>
            </p:grpSp>
            <p:grpSp>
              <p:nvGrpSpPr>
                <p:cNvPr id="172" name="Group 171">
                  <a:extLst>
                    <a:ext uri="{FF2B5EF4-FFF2-40B4-BE49-F238E27FC236}">
                      <a16:creationId xmlns:a16="http://schemas.microsoft.com/office/drawing/2014/main" id="{7967F400-D880-14EE-FF58-20EE32B6D0F6}"/>
                    </a:ext>
                  </a:extLst>
                </p:cNvPr>
                <p:cNvGrpSpPr/>
                <p:nvPr/>
              </p:nvGrpSpPr>
              <p:grpSpPr>
                <a:xfrm>
                  <a:off x="2629927" y="2326355"/>
                  <a:ext cx="625580" cy="131533"/>
                  <a:chOff x="2638388" y="2335145"/>
                  <a:chExt cx="625580" cy="131533"/>
                </a:xfrm>
              </p:grpSpPr>
              <p:sp>
                <p:nvSpPr>
                  <p:cNvPr id="177" name="Rectangle: Rounded Corners 176">
                    <a:extLst>
                      <a:ext uri="{FF2B5EF4-FFF2-40B4-BE49-F238E27FC236}">
                        <a16:creationId xmlns:a16="http://schemas.microsoft.com/office/drawing/2014/main" id="{69E0F121-411D-B79B-E75C-073E8F0C39EC}"/>
                      </a:ext>
                    </a:extLst>
                  </p:cNvPr>
                  <p:cNvSpPr/>
                  <p:nvPr/>
                </p:nvSpPr>
                <p:spPr>
                  <a:xfrm>
                    <a:off x="2638388" y="2335145"/>
                    <a:ext cx="162312" cy="131533"/>
                  </a:xfrm>
                  <a:prstGeom prst="roundRect">
                    <a:avLst/>
                  </a:prstGeom>
                  <a:solidFill>
                    <a:srgbClr val="7BA0FF">
                      <a:lumMod val="60000"/>
                      <a:lumOff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err="1">
                      <a:ln>
                        <a:noFill/>
                      </a:ln>
                      <a:solidFill>
                        <a:prstClr val="black"/>
                      </a:solidFill>
                      <a:effectLst/>
                      <a:uLnTx/>
                      <a:uFillTx/>
                      <a:latin typeface="Microsoft Sans Serif"/>
                      <a:ea typeface="+mn-ea"/>
                    </a:endParaRPr>
                  </a:p>
                </p:txBody>
              </p:sp>
              <p:sp>
                <p:nvSpPr>
                  <p:cNvPr id="178" name="Rectangle: Rounded Corners 177">
                    <a:extLst>
                      <a:ext uri="{FF2B5EF4-FFF2-40B4-BE49-F238E27FC236}">
                        <a16:creationId xmlns:a16="http://schemas.microsoft.com/office/drawing/2014/main" id="{8CF762B0-8D4D-5732-8BD2-EE6059DB6F93}"/>
                      </a:ext>
                    </a:extLst>
                  </p:cNvPr>
                  <p:cNvSpPr/>
                  <p:nvPr/>
                </p:nvSpPr>
                <p:spPr>
                  <a:xfrm>
                    <a:off x="2870022" y="2335145"/>
                    <a:ext cx="162312" cy="131533"/>
                  </a:xfrm>
                  <a:prstGeom prst="roundRect">
                    <a:avLst/>
                  </a:prstGeom>
                  <a:solidFill>
                    <a:srgbClr val="7BA0FF">
                      <a:lumMod val="60000"/>
                      <a:lumOff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err="1">
                      <a:ln>
                        <a:noFill/>
                      </a:ln>
                      <a:solidFill>
                        <a:prstClr val="black"/>
                      </a:solidFill>
                      <a:effectLst/>
                      <a:uLnTx/>
                      <a:uFillTx/>
                      <a:latin typeface="Microsoft Sans Serif"/>
                      <a:ea typeface="+mn-ea"/>
                    </a:endParaRPr>
                  </a:p>
                </p:txBody>
              </p:sp>
              <p:sp>
                <p:nvSpPr>
                  <p:cNvPr id="179" name="Rectangle: Rounded Corners 178">
                    <a:extLst>
                      <a:ext uri="{FF2B5EF4-FFF2-40B4-BE49-F238E27FC236}">
                        <a16:creationId xmlns:a16="http://schemas.microsoft.com/office/drawing/2014/main" id="{BBFE1B73-6A00-5582-E160-60AA69AB5A4C}"/>
                      </a:ext>
                    </a:extLst>
                  </p:cNvPr>
                  <p:cNvSpPr/>
                  <p:nvPr/>
                </p:nvSpPr>
                <p:spPr>
                  <a:xfrm>
                    <a:off x="3101656" y="2335145"/>
                    <a:ext cx="162312" cy="131533"/>
                  </a:xfrm>
                  <a:prstGeom prst="roundRect">
                    <a:avLst/>
                  </a:prstGeom>
                  <a:solidFill>
                    <a:srgbClr val="7BA0FF">
                      <a:lumMod val="60000"/>
                      <a:lumOff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err="1">
                      <a:ln>
                        <a:noFill/>
                      </a:ln>
                      <a:solidFill>
                        <a:prstClr val="black"/>
                      </a:solidFill>
                      <a:effectLst/>
                      <a:uLnTx/>
                      <a:uFillTx/>
                      <a:latin typeface="Microsoft Sans Serif"/>
                      <a:ea typeface="+mn-ea"/>
                    </a:endParaRPr>
                  </a:p>
                </p:txBody>
              </p:sp>
            </p:grpSp>
            <p:grpSp>
              <p:nvGrpSpPr>
                <p:cNvPr id="173" name="Group 172">
                  <a:extLst>
                    <a:ext uri="{FF2B5EF4-FFF2-40B4-BE49-F238E27FC236}">
                      <a16:creationId xmlns:a16="http://schemas.microsoft.com/office/drawing/2014/main" id="{815D2C51-CA50-2E2F-462B-535554E32ABE}"/>
                    </a:ext>
                  </a:extLst>
                </p:cNvPr>
                <p:cNvGrpSpPr/>
                <p:nvPr/>
              </p:nvGrpSpPr>
              <p:grpSpPr>
                <a:xfrm>
                  <a:off x="2629927" y="2164942"/>
                  <a:ext cx="625580" cy="131533"/>
                  <a:chOff x="2638388" y="2335145"/>
                  <a:chExt cx="625580" cy="131533"/>
                </a:xfrm>
              </p:grpSpPr>
              <p:sp>
                <p:nvSpPr>
                  <p:cNvPr id="174" name="Rectangle: Rounded Corners 173">
                    <a:extLst>
                      <a:ext uri="{FF2B5EF4-FFF2-40B4-BE49-F238E27FC236}">
                        <a16:creationId xmlns:a16="http://schemas.microsoft.com/office/drawing/2014/main" id="{C8280BA3-66C5-EF33-CCFB-C4E0AE3C6EBD}"/>
                      </a:ext>
                    </a:extLst>
                  </p:cNvPr>
                  <p:cNvSpPr/>
                  <p:nvPr/>
                </p:nvSpPr>
                <p:spPr>
                  <a:xfrm>
                    <a:off x="2638388" y="2335145"/>
                    <a:ext cx="162312" cy="131533"/>
                  </a:xfrm>
                  <a:prstGeom prst="roundRect">
                    <a:avLst/>
                  </a:prstGeom>
                  <a:solidFill>
                    <a:srgbClr val="7BA0FF">
                      <a:lumMod val="60000"/>
                      <a:lumOff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err="1">
                      <a:ln>
                        <a:noFill/>
                      </a:ln>
                      <a:solidFill>
                        <a:prstClr val="black"/>
                      </a:solidFill>
                      <a:effectLst/>
                      <a:uLnTx/>
                      <a:uFillTx/>
                      <a:latin typeface="Microsoft Sans Serif"/>
                      <a:ea typeface="+mn-ea"/>
                    </a:endParaRPr>
                  </a:p>
                </p:txBody>
              </p:sp>
              <p:sp>
                <p:nvSpPr>
                  <p:cNvPr id="175" name="Rectangle: Rounded Corners 174">
                    <a:extLst>
                      <a:ext uri="{FF2B5EF4-FFF2-40B4-BE49-F238E27FC236}">
                        <a16:creationId xmlns:a16="http://schemas.microsoft.com/office/drawing/2014/main" id="{9FC0A22D-92BF-9567-E6A8-7D3ADF170EF3}"/>
                      </a:ext>
                    </a:extLst>
                  </p:cNvPr>
                  <p:cNvSpPr/>
                  <p:nvPr/>
                </p:nvSpPr>
                <p:spPr>
                  <a:xfrm>
                    <a:off x="2870022" y="2335145"/>
                    <a:ext cx="162312" cy="131533"/>
                  </a:xfrm>
                  <a:prstGeom prst="roundRect">
                    <a:avLst/>
                  </a:prstGeom>
                  <a:solidFill>
                    <a:srgbClr val="7BA0FF">
                      <a:lumMod val="60000"/>
                      <a:lumOff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err="1">
                      <a:ln>
                        <a:noFill/>
                      </a:ln>
                      <a:solidFill>
                        <a:prstClr val="black"/>
                      </a:solidFill>
                      <a:effectLst/>
                      <a:uLnTx/>
                      <a:uFillTx/>
                      <a:latin typeface="Microsoft Sans Serif"/>
                      <a:ea typeface="+mn-ea"/>
                    </a:endParaRPr>
                  </a:p>
                </p:txBody>
              </p:sp>
              <p:sp>
                <p:nvSpPr>
                  <p:cNvPr id="176" name="Rectangle: Rounded Corners 175">
                    <a:extLst>
                      <a:ext uri="{FF2B5EF4-FFF2-40B4-BE49-F238E27FC236}">
                        <a16:creationId xmlns:a16="http://schemas.microsoft.com/office/drawing/2014/main" id="{313F1130-6739-9236-8176-76B9DDCE1517}"/>
                      </a:ext>
                    </a:extLst>
                  </p:cNvPr>
                  <p:cNvSpPr/>
                  <p:nvPr/>
                </p:nvSpPr>
                <p:spPr>
                  <a:xfrm>
                    <a:off x="3101656" y="2335145"/>
                    <a:ext cx="162312" cy="131533"/>
                  </a:xfrm>
                  <a:prstGeom prst="roundRect">
                    <a:avLst/>
                  </a:prstGeom>
                  <a:solidFill>
                    <a:srgbClr val="7BA0FF">
                      <a:lumMod val="60000"/>
                      <a:lumOff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err="1">
                      <a:ln>
                        <a:noFill/>
                      </a:ln>
                      <a:solidFill>
                        <a:prstClr val="black"/>
                      </a:solidFill>
                      <a:effectLst/>
                      <a:uLnTx/>
                      <a:uFillTx/>
                      <a:latin typeface="Microsoft Sans Serif"/>
                      <a:ea typeface="+mn-ea"/>
                    </a:endParaRPr>
                  </a:p>
                </p:txBody>
              </p:sp>
            </p:grpSp>
          </p:grpSp>
          <p:grpSp>
            <p:nvGrpSpPr>
              <p:cNvPr id="162" name="Group 161">
                <a:extLst>
                  <a:ext uri="{FF2B5EF4-FFF2-40B4-BE49-F238E27FC236}">
                    <a16:creationId xmlns:a16="http://schemas.microsoft.com/office/drawing/2014/main" id="{7F224194-6FA1-89AF-E7DA-CE3B5620E3A6}"/>
                  </a:ext>
                </a:extLst>
              </p:cNvPr>
              <p:cNvGrpSpPr/>
              <p:nvPr/>
            </p:nvGrpSpPr>
            <p:grpSpPr>
              <a:xfrm>
                <a:off x="6142539" y="4286456"/>
                <a:ext cx="1012410" cy="775937"/>
                <a:chOff x="770256" y="4212291"/>
                <a:chExt cx="1012410" cy="775937"/>
              </a:xfrm>
            </p:grpSpPr>
            <p:sp>
              <p:nvSpPr>
                <p:cNvPr id="163" name="Freeform 97">
                  <a:extLst>
                    <a:ext uri="{FF2B5EF4-FFF2-40B4-BE49-F238E27FC236}">
                      <a16:creationId xmlns:a16="http://schemas.microsoft.com/office/drawing/2014/main" id="{EEB25722-6780-693F-381E-F50C73AC2BB3}"/>
                    </a:ext>
                  </a:extLst>
                </p:cNvPr>
                <p:cNvSpPr>
                  <a:spLocks noChangeAspect="1"/>
                </p:cNvSpPr>
                <p:nvPr/>
              </p:nvSpPr>
              <p:spPr bwMode="auto">
                <a:xfrm>
                  <a:off x="1137825" y="4810192"/>
                  <a:ext cx="292928" cy="178036"/>
                </a:xfrm>
                <a:custGeom>
                  <a:avLst/>
                  <a:gdLst>
                    <a:gd name="connsiteX0" fmla="*/ 934552 w 1867224"/>
                    <a:gd name="connsiteY0" fmla="*/ 833541 h 1134862"/>
                    <a:gd name="connsiteX1" fmla="*/ 1405004 w 1867224"/>
                    <a:gd name="connsiteY1" fmla="*/ 955953 h 1134862"/>
                    <a:gd name="connsiteX2" fmla="*/ 1442641 w 1867224"/>
                    <a:gd name="connsiteY2" fmla="*/ 1087780 h 1134862"/>
                    <a:gd name="connsiteX3" fmla="*/ 1357959 w 1867224"/>
                    <a:gd name="connsiteY3" fmla="*/ 1134862 h 1134862"/>
                    <a:gd name="connsiteX4" fmla="*/ 1315619 w 1867224"/>
                    <a:gd name="connsiteY4" fmla="*/ 1120737 h 1134862"/>
                    <a:gd name="connsiteX5" fmla="*/ 934552 w 1867224"/>
                    <a:gd name="connsiteY5" fmla="*/ 1021867 h 1134862"/>
                    <a:gd name="connsiteX6" fmla="*/ 553485 w 1867224"/>
                    <a:gd name="connsiteY6" fmla="*/ 1120737 h 1134862"/>
                    <a:gd name="connsiteX7" fmla="*/ 426463 w 1867224"/>
                    <a:gd name="connsiteY7" fmla="*/ 1087780 h 1134862"/>
                    <a:gd name="connsiteX8" fmla="*/ 459395 w 1867224"/>
                    <a:gd name="connsiteY8" fmla="*/ 955953 h 1134862"/>
                    <a:gd name="connsiteX9" fmla="*/ 934552 w 1867224"/>
                    <a:gd name="connsiteY9" fmla="*/ 833541 h 1134862"/>
                    <a:gd name="connsiteX10" fmla="*/ 933957 w 1867224"/>
                    <a:gd name="connsiteY10" fmla="*/ 400030 h 1134862"/>
                    <a:gd name="connsiteX11" fmla="*/ 1621680 w 1867224"/>
                    <a:gd name="connsiteY11" fmla="*/ 583594 h 1134862"/>
                    <a:gd name="connsiteX12" fmla="*/ 1654653 w 1867224"/>
                    <a:gd name="connsiteY12" fmla="*/ 710677 h 1134862"/>
                    <a:gd name="connsiteX13" fmla="*/ 1574576 w 1867224"/>
                    <a:gd name="connsiteY13" fmla="*/ 757744 h 1134862"/>
                    <a:gd name="connsiteX14" fmla="*/ 1527472 w 1867224"/>
                    <a:gd name="connsiteY14" fmla="*/ 743624 h 1134862"/>
                    <a:gd name="connsiteX15" fmla="*/ 933957 w 1867224"/>
                    <a:gd name="connsiteY15" fmla="*/ 588301 h 1134862"/>
                    <a:gd name="connsiteX16" fmla="*/ 340443 w 1867224"/>
                    <a:gd name="connsiteY16" fmla="*/ 743624 h 1134862"/>
                    <a:gd name="connsiteX17" fmla="*/ 208551 w 1867224"/>
                    <a:gd name="connsiteY17" fmla="*/ 710677 h 1134862"/>
                    <a:gd name="connsiteX18" fmla="*/ 246234 w 1867224"/>
                    <a:gd name="connsiteY18" fmla="*/ 583594 h 1134862"/>
                    <a:gd name="connsiteX19" fmla="*/ 933957 w 1867224"/>
                    <a:gd name="connsiteY19" fmla="*/ 400030 h 1134862"/>
                    <a:gd name="connsiteX20" fmla="*/ 934842 w 1867224"/>
                    <a:gd name="connsiteY20" fmla="*/ 0 h 1134862"/>
                    <a:gd name="connsiteX21" fmla="*/ 1820793 w 1867224"/>
                    <a:gd name="connsiteY21" fmla="*/ 234966 h 1134862"/>
                    <a:gd name="connsiteX22" fmla="*/ 1853780 w 1867224"/>
                    <a:gd name="connsiteY22" fmla="*/ 361848 h 1134862"/>
                    <a:gd name="connsiteX23" fmla="*/ 1773668 w 1867224"/>
                    <a:gd name="connsiteY23" fmla="*/ 408841 h 1134862"/>
                    <a:gd name="connsiteX24" fmla="*/ 1726542 w 1867224"/>
                    <a:gd name="connsiteY24" fmla="*/ 399442 h 1134862"/>
                    <a:gd name="connsiteX25" fmla="*/ 934842 w 1867224"/>
                    <a:gd name="connsiteY25" fmla="*/ 187973 h 1134862"/>
                    <a:gd name="connsiteX26" fmla="*/ 143142 w 1867224"/>
                    <a:gd name="connsiteY26" fmla="*/ 399442 h 1134862"/>
                    <a:gd name="connsiteX27" fmla="*/ 11192 w 1867224"/>
                    <a:gd name="connsiteY27" fmla="*/ 361848 h 1134862"/>
                    <a:gd name="connsiteX28" fmla="*/ 48892 w 1867224"/>
                    <a:gd name="connsiteY28" fmla="*/ 234966 h 1134862"/>
                    <a:gd name="connsiteX29" fmla="*/ 934842 w 1867224"/>
                    <a:gd name="connsiteY29" fmla="*/ 0 h 1134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867224" h="1134862">
                      <a:moveTo>
                        <a:pt x="934552" y="833541"/>
                      </a:moveTo>
                      <a:cubicBezTo>
                        <a:pt x="1099211" y="833541"/>
                        <a:pt x="1263869" y="875914"/>
                        <a:pt x="1405004" y="955953"/>
                      </a:cubicBezTo>
                      <a:cubicBezTo>
                        <a:pt x="1452050" y="984201"/>
                        <a:pt x="1466163" y="1040699"/>
                        <a:pt x="1442641" y="1087780"/>
                      </a:cubicBezTo>
                      <a:cubicBezTo>
                        <a:pt x="1423823" y="1116029"/>
                        <a:pt x="1390891" y="1134862"/>
                        <a:pt x="1357959" y="1134862"/>
                      </a:cubicBezTo>
                      <a:cubicBezTo>
                        <a:pt x="1343846" y="1134862"/>
                        <a:pt x="1329732" y="1130154"/>
                        <a:pt x="1315619" y="1120737"/>
                      </a:cubicBezTo>
                      <a:cubicBezTo>
                        <a:pt x="1198005" y="1054823"/>
                        <a:pt x="1066279" y="1021867"/>
                        <a:pt x="934552" y="1021867"/>
                      </a:cubicBezTo>
                      <a:cubicBezTo>
                        <a:pt x="798121" y="1021867"/>
                        <a:pt x="671099" y="1054823"/>
                        <a:pt x="553485" y="1120737"/>
                      </a:cubicBezTo>
                      <a:cubicBezTo>
                        <a:pt x="506440" y="1148986"/>
                        <a:pt x="449986" y="1130154"/>
                        <a:pt x="426463" y="1087780"/>
                      </a:cubicBezTo>
                      <a:cubicBezTo>
                        <a:pt x="398236" y="1040699"/>
                        <a:pt x="417054" y="984201"/>
                        <a:pt x="459395" y="955953"/>
                      </a:cubicBezTo>
                      <a:cubicBezTo>
                        <a:pt x="605235" y="875914"/>
                        <a:pt x="769894" y="833541"/>
                        <a:pt x="934552" y="833541"/>
                      </a:cubicBezTo>
                      <a:close/>
                      <a:moveTo>
                        <a:pt x="933957" y="400030"/>
                      </a:moveTo>
                      <a:cubicBezTo>
                        <a:pt x="1174189" y="400030"/>
                        <a:pt x="1414421" y="461218"/>
                        <a:pt x="1621680" y="583594"/>
                      </a:cubicBezTo>
                      <a:cubicBezTo>
                        <a:pt x="1664074" y="607128"/>
                        <a:pt x="1682915" y="663609"/>
                        <a:pt x="1654653" y="710677"/>
                      </a:cubicBezTo>
                      <a:cubicBezTo>
                        <a:pt x="1640521" y="738917"/>
                        <a:pt x="1607549" y="757744"/>
                        <a:pt x="1574576" y="757744"/>
                      </a:cubicBezTo>
                      <a:cubicBezTo>
                        <a:pt x="1555734" y="757744"/>
                        <a:pt x="1541603" y="753037"/>
                        <a:pt x="1527472" y="743624"/>
                      </a:cubicBezTo>
                      <a:cubicBezTo>
                        <a:pt x="1348475" y="644782"/>
                        <a:pt x="1141216" y="588301"/>
                        <a:pt x="933957" y="588301"/>
                      </a:cubicBezTo>
                      <a:cubicBezTo>
                        <a:pt x="726699" y="588301"/>
                        <a:pt x="519439" y="644782"/>
                        <a:pt x="340443" y="743624"/>
                      </a:cubicBezTo>
                      <a:cubicBezTo>
                        <a:pt x="293338" y="771864"/>
                        <a:pt x="236814" y="757744"/>
                        <a:pt x="208551" y="710677"/>
                      </a:cubicBezTo>
                      <a:cubicBezTo>
                        <a:pt x="184999" y="663609"/>
                        <a:pt x="199130" y="607128"/>
                        <a:pt x="246234" y="583594"/>
                      </a:cubicBezTo>
                      <a:cubicBezTo>
                        <a:pt x="453494" y="461218"/>
                        <a:pt x="693725" y="400030"/>
                        <a:pt x="933957" y="400030"/>
                      </a:cubicBezTo>
                      <a:close/>
                      <a:moveTo>
                        <a:pt x="934842" y="0"/>
                      </a:moveTo>
                      <a:cubicBezTo>
                        <a:pt x="1245868" y="0"/>
                        <a:pt x="1552180" y="79889"/>
                        <a:pt x="1820793" y="234966"/>
                      </a:cubicBezTo>
                      <a:cubicBezTo>
                        <a:pt x="1863205" y="258462"/>
                        <a:pt x="1882055" y="314855"/>
                        <a:pt x="1853780" y="361848"/>
                      </a:cubicBezTo>
                      <a:cubicBezTo>
                        <a:pt x="1839643" y="394743"/>
                        <a:pt x="1806655" y="408841"/>
                        <a:pt x="1773668" y="408841"/>
                      </a:cubicBezTo>
                      <a:cubicBezTo>
                        <a:pt x="1759530" y="408841"/>
                        <a:pt x="1740680" y="404141"/>
                        <a:pt x="1726542" y="399442"/>
                      </a:cubicBezTo>
                      <a:cubicBezTo>
                        <a:pt x="1486205" y="258462"/>
                        <a:pt x="1212880" y="187973"/>
                        <a:pt x="934842" y="187973"/>
                      </a:cubicBezTo>
                      <a:cubicBezTo>
                        <a:pt x="656805" y="187973"/>
                        <a:pt x="383480" y="258462"/>
                        <a:pt x="143142" y="399442"/>
                      </a:cubicBezTo>
                      <a:cubicBezTo>
                        <a:pt x="96018" y="422938"/>
                        <a:pt x="39467" y="408841"/>
                        <a:pt x="11192" y="361848"/>
                      </a:cubicBezTo>
                      <a:cubicBezTo>
                        <a:pt x="-12370" y="314855"/>
                        <a:pt x="1767" y="258462"/>
                        <a:pt x="48892" y="234966"/>
                      </a:cubicBezTo>
                      <a:cubicBezTo>
                        <a:pt x="317505" y="79889"/>
                        <a:pt x="623817" y="0"/>
                        <a:pt x="934842" y="0"/>
                      </a:cubicBezTo>
                      <a:close/>
                    </a:path>
                  </a:pathLst>
                </a:custGeom>
                <a:solidFill>
                  <a:srgbClr val="2853DC"/>
                </a:solidFill>
                <a:ln w="10795" cap="flat" cmpd="sng" algn="ctr">
                  <a:noFill/>
                  <a:prstDash val="solid"/>
                </a:ln>
                <a:effectLst/>
              </p:spPr>
              <p:txBody>
                <a:bodyPr wrap="square" rtlCol="0" anchor="ctr">
                  <a:noAutofit/>
                </a:bodyP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Microsoft Sans Serif"/>
                    <a:ea typeface="+mn-ea"/>
                  </a:endParaRPr>
                </a:p>
              </p:txBody>
            </p:sp>
            <p:grpSp>
              <p:nvGrpSpPr>
                <p:cNvPr id="164" name="Group 163">
                  <a:extLst>
                    <a:ext uri="{FF2B5EF4-FFF2-40B4-BE49-F238E27FC236}">
                      <a16:creationId xmlns:a16="http://schemas.microsoft.com/office/drawing/2014/main" id="{A5545E17-FE0A-58F8-5230-ACC1F3D7C16C}"/>
                    </a:ext>
                  </a:extLst>
                </p:cNvPr>
                <p:cNvGrpSpPr>
                  <a:grpSpLocks noChangeAspect="1"/>
                </p:cNvGrpSpPr>
                <p:nvPr/>
              </p:nvGrpSpPr>
              <p:grpSpPr>
                <a:xfrm>
                  <a:off x="1094625" y="4212291"/>
                  <a:ext cx="369253" cy="366679"/>
                  <a:chOff x="1059180" y="3036700"/>
                  <a:chExt cx="1495738" cy="1485311"/>
                </a:xfrm>
              </p:grpSpPr>
              <p:sp>
                <p:nvSpPr>
                  <p:cNvPr id="166" name="Rectangle: Rounded Corners 32">
                    <a:extLst>
                      <a:ext uri="{FF2B5EF4-FFF2-40B4-BE49-F238E27FC236}">
                        <a16:creationId xmlns:a16="http://schemas.microsoft.com/office/drawing/2014/main" id="{9C122EED-A2ED-7E31-4BEC-5EFFCFE88137}"/>
                      </a:ext>
                    </a:extLst>
                  </p:cNvPr>
                  <p:cNvSpPr/>
                  <p:nvPr/>
                </p:nvSpPr>
                <p:spPr>
                  <a:xfrm>
                    <a:off x="1059180" y="3036700"/>
                    <a:ext cx="1495738" cy="1485311"/>
                  </a:xfrm>
                  <a:prstGeom prst="roundRect">
                    <a:avLst>
                      <a:gd name="adj" fmla="val 3338"/>
                    </a:avLst>
                  </a:prstGeom>
                  <a:solidFill>
                    <a:srgbClr val="2853DC">
                      <a:lumMod val="100000"/>
                    </a:srgbClr>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Microsoft Sans Serif"/>
                      <a:ea typeface="+mn-ea"/>
                    </a:endParaRPr>
                  </a:p>
                </p:txBody>
              </p:sp>
              <p:sp>
                <p:nvSpPr>
                  <p:cNvPr id="167" name="Rectangle: Rounded Corners 33">
                    <a:extLst>
                      <a:ext uri="{FF2B5EF4-FFF2-40B4-BE49-F238E27FC236}">
                        <a16:creationId xmlns:a16="http://schemas.microsoft.com/office/drawing/2014/main" id="{6D44AA5A-1E87-2160-A84B-8A225B99D826}"/>
                      </a:ext>
                    </a:extLst>
                  </p:cNvPr>
                  <p:cNvSpPr/>
                  <p:nvPr/>
                </p:nvSpPr>
                <p:spPr>
                  <a:xfrm>
                    <a:off x="1234169" y="3210470"/>
                    <a:ext cx="1145760" cy="1137771"/>
                  </a:xfrm>
                  <a:prstGeom prst="roundRect">
                    <a:avLst>
                      <a:gd name="adj" fmla="val 1058"/>
                    </a:avLst>
                  </a:prstGeom>
                  <a:solidFill>
                    <a:srgbClr val="7BA0FF">
                      <a:lumMod val="60000"/>
                      <a:lumOff val="40000"/>
                    </a:srgbClr>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Microsoft Sans Serif"/>
                      <a:ea typeface="+mn-ea"/>
                    </a:endParaRPr>
                  </a:p>
                </p:txBody>
              </p:sp>
              <p:sp>
                <p:nvSpPr>
                  <p:cNvPr id="168" name="Freeform: Shape 17">
                    <a:extLst>
                      <a:ext uri="{FF2B5EF4-FFF2-40B4-BE49-F238E27FC236}">
                        <a16:creationId xmlns:a16="http://schemas.microsoft.com/office/drawing/2014/main" id="{26EF718A-E03F-556B-2B91-C7C78DE4BB4E}"/>
                      </a:ext>
                    </a:extLst>
                  </p:cNvPr>
                  <p:cNvSpPr>
                    <a:spLocks noChangeArrowheads="1"/>
                  </p:cNvSpPr>
                  <p:nvPr/>
                </p:nvSpPr>
                <p:spPr bwMode="auto">
                  <a:xfrm>
                    <a:off x="1329997" y="3306933"/>
                    <a:ext cx="951728" cy="943306"/>
                  </a:xfrm>
                  <a:custGeom>
                    <a:avLst/>
                    <a:gdLst>
                      <a:gd name="connsiteX0" fmla="*/ 1227931 w 2316163"/>
                      <a:gd name="connsiteY0" fmla="*/ 1914525 h 2281239"/>
                      <a:gd name="connsiteX1" fmla="*/ 1412875 w 2316163"/>
                      <a:gd name="connsiteY1" fmla="*/ 2097882 h 2281239"/>
                      <a:gd name="connsiteX2" fmla="*/ 1227931 w 2316163"/>
                      <a:gd name="connsiteY2" fmla="*/ 2281239 h 2281239"/>
                      <a:gd name="connsiteX3" fmla="*/ 1042987 w 2316163"/>
                      <a:gd name="connsiteY3" fmla="*/ 2097882 h 2281239"/>
                      <a:gd name="connsiteX4" fmla="*/ 1227931 w 2316163"/>
                      <a:gd name="connsiteY4" fmla="*/ 1914525 h 2281239"/>
                      <a:gd name="connsiteX5" fmla="*/ 185738 w 2316163"/>
                      <a:gd name="connsiteY5" fmla="*/ 1914525 h 2281239"/>
                      <a:gd name="connsiteX6" fmla="*/ 371476 w 2316163"/>
                      <a:gd name="connsiteY6" fmla="*/ 2097882 h 2281239"/>
                      <a:gd name="connsiteX7" fmla="*/ 185738 w 2316163"/>
                      <a:gd name="connsiteY7" fmla="*/ 2281239 h 2281239"/>
                      <a:gd name="connsiteX8" fmla="*/ 0 w 2316163"/>
                      <a:gd name="connsiteY8" fmla="*/ 2097882 h 2281239"/>
                      <a:gd name="connsiteX9" fmla="*/ 185738 w 2316163"/>
                      <a:gd name="connsiteY9" fmla="*/ 1914525 h 2281239"/>
                      <a:gd name="connsiteX10" fmla="*/ 1409639 w 2316163"/>
                      <a:gd name="connsiteY10" fmla="*/ 0 h 2281239"/>
                      <a:gd name="connsiteX11" fmla="*/ 1575622 w 2316163"/>
                      <a:gd name="connsiteY11" fmla="*/ 102145 h 2281239"/>
                      <a:gd name="connsiteX12" fmla="*/ 2133156 w 2316163"/>
                      <a:gd name="connsiteY12" fmla="*/ 102145 h 2281239"/>
                      <a:gd name="connsiteX13" fmla="*/ 2209764 w 2316163"/>
                      <a:gd name="connsiteY13" fmla="*/ 178754 h 2281239"/>
                      <a:gd name="connsiteX14" fmla="*/ 2209764 w 2316163"/>
                      <a:gd name="connsiteY14" fmla="*/ 1762001 h 2281239"/>
                      <a:gd name="connsiteX15" fmla="*/ 2209764 w 2316163"/>
                      <a:gd name="connsiteY15" fmla="*/ 1936499 h 2281239"/>
                      <a:gd name="connsiteX16" fmla="*/ 2260835 w 2316163"/>
                      <a:gd name="connsiteY16" fmla="*/ 1970547 h 2281239"/>
                      <a:gd name="connsiteX17" fmla="*/ 2316163 w 2316163"/>
                      <a:gd name="connsiteY17" fmla="*/ 2098228 h 2281239"/>
                      <a:gd name="connsiteX18" fmla="*/ 2133156 w 2316163"/>
                      <a:gd name="connsiteY18" fmla="*/ 2281238 h 2281239"/>
                      <a:gd name="connsiteX19" fmla="*/ 1945893 w 2316163"/>
                      <a:gd name="connsiteY19" fmla="*/ 2098228 h 2281239"/>
                      <a:gd name="connsiteX20" fmla="*/ 2001220 w 2316163"/>
                      <a:gd name="connsiteY20" fmla="*/ 1970547 h 2281239"/>
                      <a:gd name="connsiteX21" fmla="*/ 2056548 w 2316163"/>
                      <a:gd name="connsiteY21" fmla="*/ 1932243 h 2281239"/>
                      <a:gd name="connsiteX22" fmla="*/ 2056548 w 2316163"/>
                      <a:gd name="connsiteY22" fmla="*/ 1868402 h 2281239"/>
                      <a:gd name="connsiteX23" fmla="*/ 2056548 w 2316163"/>
                      <a:gd name="connsiteY23" fmla="*/ 251106 h 2281239"/>
                      <a:gd name="connsiteX24" fmla="*/ 1575622 w 2316163"/>
                      <a:gd name="connsiteY24" fmla="*/ 251106 h 2281239"/>
                      <a:gd name="connsiteX25" fmla="*/ 1409639 w 2316163"/>
                      <a:gd name="connsiteY25" fmla="*/ 366019 h 2281239"/>
                      <a:gd name="connsiteX26" fmla="*/ 1222375 w 2316163"/>
                      <a:gd name="connsiteY26" fmla="*/ 178754 h 2281239"/>
                      <a:gd name="connsiteX27" fmla="*/ 1409639 w 2316163"/>
                      <a:gd name="connsiteY27" fmla="*/ 0 h 2281239"/>
                      <a:gd name="connsiteX28" fmla="*/ 183075 w 2316163"/>
                      <a:gd name="connsiteY28" fmla="*/ 0 h 2281239"/>
                      <a:gd name="connsiteX29" fmla="*/ 370408 w 2316163"/>
                      <a:gd name="connsiteY29" fmla="*/ 178702 h 2281239"/>
                      <a:gd name="connsiteX30" fmla="*/ 259712 w 2316163"/>
                      <a:gd name="connsiteY30" fmla="*/ 344640 h 2281239"/>
                      <a:gd name="connsiteX31" fmla="*/ 259712 w 2316163"/>
                      <a:gd name="connsiteY31" fmla="*/ 1174331 h 2281239"/>
                      <a:gd name="connsiteX32" fmla="*/ 740817 w 2316163"/>
                      <a:gd name="connsiteY32" fmla="*/ 1174331 h 2281239"/>
                      <a:gd name="connsiteX33" fmla="*/ 740817 w 2316163"/>
                      <a:gd name="connsiteY33" fmla="*/ 804161 h 2281239"/>
                      <a:gd name="connsiteX34" fmla="*/ 825968 w 2316163"/>
                      <a:gd name="connsiteY34" fmla="*/ 719065 h 2281239"/>
                      <a:gd name="connsiteX35" fmla="*/ 1583816 w 2316163"/>
                      <a:gd name="connsiteY35" fmla="*/ 719065 h 2281239"/>
                      <a:gd name="connsiteX36" fmla="*/ 1673225 w 2316163"/>
                      <a:gd name="connsiteY36" fmla="*/ 804161 h 2281239"/>
                      <a:gd name="connsiteX37" fmla="*/ 1673225 w 2316163"/>
                      <a:gd name="connsiteY37" fmla="*/ 1587049 h 2281239"/>
                      <a:gd name="connsiteX38" fmla="*/ 1583816 w 2316163"/>
                      <a:gd name="connsiteY38" fmla="*/ 1676400 h 2281239"/>
                      <a:gd name="connsiteX39" fmla="*/ 825968 w 2316163"/>
                      <a:gd name="connsiteY39" fmla="*/ 1676400 h 2281239"/>
                      <a:gd name="connsiteX40" fmla="*/ 740817 w 2316163"/>
                      <a:gd name="connsiteY40" fmla="*/ 1587049 h 2281239"/>
                      <a:gd name="connsiteX41" fmla="*/ 740817 w 2316163"/>
                      <a:gd name="connsiteY41" fmla="*/ 1323250 h 2281239"/>
                      <a:gd name="connsiteX42" fmla="*/ 183075 w 2316163"/>
                      <a:gd name="connsiteY42" fmla="*/ 1323250 h 2281239"/>
                      <a:gd name="connsiteX43" fmla="*/ 106439 w 2316163"/>
                      <a:gd name="connsiteY43" fmla="*/ 1250918 h 2281239"/>
                      <a:gd name="connsiteX44" fmla="*/ 106439 w 2316163"/>
                      <a:gd name="connsiteY44" fmla="*/ 344640 h 2281239"/>
                      <a:gd name="connsiteX45" fmla="*/ 0 w 2316163"/>
                      <a:gd name="connsiteY45" fmla="*/ 178702 h 2281239"/>
                      <a:gd name="connsiteX46" fmla="*/ 183075 w 2316163"/>
                      <a:gd name="connsiteY46" fmla="*/ 0 h 228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316163" h="2281239">
                        <a:moveTo>
                          <a:pt x="1227931" y="1914525"/>
                        </a:moveTo>
                        <a:cubicBezTo>
                          <a:pt x="1330073" y="1914525"/>
                          <a:pt x="1412875" y="1996617"/>
                          <a:pt x="1412875" y="2097882"/>
                        </a:cubicBezTo>
                        <a:cubicBezTo>
                          <a:pt x="1412875" y="2199147"/>
                          <a:pt x="1330073" y="2281239"/>
                          <a:pt x="1227931" y="2281239"/>
                        </a:cubicBezTo>
                        <a:cubicBezTo>
                          <a:pt x="1125789" y="2281239"/>
                          <a:pt x="1042987" y="2199147"/>
                          <a:pt x="1042987" y="2097882"/>
                        </a:cubicBezTo>
                        <a:cubicBezTo>
                          <a:pt x="1042987" y="1996617"/>
                          <a:pt x="1125789" y="1914525"/>
                          <a:pt x="1227931" y="1914525"/>
                        </a:cubicBezTo>
                        <a:close/>
                        <a:moveTo>
                          <a:pt x="185738" y="1914525"/>
                        </a:moveTo>
                        <a:cubicBezTo>
                          <a:pt x="288318" y="1914525"/>
                          <a:pt x="371476" y="1996617"/>
                          <a:pt x="371476" y="2097882"/>
                        </a:cubicBezTo>
                        <a:cubicBezTo>
                          <a:pt x="371476" y="2199147"/>
                          <a:pt x="288318" y="2281239"/>
                          <a:pt x="185738" y="2281239"/>
                        </a:cubicBezTo>
                        <a:cubicBezTo>
                          <a:pt x="83158" y="2281239"/>
                          <a:pt x="0" y="2199147"/>
                          <a:pt x="0" y="2097882"/>
                        </a:cubicBezTo>
                        <a:cubicBezTo>
                          <a:pt x="0" y="1996617"/>
                          <a:pt x="83158" y="1914525"/>
                          <a:pt x="185738" y="1914525"/>
                        </a:cubicBezTo>
                        <a:close/>
                        <a:moveTo>
                          <a:pt x="1409639" y="0"/>
                        </a:moveTo>
                        <a:cubicBezTo>
                          <a:pt x="1481990" y="0"/>
                          <a:pt x="1541574" y="42560"/>
                          <a:pt x="1575622" y="102145"/>
                        </a:cubicBezTo>
                        <a:cubicBezTo>
                          <a:pt x="1575622" y="102145"/>
                          <a:pt x="1575622" y="102145"/>
                          <a:pt x="2133156" y="102145"/>
                        </a:cubicBezTo>
                        <a:cubicBezTo>
                          <a:pt x="2175716" y="102145"/>
                          <a:pt x="2209764" y="136193"/>
                          <a:pt x="2209764" y="178754"/>
                        </a:cubicBezTo>
                        <a:cubicBezTo>
                          <a:pt x="2209764" y="178754"/>
                          <a:pt x="2209764" y="178754"/>
                          <a:pt x="2209764" y="1762001"/>
                        </a:cubicBezTo>
                        <a:cubicBezTo>
                          <a:pt x="2209764" y="1936499"/>
                          <a:pt x="2209764" y="1936499"/>
                          <a:pt x="2209764" y="1936499"/>
                        </a:cubicBezTo>
                        <a:cubicBezTo>
                          <a:pt x="2260835" y="1970547"/>
                          <a:pt x="2260835" y="1970547"/>
                          <a:pt x="2260835" y="1970547"/>
                        </a:cubicBezTo>
                        <a:cubicBezTo>
                          <a:pt x="2294883" y="2004596"/>
                          <a:pt x="2316163" y="2047156"/>
                          <a:pt x="2316163" y="2098228"/>
                        </a:cubicBezTo>
                        <a:cubicBezTo>
                          <a:pt x="2316163" y="2200373"/>
                          <a:pt x="2235300" y="2281238"/>
                          <a:pt x="2133156" y="2281238"/>
                        </a:cubicBezTo>
                        <a:cubicBezTo>
                          <a:pt x="2031012" y="2281238"/>
                          <a:pt x="1945893" y="2200373"/>
                          <a:pt x="1945893" y="2098228"/>
                        </a:cubicBezTo>
                        <a:cubicBezTo>
                          <a:pt x="1945893" y="2047156"/>
                          <a:pt x="1967172" y="2004596"/>
                          <a:pt x="2001220" y="1970547"/>
                        </a:cubicBezTo>
                        <a:cubicBezTo>
                          <a:pt x="2056548" y="1932243"/>
                          <a:pt x="2056548" y="1932243"/>
                          <a:pt x="2056548" y="1932243"/>
                        </a:cubicBezTo>
                        <a:cubicBezTo>
                          <a:pt x="2056548" y="1868402"/>
                          <a:pt x="2056548" y="1868402"/>
                          <a:pt x="2056548" y="1868402"/>
                        </a:cubicBezTo>
                        <a:cubicBezTo>
                          <a:pt x="2056548" y="1638576"/>
                          <a:pt x="2056548" y="1174667"/>
                          <a:pt x="2056548" y="251106"/>
                        </a:cubicBezTo>
                        <a:cubicBezTo>
                          <a:pt x="2056548" y="251106"/>
                          <a:pt x="2056548" y="251106"/>
                          <a:pt x="1575622" y="251106"/>
                        </a:cubicBezTo>
                        <a:cubicBezTo>
                          <a:pt x="1550086" y="314947"/>
                          <a:pt x="1486246" y="366019"/>
                          <a:pt x="1409639" y="366019"/>
                        </a:cubicBezTo>
                        <a:cubicBezTo>
                          <a:pt x="1307495" y="366019"/>
                          <a:pt x="1222375" y="280899"/>
                          <a:pt x="1222375" y="178754"/>
                        </a:cubicBezTo>
                        <a:cubicBezTo>
                          <a:pt x="1222375" y="80865"/>
                          <a:pt x="1307495" y="0"/>
                          <a:pt x="1409639" y="0"/>
                        </a:cubicBezTo>
                        <a:close/>
                        <a:moveTo>
                          <a:pt x="183075" y="0"/>
                        </a:moveTo>
                        <a:cubicBezTo>
                          <a:pt x="285257" y="0"/>
                          <a:pt x="370408" y="80841"/>
                          <a:pt x="370408" y="178702"/>
                        </a:cubicBezTo>
                        <a:cubicBezTo>
                          <a:pt x="370408" y="255289"/>
                          <a:pt x="323575" y="319112"/>
                          <a:pt x="259712" y="344640"/>
                        </a:cubicBezTo>
                        <a:cubicBezTo>
                          <a:pt x="259712" y="1174331"/>
                          <a:pt x="259712" y="1174331"/>
                          <a:pt x="259712" y="1174331"/>
                        </a:cubicBezTo>
                        <a:cubicBezTo>
                          <a:pt x="740817" y="1174331"/>
                          <a:pt x="740817" y="1174331"/>
                          <a:pt x="740817" y="1174331"/>
                        </a:cubicBezTo>
                        <a:cubicBezTo>
                          <a:pt x="740817" y="804161"/>
                          <a:pt x="740817" y="804161"/>
                          <a:pt x="740817" y="804161"/>
                        </a:cubicBezTo>
                        <a:cubicBezTo>
                          <a:pt x="740817" y="757358"/>
                          <a:pt x="779135" y="719065"/>
                          <a:pt x="825968" y="719065"/>
                        </a:cubicBezTo>
                        <a:cubicBezTo>
                          <a:pt x="1583816" y="719065"/>
                          <a:pt x="1583816" y="719065"/>
                          <a:pt x="1583816" y="719065"/>
                        </a:cubicBezTo>
                        <a:cubicBezTo>
                          <a:pt x="1634907" y="719065"/>
                          <a:pt x="1673225" y="757358"/>
                          <a:pt x="1673225" y="804161"/>
                        </a:cubicBezTo>
                        <a:cubicBezTo>
                          <a:pt x="1673225" y="1587049"/>
                          <a:pt x="1673225" y="1587049"/>
                          <a:pt x="1673225" y="1587049"/>
                        </a:cubicBezTo>
                        <a:cubicBezTo>
                          <a:pt x="1673225" y="1638106"/>
                          <a:pt x="1634907" y="1676400"/>
                          <a:pt x="1583816" y="1676400"/>
                        </a:cubicBezTo>
                        <a:cubicBezTo>
                          <a:pt x="825968" y="1676400"/>
                          <a:pt x="825968" y="1676400"/>
                          <a:pt x="825968" y="1676400"/>
                        </a:cubicBezTo>
                        <a:cubicBezTo>
                          <a:pt x="779135" y="1676400"/>
                          <a:pt x="740817" y="1638106"/>
                          <a:pt x="740817" y="1587049"/>
                        </a:cubicBezTo>
                        <a:cubicBezTo>
                          <a:pt x="740817" y="1323250"/>
                          <a:pt x="740817" y="1323250"/>
                          <a:pt x="740817" y="1323250"/>
                        </a:cubicBezTo>
                        <a:cubicBezTo>
                          <a:pt x="740817" y="1323250"/>
                          <a:pt x="740817" y="1323250"/>
                          <a:pt x="183075" y="1323250"/>
                        </a:cubicBezTo>
                        <a:cubicBezTo>
                          <a:pt x="140500" y="1323250"/>
                          <a:pt x="106439" y="1289211"/>
                          <a:pt x="106439" y="1250918"/>
                        </a:cubicBezTo>
                        <a:cubicBezTo>
                          <a:pt x="106439" y="1250918"/>
                          <a:pt x="106439" y="1250918"/>
                          <a:pt x="106439" y="344640"/>
                        </a:cubicBezTo>
                        <a:cubicBezTo>
                          <a:pt x="46833" y="319112"/>
                          <a:pt x="0" y="255289"/>
                          <a:pt x="0" y="178702"/>
                        </a:cubicBezTo>
                        <a:cubicBezTo>
                          <a:pt x="0" y="80841"/>
                          <a:pt x="85151" y="0"/>
                          <a:pt x="183075" y="0"/>
                        </a:cubicBezTo>
                        <a:close/>
                      </a:path>
                    </a:pathLst>
                  </a:custGeom>
                  <a:solidFill>
                    <a:srgbClr val="2853DC">
                      <a:lumMod val="100000"/>
                    </a:srgbClr>
                  </a:solidFill>
                  <a:ln>
                    <a:noFill/>
                  </a:ln>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ysClr val="windowText" lastClr="000000"/>
                      </a:solidFill>
                      <a:effectLst/>
                      <a:uLnTx/>
                      <a:uFillTx/>
                      <a:latin typeface="Microsoft Sans Serif"/>
                      <a:ea typeface="+mn-ea"/>
                    </a:endParaRPr>
                  </a:p>
                </p:txBody>
              </p:sp>
            </p:grpSp>
            <p:sp>
              <p:nvSpPr>
                <p:cNvPr id="165" name="TextBox 164">
                  <a:extLst>
                    <a:ext uri="{FF2B5EF4-FFF2-40B4-BE49-F238E27FC236}">
                      <a16:creationId xmlns:a16="http://schemas.microsoft.com/office/drawing/2014/main" id="{927628C5-45C2-BA9C-2580-8AD0E3677526}"/>
                    </a:ext>
                  </a:extLst>
                </p:cNvPr>
                <p:cNvSpPr txBox="1"/>
                <p:nvPr/>
              </p:nvSpPr>
              <p:spPr>
                <a:xfrm>
                  <a:off x="770256" y="4591572"/>
                  <a:ext cx="1012410" cy="175712"/>
                </a:xfrm>
                <a:prstGeom prst="rect">
                  <a:avLst/>
                </a:prstGeom>
              </p:spPr>
              <p:txBody>
                <a:bodyPr wrap="square" lIns="0" tIns="0" rIns="0" bIns="0" rtlCol="0">
                  <a:spAutoFit/>
                </a:bodyPr>
                <a:lstStyle/>
                <a:p>
                  <a:pPr marL="0" marR="0" lvl="0" indent="0" algn="ctr" defTabSz="685800" eaLnBrk="1" fontAlgn="auto" latinLnBrk="0" hangingPunct="1">
                    <a:lnSpc>
                      <a:spcPct val="96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B2742"/>
                      </a:solidFill>
                      <a:effectLst/>
                      <a:uLnTx/>
                      <a:uFillTx/>
                      <a:latin typeface="Microsoft Sans Serif"/>
                      <a:ea typeface="+mn-ea"/>
                      <a:cs typeface="Microsoft Sans Serif" panose="020B0604020202020204" pitchFamily="34" charset="0"/>
                    </a:rPr>
                    <a:t>RFID tag</a:t>
                  </a:r>
                </a:p>
              </p:txBody>
            </p:sp>
          </p:grpSp>
        </p:grpSp>
        <p:grpSp>
          <p:nvGrpSpPr>
            <p:cNvPr id="115" name="Group 114">
              <a:extLst>
                <a:ext uri="{FF2B5EF4-FFF2-40B4-BE49-F238E27FC236}">
                  <a16:creationId xmlns:a16="http://schemas.microsoft.com/office/drawing/2014/main" id="{90313BBF-661C-980B-3817-F0950B3C5868}"/>
                </a:ext>
              </a:extLst>
            </p:cNvPr>
            <p:cNvGrpSpPr/>
            <p:nvPr/>
          </p:nvGrpSpPr>
          <p:grpSpPr>
            <a:xfrm>
              <a:off x="7427067" y="1230232"/>
              <a:ext cx="1375794" cy="1889587"/>
              <a:chOff x="7812675" y="4286456"/>
              <a:chExt cx="1375794" cy="1889587"/>
            </a:xfrm>
          </p:grpSpPr>
          <p:grpSp>
            <p:nvGrpSpPr>
              <p:cNvPr id="147" name="Group 146">
                <a:extLst>
                  <a:ext uri="{FF2B5EF4-FFF2-40B4-BE49-F238E27FC236}">
                    <a16:creationId xmlns:a16="http://schemas.microsoft.com/office/drawing/2014/main" id="{7E967F46-5452-19B9-9235-E84D3581A40B}"/>
                  </a:ext>
                </a:extLst>
              </p:cNvPr>
              <p:cNvGrpSpPr>
                <a:grpSpLocks noChangeAspect="1"/>
              </p:cNvGrpSpPr>
              <p:nvPr/>
            </p:nvGrpSpPr>
            <p:grpSpPr>
              <a:xfrm flipH="1">
                <a:off x="8043372" y="5425329"/>
                <a:ext cx="914400" cy="517319"/>
                <a:chOff x="1526515" y="3230264"/>
                <a:chExt cx="3108642" cy="1758708"/>
              </a:xfrm>
            </p:grpSpPr>
            <p:sp>
              <p:nvSpPr>
                <p:cNvPr id="156" name="Freeform 5">
                  <a:extLst>
                    <a:ext uri="{FF2B5EF4-FFF2-40B4-BE49-F238E27FC236}">
                      <a16:creationId xmlns:a16="http://schemas.microsoft.com/office/drawing/2014/main" id="{8668AFB4-8D2B-69D8-3083-AD11AF679495}"/>
                    </a:ext>
                  </a:extLst>
                </p:cNvPr>
                <p:cNvSpPr>
                  <a:spLocks/>
                </p:cNvSpPr>
                <p:nvPr/>
              </p:nvSpPr>
              <p:spPr bwMode="auto">
                <a:xfrm>
                  <a:off x="1526515" y="3230264"/>
                  <a:ext cx="3108642" cy="1551610"/>
                </a:xfrm>
                <a:custGeom>
                  <a:avLst/>
                  <a:gdLst>
                    <a:gd name="T0" fmla="*/ 174 w 1217"/>
                    <a:gd name="T1" fmla="*/ 144 h 606"/>
                    <a:gd name="T2" fmla="*/ 154 w 1217"/>
                    <a:gd name="T3" fmla="*/ 149 h 606"/>
                    <a:gd name="T4" fmla="*/ 10 w 1217"/>
                    <a:gd name="T5" fmla="*/ 301 h 606"/>
                    <a:gd name="T6" fmla="*/ 0 w 1217"/>
                    <a:gd name="T7" fmla="*/ 322 h 606"/>
                    <a:gd name="T8" fmla="*/ 0 w 1217"/>
                    <a:gd name="T9" fmla="*/ 342 h 606"/>
                    <a:gd name="T10" fmla="*/ 0 w 1217"/>
                    <a:gd name="T11" fmla="*/ 365 h 606"/>
                    <a:gd name="T12" fmla="*/ 0 w 1217"/>
                    <a:gd name="T13" fmla="*/ 550 h 606"/>
                    <a:gd name="T14" fmla="*/ 57 w 1217"/>
                    <a:gd name="T15" fmla="*/ 606 h 606"/>
                    <a:gd name="T16" fmla="*/ 1159 w 1217"/>
                    <a:gd name="T17" fmla="*/ 606 h 606"/>
                    <a:gd name="T18" fmla="*/ 1217 w 1217"/>
                    <a:gd name="T19" fmla="*/ 550 h 606"/>
                    <a:gd name="T20" fmla="*/ 1217 w 1217"/>
                    <a:gd name="T21" fmla="*/ 57 h 606"/>
                    <a:gd name="T22" fmla="*/ 1159 w 1217"/>
                    <a:gd name="T23" fmla="*/ 0 h 606"/>
                    <a:gd name="T24" fmla="*/ 387 w 1217"/>
                    <a:gd name="T25" fmla="*/ 0 h 606"/>
                    <a:gd name="T26" fmla="*/ 326 w 1217"/>
                    <a:gd name="T27" fmla="*/ 63 h 606"/>
                    <a:gd name="T28" fmla="*/ 326 w 1217"/>
                    <a:gd name="T29" fmla="*/ 144 h 606"/>
                    <a:gd name="T30" fmla="*/ 174 w 1217"/>
                    <a:gd name="T31" fmla="*/ 144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17" h="606">
                      <a:moveTo>
                        <a:pt x="174" y="144"/>
                      </a:moveTo>
                      <a:cubicBezTo>
                        <a:pt x="164" y="144"/>
                        <a:pt x="158" y="147"/>
                        <a:pt x="154" y="149"/>
                      </a:cubicBezTo>
                      <a:cubicBezTo>
                        <a:pt x="119" y="174"/>
                        <a:pt x="63" y="242"/>
                        <a:pt x="10" y="301"/>
                      </a:cubicBezTo>
                      <a:cubicBezTo>
                        <a:pt x="8" y="303"/>
                        <a:pt x="1" y="309"/>
                        <a:pt x="0" y="322"/>
                      </a:cubicBezTo>
                      <a:cubicBezTo>
                        <a:pt x="0" y="327"/>
                        <a:pt x="0" y="333"/>
                        <a:pt x="0" y="342"/>
                      </a:cubicBezTo>
                      <a:cubicBezTo>
                        <a:pt x="0" y="388"/>
                        <a:pt x="0" y="358"/>
                        <a:pt x="0" y="365"/>
                      </a:cubicBezTo>
                      <a:cubicBezTo>
                        <a:pt x="0" y="593"/>
                        <a:pt x="0" y="550"/>
                        <a:pt x="0" y="550"/>
                      </a:cubicBezTo>
                      <a:cubicBezTo>
                        <a:pt x="0" y="582"/>
                        <a:pt x="26" y="606"/>
                        <a:pt x="57" y="606"/>
                      </a:cubicBezTo>
                      <a:cubicBezTo>
                        <a:pt x="1145" y="606"/>
                        <a:pt x="1159" y="606"/>
                        <a:pt x="1159" y="606"/>
                      </a:cubicBezTo>
                      <a:cubicBezTo>
                        <a:pt x="1191" y="606"/>
                        <a:pt x="1217" y="582"/>
                        <a:pt x="1217" y="550"/>
                      </a:cubicBezTo>
                      <a:cubicBezTo>
                        <a:pt x="1217" y="26"/>
                        <a:pt x="1217" y="57"/>
                        <a:pt x="1217" y="57"/>
                      </a:cubicBezTo>
                      <a:cubicBezTo>
                        <a:pt x="1217" y="26"/>
                        <a:pt x="1191" y="0"/>
                        <a:pt x="1159" y="0"/>
                      </a:cubicBezTo>
                      <a:cubicBezTo>
                        <a:pt x="715" y="0"/>
                        <a:pt x="477" y="0"/>
                        <a:pt x="387" y="0"/>
                      </a:cubicBezTo>
                      <a:cubicBezTo>
                        <a:pt x="336" y="0"/>
                        <a:pt x="326" y="33"/>
                        <a:pt x="326" y="63"/>
                      </a:cubicBezTo>
                      <a:cubicBezTo>
                        <a:pt x="326" y="98"/>
                        <a:pt x="326" y="144"/>
                        <a:pt x="326" y="144"/>
                      </a:cubicBezTo>
                      <a:cubicBezTo>
                        <a:pt x="326" y="144"/>
                        <a:pt x="188" y="144"/>
                        <a:pt x="174" y="144"/>
                      </a:cubicBezTo>
                      <a:close/>
                    </a:path>
                  </a:pathLst>
                </a:custGeom>
                <a:solidFill>
                  <a:srgbClr val="2853DC">
                    <a:lumMod val="100000"/>
                  </a:srgbClr>
                </a:solidFill>
                <a:ln>
                  <a:noFill/>
                </a:ln>
              </p:spPr>
              <p:txBody>
                <a:bodyPr vert="horz" wrap="square" lIns="68580" tIns="34290" rIns="68580" bIns="3429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Microsoft Sans Serif"/>
                    <a:ea typeface="+mn-ea"/>
                  </a:endParaRPr>
                </a:p>
              </p:txBody>
            </p:sp>
            <p:sp>
              <p:nvSpPr>
                <p:cNvPr id="157" name="Freeform 6">
                  <a:extLst>
                    <a:ext uri="{FF2B5EF4-FFF2-40B4-BE49-F238E27FC236}">
                      <a16:creationId xmlns:a16="http://schemas.microsoft.com/office/drawing/2014/main" id="{AE2E1191-70C1-2216-AF86-BEAB995FFBB6}"/>
                    </a:ext>
                  </a:extLst>
                </p:cNvPr>
                <p:cNvSpPr>
                  <a:spLocks/>
                </p:cNvSpPr>
                <p:nvPr/>
              </p:nvSpPr>
              <p:spPr bwMode="auto">
                <a:xfrm>
                  <a:off x="1681568" y="3675905"/>
                  <a:ext cx="613705" cy="350224"/>
                </a:xfrm>
                <a:custGeom>
                  <a:avLst/>
                  <a:gdLst>
                    <a:gd name="T0" fmla="*/ 26 w 240"/>
                    <a:gd name="T1" fmla="*/ 137 h 137"/>
                    <a:gd name="T2" fmla="*/ 16 w 240"/>
                    <a:gd name="T3" fmla="*/ 136 h 137"/>
                    <a:gd name="T4" fmla="*/ 5 w 240"/>
                    <a:gd name="T5" fmla="*/ 117 h 137"/>
                    <a:gd name="T6" fmla="*/ 10 w 240"/>
                    <a:gd name="T7" fmla="*/ 109 h 137"/>
                    <a:gd name="T8" fmla="*/ 25 w 240"/>
                    <a:gd name="T9" fmla="*/ 92 h 137"/>
                    <a:gd name="T10" fmla="*/ 110 w 240"/>
                    <a:gd name="T11" fmla="*/ 6 h 137"/>
                    <a:gd name="T12" fmla="*/ 119 w 240"/>
                    <a:gd name="T13" fmla="*/ 1 h 137"/>
                    <a:gd name="T14" fmla="*/ 131 w 240"/>
                    <a:gd name="T15" fmla="*/ 0 h 137"/>
                    <a:gd name="T16" fmla="*/ 221 w 240"/>
                    <a:gd name="T17" fmla="*/ 0 h 137"/>
                    <a:gd name="T18" fmla="*/ 235 w 240"/>
                    <a:gd name="T19" fmla="*/ 5 h 137"/>
                    <a:gd name="T20" fmla="*/ 239 w 240"/>
                    <a:gd name="T21" fmla="*/ 14 h 137"/>
                    <a:gd name="T22" fmla="*/ 239 w 240"/>
                    <a:gd name="T23" fmla="*/ 124 h 137"/>
                    <a:gd name="T24" fmla="*/ 234 w 240"/>
                    <a:gd name="T25" fmla="*/ 134 h 137"/>
                    <a:gd name="T26" fmla="*/ 222 w 240"/>
                    <a:gd name="T27" fmla="*/ 137 h 137"/>
                    <a:gd name="T28" fmla="*/ 26 w 240"/>
                    <a:gd name="T29"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137">
                      <a:moveTo>
                        <a:pt x="26" y="137"/>
                      </a:moveTo>
                      <a:cubicBezTo>
                        <a:pt x="26" y="137"/>
                        <a:pt x="22" y="137"/>
                        <a:pt x="16" y="136"/>
                      </a:cubicBezTo>
                      <a:cubicBezTo>
                        <a:pt x="5" y="135"/>
                        <a:pt x="0" y="125"/>
                        <a:pt x="5" y="117"/>
                      </a:cubicBezTo>
                      <a:cubicBezTo>
                        <a:pt x="6" y="114"/>
                        <a:pt x="8" y="112"/>
                        <a:pt x="10" y="109"/>
                      </a:cubicBezTo>
                      <a:cubicBezTo>
                        <a:pt x="14" y="105"/>
                        <a:pt x="19" y="98"/>
                        <a:pt x="25" y="92"/>
                      </a:cubicBezTo>
                      <a:cubicBezTo>
                        <a:pt x="35" y="82"/>
                        <a:pt x="86" y="23"/>
                        <a:pt x="110" y="6"/>
                      </a:cubicBezTo>
                      <a:cubicBezTo>
                        <a:pt x="113" y="4"/>
                        <a:pt x="115" y="2"/>
                        <a:pt x="119" y="1"/>
                      </a:cubicBezTo>
                      <a:cubicBezTo>
                        <a:pt x="124" y="0"/>
                        <a:pt x="131" y="0"/>
                        <a:pt x="131" y="0"/>
                      </a:cubicBezTo>
                      <a:cubicBezTo>
                        <a:pt x="221" y="0"/>
                        <a:pt x="221" y="0"/>
                        <a:pt x="221" y="0"/>
                      </a:cubicBezTo>
                      <a:cubicBezTo>
                        <a:pt x="221" y="0"/>
                        <a:pt x="231" y="0"/>
                        <a:pt x="235" y="5"/>
                      </a:cubicBezTo>
                      <a:cubicBezTo>
                        <a:pt x="239" y="9"/>
                        <a:pt x="239" y="14"/>
                        <a:pt x="239" y="14"/>
                      </a:cubicBezTo>
                      <a:cubicBezTo>
                        <a:pt x="239" y="124"/>
                        <a:pt x="239" y="124"/>
                        <a:pt x="239" y="124"/>
                      </a:cubicBezTo>
                      <a:cubicBezTo>
                        <a:pt x="239" y="124"/>
                        <a:pt x="240" y="130"/>
                        <a:pt x="234" y="134"/>
                      </a:cubicBezTo>
                      <a:cubicBezTo>
                        <a:pt x="231" y="137"/>
                        <a:pt x="222" y="137"/>
                        <a:pt x="222" y="137"/>
                      </a:cubicBezTo>
                      <a:lnTo>
                        <a:pt x="26" y="137"/>
                      </a:lnTo>
                      <a:close/>
                    </a:path>
                  </a:pathLst>
                </a:custGeom>
                <a:solidFill>
                  <a:srgbClr val="7BA0FF">
                    <a:lumMod val="60000"/>
                    <a:lumOff val="40000"/>
                  </a:srgbClr>
                </a:solidFill>
                <a:ln>
                  <a:noFill/>
                </a:ln>
              </p:spPr>
              <p:txBody>
                <a:bodyPr vert="horz" wrap="square" lIns="68580" tIns="34290" rIns="68580" bIns="3429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Microsoft Sans Serif"/>
                    <a:ea typeface="+mn-ea"/>
                  </a:endParaRPr>
                </a:p>
              </p:txBody>
            </p:sp>
            <p:sp>
              <p:nvSpPr>
                <p:cNvPr id="158" name="Freeform 21">
                  <a:extLst>
                    <a:ext uri="{FF2B5EF4-FFF2-40B4-BE49-F238E27FC236}">
                      <a16:creationId xmlns:a16="http://schemas.microsoft.com/office/drawing/2014/main" id="{1FD45AF9-6E9E-5AA8-0C04-29F7DD7A524B}"/>
                    </a:ext>
                  </a:extLst>
                </p:cNvPr>
                <p:cNvSpPr/>
                <p:nvPr/>
              </p:nvSpPr>
              <p:spPr>
                <a:xfrm>
                  <a:off x="1775900" y="4462010"/>
                  <a:ext cx="2383908" cy="526962"/>
                </a:xfrm>
                <a:custGeom>
                  <a:avLst/>
                  <a:gdLst>
                    <a:gd name="connsiteX0" fmla="*/ 2120427 w 2383908"/>
                    <a:gd name="connsiteY0" fmla="*/ 0 h 526962"/>
                    <a:gd name="connsiteX1" fmla="*/ 2383908 w 2383908"/>
                    <a:gd name="connsiteY1" fmla="*/ 263481 h 526962"/>
                    <a:gd name="connsiteX2" fmla="*/ 2120427 w 2383908"/>
                    <a:gd name="connsiteY2" fmla="*/ 526962 h 526962"/>
                    <a:gd name="connsiteX3" fmla="*/ 1856946 w 2383908"/>
                    <a:gd name="connsiteY3" fmla="*/ 263481 h 526962"/>
                    <a:gd name="connsiteX4" fmla="*/ 2120427 w 2383908"/>
                    <a:gd name="connsiteY4" fmla="*/ 0 h 526962"/>
                    <a:gd name="connsiteX5" fmla="*/ 263481 w 2383908"/>
                    <a:gd name="connsiteY5" fmla="*/ 0 h 526962"/>
                    <a:gd name="connsiteX6" fmla="*/ 526962 w 2383908"/>
                    <a:gd name="connsiteY6" fmla="*/ 263481 h 526962"/>
                    <a:gd name="connsiteX7" fmla="*/ 263481 w 2383908"/>
                    <a:gd name="connsiteY7" fmla="*/ 526962 h 526962"/>
                    <a:gd name="connsiteX8" fmla="*/ 0 w 2383908"/>
                    <a:gd name="connsiteY8" fmla="*/ 263481 h 526962"/>
                    <a:gd name="connsiteX9" fmla="*/ 263481 w 2383908"/>
                    <a:gd name="connsiteY9" fmla="*/ 0 h 526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3908" h="526962">
                      <a:moveTo>
                        <a:pt x="2120427" y="0"/>
                      </a:moveTo>
                      <a:cubicBezTo>
                        <a:pt x="2265944" y="0"/>
                        <a:pt x="2383908" y="117964"/>
                        <a:pt x="2383908" y="263481"/>
                      </a:cubicBezTo>
                      <a:cubicBezTo>
                        <a:pt x="2383908" y="408998"/>
                        <a:pt x="2265944" y="526962"/>
                        <a:pt x="2120427" y="526962"/>
                      </a:cubicBezTo>
                      <a:cubicBezTo>
                        <a:pt x="1974910" y="526962"/>
                        <a:pt x="1856946" y="408998"/>
                        <a:pt x="1856946" y="263481"/>
                      </a:cubicBezTo>
                      <a:cubicBezTo>
                        <a:pt x="1856946" y="117964"/>
                        <a:pt x="1974910" y="0"/>
                        <a:pt x="2120427" y="0"/>
                      </a:cubicBezTo>
                      <a:close/>
                      <a:moveTo>
                        <a:pt x="263481" y="0"/>
                      </a:moveTo>
                      <a:cubicBezTo>
                        <a:pt x="408998" y="0"/>
                        <a:pt x="526962" y="117964"/>
                        <a:pt x="526962" y="263481"/>
                      </a:cubicBezTo>
                      <a:cubicBezTo>
                        <a:pt x="526962" y="408998"/>
                        <a:pt x="408998" y="526962"/>
                        <a:pt x="263481" y="526962"/>
                      </a:cubicBezTo>
                      <a:cubicBezTo>
                        <a:pt x="117964" y="526962"/>
                        <a:pt x="0" y="408998"/>
                        <a:pt x="0" y="263481"/>
                      </a:cubicBezTo>
                      <a:cubicBezTo>
                        <a:pt x="0" y="117964"/>
                        <a:pt x="117964" y="0"/>
                        <a:pt x="263481" y="0"/>
                      </a:cubicBezTo>
                      <a:close/>
                    </a:path>
                  </a:pathLst>
                </a:custGeom>
                <a:solidFill>
                  <a:srgbClr val="7BA0FF">
                    <a:lumMod val="100000"/>
                  </a:srgbClr>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Microsoft Sans Serif"/>
                    <a:ea typeface="+mn-ea"/>
                  </a:endParaRPr>
                </a:p>
              </p:txBody>
            </p:sp>
            <p:sp>
              <p:nvSpPr>
                <p:cNvPr id="159" name="Freeform 22">
                  <a:extLst>
                    <a:ext uri="{FF2B5EF4-FFF2-40B4-BE49-F238E27FC236}">
                      <a16:creationId xmlns:a16="http://schemas.microsoft.com/office/drawing/2014/main" id="{6C17BD2A-1A6C-A137-E673-DFF4910210EF}"/>
                    </a:ext>
                  </a:extLst>
                </p:cNvPr>
                <p:cNvSpPr/>
                <p:nvPr/>
              </p:nvSpPr>
              <p:spPr>
                <a:xfrm>
                  <a:off x="1891265" y="4577375"/>
                  <a:ext cx="2153178" cy="296232"/>
                </a:xfrm>
                <a:custGeom>
                  <a:avLst/>
                  <a:gdLst>
                    <a:gd name="connsiteX0" fmla="*/ 2005062 w 2153178"/>
                    <a:gd name="connsiteY0" fmla="*/ 0 h 296232"/>
                    <a:gd name="connsiteX1" fmla="*/ 2153178 w 2153178"/>
                    <a:gd name="connsiteY1" fmla="*/ 148116 h 296232"/>
                    <a:gd name="connsiteX2" fmla="*/ 2005062 w 2153178"/>
                    <a:gd name="connsiteY2" fmla="*/ 296232 h 296232"/>
                    <a:gd name="connsiteX3" fmla="*/ 1856946 w 2153178"/>
                    <a:gd name="connsiteY3" fmla="*/ 148116 h 296232"/>
                    <a:gd name="connsiteX4" fmla="*/ 2005062 w 2153178"/>
                    <a:gd name="connsiteY4" fmla="*/ 0 h 296232"/>
                    <a:gd name="connsiteX5" fmla="*/ 148116 w 2153178"/>
                    <a:gd name="connsiteY5" fmla="*/ 0 h 296232"/>
                    <a:gd name="connsiteX6" fmla="*/ 296232 w 2153178"/>
                    <a:gd name="connsiteY6" fmla="*/ 148116 h 296232"/>
                    <a:gd name="connsiteX7" fmla="*/ 148116 w 2153178"/>
                    <a:gd name="connsiteY7" fmla="*/ 296232 h 296232"/>
                    <a:gd name="connsiteX8" fmla="*/ 0 w 2153178"/>
                    <a:gd name="connsiteY8" fmla="*/ 148116 h 296232"/>
                    <a:gd name="connsiteX9" fmla="*/ 148116 w 2153178"/>
                    <a:gd name="connsiteY9" fmla="*/ 0 h 296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53178" h="296232">
                      <a:moveTo>
                        <a:pt x="2005062" y="0"/>
                      </a:moveTo>
                      <a:cubicBezTo>
                        <a:pt x="2086864" y="0"/>
                        <a:pt x="2153178" y="66314"/>
                        <a:pt x="2153178" y="148116"/>
                      </a:cubicBezTo>
                      <a:cubicBezTo>
                        <a:pt x="2153178" y="229918"/>
                        <a:pt x="2086864" y="296232"/>
                        <a:pt x="2005062" y="296232"/>
                      </a:cubicBezTo>
                      <a:cubicBezTo>
                        <a:pt x="1923260" y="296232"/>
                        <a:pt x="1856946" y="229918"/>
                        <a:pt x="1856946" y="148116"/>
                      </a:cubicBezTo>
                      <a:cubicBezTo>
                        <a:pt x="1856946" y="66314"/>
                        <a:pt x="1923260" y="0"/>
                        <a:pt x="2005062" y="0"/>
                      </a:cubicBezTo>
                      <a:close/>
                      <a:moveTo>
                        <a:pt x="148116" y="0"/>
                      </a:moveTo>
                      <a:cubicBezTo>
                        <a:pt x="229918" y="0"/>
                        <a:pt x="296232" y="66314"/>
                        <a:pt x="296232" y="148116"/>
                      </a:cubicBezTo>
                      <a:cubicBezTo>
                        <a:pt x="296232" y="229918"/>
                        <a:pt x="229918" y="296232"/>
                        <a:pt x="148116" y="296232"/>
                      </a:cubicBezTo>
                      <a:cubicBezTo>
                        <a:pt x="66314" y="296232"/>
                        <a:pt x="0" y="229918"/>
                        <a:pt x="0" y="148116"/>
                      </a:cubicBezTo>
                      <a:cubicBezTo>
                        <a:pt x="0" y="66314"/>
                        <a:pt x="66314" y="0"/>
                        <a:pt x="148116" y="0"/>
                      </a:cubicBezTo>
                      <a:close/>
                    </a:path>
                  </a:pathLst>
                </a:custGeom>
                <a:solidFill>
                  <a:srgbClr val="7BA0FF">
                    <a:lumMod val="40000"/>
                    <a:lumOff val="60000"/>
                  </a:srgbClr>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Microsoft Sans Serif"/>
                    <a:ea typeface="+mn-ea"/>
                  </a:endParaRPr>
                </a:p>
              </p:txBody>
            </p:sp>
          </p:grpSp>
          <p:sp>
            <p:nvSpPr>
              <p:cNvPr id="148" name="TextBox 147">
                <a:extLst>
                  <a:ext uri="{FF2B5EF4-FFF2-40B4-BE49-F238E27FC236}">
                    <a16:creationId xmlns:a16="http://schemas.microsoft.com/office/drawing/2014/main" id="{3D023950-728E-3007-75E6-C28B1C4AC0FA}"/>
                  </a:ext>
                </a:extLst>
              </p:cNvPr>
              <p:cNvSpPr txBox="1"/>
              <p:nvPr/>
            </p:nvSpPr>
            <p:spPr>
              <a:xfrm>
                <a:off x="7812675" y="5971101"/>
                <a:ext cx="1375794" cy="204942"/>
              </a:xfrm>
              <a:prstGeom prst="rect">
                <a:avLst/>
              </a:prstGeom>
            </p:spPr>
            <p:txBody>
              <a:bodyPr wrap="square" lIns="0" tIns="0" rIns="0" bIns="0" rtlCol="0">
                <a:spAutoFit/>
              </a:bodyPr>
              <a:lstStyle/>
              <a:p>
                <a:pPr marL="0" marR="0" lvl="0" indent="0" algn="ctr" defTabSz="685800" eaLnBrk="1" fontAlgn="auto" latinLnBrk="0" hangingPunct="1">
                  <a:lnSpc>
                    <a:spcPct val="96000"/>
                  </a:lnSpc>
                  <a:spcBef>
                    <a:spcPts val="0"/>
                  </a:spcBef>
                  <a:spcAft>
                    <a:spcPts val="0"/>
                  </a:spcAft>
                  <a:buClrTx/>
                  <a:buSzTx/>
                  <a:buFontTx/>
                  <a:buNone/>
                  <a:tabLst/>
                  <a:defRPr/>
                </a:pPr>
                <a:r>
                  <a:rPr kumimoji="0" lang="en-US" sz="1050" b="0" i="0" u="none" strike="noStrike" kern="1200" cap="none" spc="0" normalizeH="0" baseline="0" noProof="0">
                    <a:ln>
                      <a:noFill/>
                    </a:ln>
                    <a:solidFill>
                      <a:srgbClr val="0B2742"/>
                    </a:solidFill>
                    <a:effectLst/>
                    <a:uLnTx/>
                    <a:uFillTx/>
                    <a:latin typeface="Microsoft Sans Serif"/>
                    <a:ea typeface="+mn-ea"/>
                    <a:cs typeface="Microsoft Sans Serif" panose="020B0604020202020204" pitchFamily="34" charset="0"/>
                  </a:rPr>
                  <a:t>Distribution</a:t>
                </a:r>
              </a:p>
            </p:txBody>
          </p:sp>
          <p:grpSp>
            <p:nvGrpSpPr>
              <p:cNvPr id="149" name="Group 148">
                <a:extLst>
                  <a:ext uri="{FF2B5EF4-FFF2-40B4-BE49-F238E27FC236}">
                    <a16:creationId xmlns:a16="http://schemas.microsoft.com/office/drawing/2014/main" id="{F82253E2-69EF-58A1-E35B-2F774927237A}"/>
                  </a:ext>
                </a:extLst>
              </p:cNvPr>
              <p:cNvGrpSpPr/>
              <p:nvPr/>
            </p:nvGrpSpPr>
            <p:grpSpPr>
              <a:xfrm>
                <a:off x="7958916" y="4286456"/>
                <a:ext cx="1012410" cy="775937"/>
                <a:chOff x="770256" y="4212291"/>
                <a:chExt cx="1012410" cy="775937"/>
              </a:xfrm>
            </p:grpSpPr>
            <p:sp>
              <p:nvSpPr>
                <p:cNvPr id="150" name="Freeform 97">
                  <a:extLst>
                    <a:ext uri="{FF2B5EF4-FFF2-40B4-BE49-F238E27FC236}">
                      <a16:creationId xmlns:a16="http://schemas.microsoft.com/office/drawing/2014/main" id="{863DBC26-21F9-17F9-05DB-A94D2DA26318}"/>
                    </a:ext>
                  </a:extLst>
                </p:cNvPr>
                <p:cNvSpPr>
                  <a:spLocks noChangeAspect="1"/>
                </p:cNvSpPr>
                <p:nvPr/>
              </p:nvSpPr>
              <p:spPr bwMode="auto">
                <a:xfrm>
                  <a:off x="1137825" y="4810192"/>
                  <a:ext cx="292928" cy="178036"/>
                </a:xfrm>
                <a:custGeom>
                  <a:avLst/>
                  <a:gdLst>
                    <a:gd name="connsiteX0" fmla="*/ 934552 w 1867224"/>
                    <a:gd name="connsiteY0" fmla="*/ 833541 h 1134862"/>
                    <a:gd name="connsiteX1" fmla="*/ 1405004 w 1867224"/>
                    <a:gd name="connsiteY1" fmla="*/ 955953 h 1134862"/>
                    <a:gd name="connsiteX2" fmla="*/ 1442641 w 1867224"/>
                    <a:gd name="connsiteY2" fmla="*/ 1087780 h 1134862"/>
                    <a:gd name="connsiteX3" fmla="*/ 1357959 w 1867224"/>
                    <a:gd name="connsiteY3" fmla="*/ 1134862 h 1134862"/>
                    <a:gd name="connsiteX4" fmla="*/ 1315619 w 1867224"/>
                    <a:gd name="connsiteY4" fmla="*/ 1120737 h 1134862"/>
                    <a:gd name="connsiteX5" fmla="*/ 934552 w 1867224"/>
                    <a:gd name="connsiteY5" fmla="*/ 1021867 h 1134862"/>
                    <a:gd name="connsiteX6" fmla="*/ 553485 w 1867224"/>
                    <a:gd name="connsiteY6" fmla="*/ 1120737 h 1134862"/>
                    <a:gd name="connsiteX7" fmla="*/ 426463 w 1867224"/>
                    <a:gd name="connsiteY7" fmla="*/ 1087780 h 1134862"/>
                    <a:gd name="connsiteX8" fmla="*/ 459395 w 1867224"/>
                    <a:gd name="connsiteY8" fmla="*/ 955953 h 1134862"/>
                    <a:gd name="connsiteX9" fmla="*/ 934552 w 1867224"/>
                    <a:gd name="connsiteY9" fmla="*/ 833541 h 1134862"/>
                    <a:gd name="connsiteX10" fmla="*/ 933957 w 1867224"/>
                    <a:gd name="connsiteY10" fmla="*/ 400030 h 1134862"/>
                    <a:gd name="connsiteX11" fmla="*/ 1621680 w 1867224"/>
                    <a:gd name="connsiteY11" fmla="*/ 583594 h 1134862"/>
                    <a:gd name="connsiteX12" fmla="*/ 1654653 w 1867224"/>
                    <a:gd name="connsiteY12" fmla="*/ 710677 h 1134862"/>
                    <a:gd name="connsiteX13" fmla="*/ 1574576 w 1867224"/>
                    <a:gd name="connsiteY13" fmla="*/ 757744 h 1134862"/>
                    <a:gd name="connsiteX14" fmla="*/ 1527472 w 1867224"/>
                    <a:gd name="connsiteY14" fmla="*/ 743624 h 1134862"/>
                    <a:gd name="connsiteX15" fmla="*/ 933957 w 1867224"/>
                    <a:gd name="connsiteY15" fmla="*/ 588301 h 1134862"/>
                    <a:gd name="connsiteX16" fmla="*/ 340443 w 1867224"/>
                    <a:gd name="connsiteY16" fmla="*/ 743624 h 1134862"/>
                    <a:gd name="connsiteX17" fmla="*/ 208551 w 1867224"/>
                    <a:gd name="connsiteY17" fmla="*/ 710677 h 1134862"/>
                    <a:gd name="connsiteX18" fmla="*/ 246234 w 1867224"/>
                    <a:gd name="connsiteY18" fmla="*/ 583594 h 1134862"/>
                    <a:gd name="connsiteX19" fmla="*/ 933957 w 1867224"/>
                    <a:gd name="connsiteY19" fmla="*/ 400030 h 1134862"/>
                    <a:gd name="connsiteX20" fmla="*/ 934842 w 1867224"/>
                    <a:gd name="connsiteY20" fmla="*/ 0 h 1134862"/>
                    <a:gd name="connsiteX21" fmla="*/ 1820793 w 1867224"/>
                    <a:gd name="connsiteY21" fmla="*/ 234966 h 1134862"/>
                    <a:gd name="connsiteX22" fmla="*/ 1853780 w 1867224"/>
                    <a:gd name="connsiteY22" fmla="*/ 361848 h 1134862"/>
                    <a:gd name="connsiteX23" fmla="*/ 1773668 w 1867224"/>
                    <a:gd name="connsiteY23" fmla="*/ 408841 h 1134862"/>
                    <a:gd name="connsiteX24" fmla="*/ 1726542 w 1867224"/>
                    <a:gd name="connsiteY24" fmla="*/ 399442 h 1134862"/>
                    <a:gd name="connsiteX25" fmla="*/ 934842 w 1867224"/>
                    <a:gd name="connsiteY25" fmla="*/ 187973 h 1134862"/>
                    <a:gd name="connsiteX26" fmla="*/ 143142 w 1867224"/>
                    <a:gd name="connsiteY26" fmla="*/ 399442 h 1134862"/>
                    <a:gd name="connsiteX27" fmla="*/ 11192 w 1867224"/>
                    <a:gd name="connsiteY27" fmla="*/ 361848 h 1134862"/>
                    <a:gd name="connsiteX28" fmla="*/ 48892 w 1867224"/>
                    <a:gd name="connsiteY28" fmla="*/ 234966 h 1134862"/>
                    <a:gd name="connsiteX29" fmla="*/ 934842 w 1867224"/>
                    <a:gd name="connsiteY29" fmla="*/ 0 h 1134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867224" h="1134862">
                      <a:moveTo>
                        <a:pt x="934552" y="833541"/>
                      </a:moveTo>
                      <a:cubicBezTo>
                        <a:pt x="1099211" y="833541"/>
                        <a:pt x="1263869" y="875914"/>
                        <a:pt x="1405004" y="955953"/>
                      </a:cubicBezTo>
                      <a:cubicBezTo>
                        <a:pt x="1452050" y="984201"/>
                        <a:pt x="1466163" y="1040699"/>
                        <a:pt x="1442641" y="1087780"/>
                      </a:cubicBezTo>
                      <a:cubicBezTo>
                        <a:pt x="1423823" y="1116029"/>
                        <a:pt x="1390891" y="1134862"/>
                        <a:pt x="1357959" y="1134862"/>
                      </a:cubicBezTo>
                      <a:cubicBezTo>
                        <a:pt x="1343846" y="1134862"/>
                        <a:pt x="1329732" y="1130154"/>
                        <a:pt x="1315619" y="1120737"/>
                      </a:cubicBezTo>
                      <a:cubicBezTo>
                        <a:pt x="1198005" y="1054823"/>
                        <a:pt x="1066279" y="1021867"/>
                        <a:pt x="934552" y="1021867"/>
                      </a:cubicBezTo>
                      <a:cubicBezTo>
                        <a:pt x="798121" y="1021867"/>
                        <a:pt x="671099" y="1054823"/>
                        <a:pt x="553485" y="1120737"/>
                      </a:cubicBezTo>
                      <a:cubicBezTo>
                        <a:pt x="506440" y="1148986"/>
                        <a:pt x="449986" y="1130154"/>
                        <a:pt x="426463" y="1087780"/>
                      </a:cubicBezTo>
                      <a:cubicBezTo>
                        <a:pt x="398236" y="1040699"/>
                        <a:pt x="417054" y="984201"/>
                        <a:pt x="459395" y="955953"/>
                      </a:cubicBezTo>
                      <a:cubicBezTo>
                        <a:pt x="605235" y="875914"/>
                        <a:pt x="769894" y="833541"/>
                        <a:pt x="934552" y="833541"/>
                      </a:cubicBezTo>
                      <a:close/>
                      <a:moveTo>
                        <a:pt x="933957" y="400030"/>
                      </a:moveTo>
                      <a:cubicBezTo>
                        <a:pt x="1174189" y="400030"/>
                        <a:pt x="1414421" y="461218"/>
                        <a:pt x="1621680" y="583594"/>
                      </a:cubicBezTo>
                      <a:cubicBezTo>
                        <a:pt x="1664074" y="607128"/>
                        <a:pt x="1682915" y="663609"/>
                        <a:pt x="1654653" y="710677"/>
                      </a:cubicBezTo>
                      <a:cubicBezTo>
                        <a:pt x="1640521" y="738917"/>
                        <a:pt x="1607549" y="757744"/>
                        <a:pt x="1574576" y="757744"/>
                      </a:cubicBezTo>
                      <a:cubicBezTo>
                        <a:pt x="1555734" y="757744"/>
                        <a:pt x="1541603" y="753037"/>
                        <a:pt x="1527472" y="743624"/>
                      </a:cubicBezTo>
                      <a:cubicBezTo>
                        <a:pt x="1348475" y="644782"/>
                        <a:pt x="1141216" y="588301"/>
                        <a:pt x="933957" y="588301"/>
                      </a:cubicBezTo>
                      <a:cubicBezTo>
                        <a:pt x="726699" y="588301"/>
                        <a:pt x="519439" y="644782"/>
                        <a:pt x="340443" y="743624"/>
                      </a:cubicBezTo>
                      <a:cubicBezTo>
                        <a:pt x="293338" y="771864"/>
                        <a:pt x="236814" y="757744"/>
                        <a:pt x="208551" y="710677"/>
                      </a:cubicBezTo>
                      <a:cubicBezTo>
                        <a:pt x="184999" y="663609"/>
                        <a:pt x="199130" y="607128"/>
                        <a:pt x="246234" y="583594"/>
                      </a:cubicBezTo>
                      <a:cubicBezTo>
                        <a:pt x="453494" y="461218"/>
                        <a:pt x="693725" y="400030"/>
                        <a:pt x="933957" y="400030"/>
                      </a:cubicBezTo>
                      <a:close/>
                      <a:moveTo>
                        <a:pt x="934842" y="0"/>
                      </a:moveTo>
                      <a:cubicBezTo>
                        <a:pt x="1245868" y="0"/>
                        <a:pt x="1552180" y="79889"/>
                        <a:pt x="1820793" y="234966"/>
                      </a:cubicBezTo>
                      <a:cubicBezTo>
                        <a:pt x="1863205" y="258462"/>
                        <a:pt x="1882055" y="314855"/>
                        <a:pt x="1853780" y="361848"/>
                      </a:cubicBezTo>
                      <a:cubicBezTo>
                        <a:pt x="1839643" y="394743"/>
                        <a:pt x="1806655" y="408841"/>
                        <a:pt x="1773668" y="408841"/>
                      </a:cubicBezTo>
                      <a:cubicBezTo>
                        <a:pt x="1759530" y="408841"/>
                        <a:pt x="1740680" y="404141"/>
                        <a:pt x="1726542" y="399442"/>
                      </a:cubicBezTo>
                      <a:cubicBezTo>
                        <a:pt x="1486205" y="258462"/>
                        <a:pt x="1212880" y="187973"/>
                        <a:pt x="934842" y="187973"/>
                      </a:cubicBezTo>
                      <a:cubicBezTo>
                        <a:pt x="656805" y="187973"/>
                        <a:pt x="383480" y="258462"/>
                        <a:pt x="143142" y="399442"/>
                      </a:cubicBezTo>
                      <a:cubicBezTo>
                        <a:pt x="96018" y="422938"/>
                        <a:pt x="39467" y="408841"/>
                        <a:pt x="11192" y="361848"/>
                      </a:cubicBezTo>
                      <a:cubicBezTo>
                        <a:pt x="-12370" y="314855"/>
                        <a:pt x="1767" y="258462"/>
                        <a:pt x="48892" y="234966"/>
                      </a:cubicBezTo>
                      <a:cubicBezTo>
                        <a:pt x="317505" y="79889"/>
                        <a:pt x="623817" y="0"/>
                        <a:pt x="934842" y="0"/>
                      </a:cubicBezTo>
                      <a:close/>
                    </a:path>
                  </a:pathLst>
                </a:custGeom>
                <a:solidFill>
                  <a:srgbClr val="2853DC"/>
                </a:solidFill>
                <a:ln w="10795" cap="flat" cmpd="sng" algn="ctr">
                  <a:noFill/>
                  <a:prstDash val="solid"/>
                </a:ln>
                <a:effectLst/>
              </p:spPr>
              <p:txBody>
                <a:bodyPr wrap="square" rtlCol="0" anchor="ctr">
                  <a:noAutofit/>
                </a:bodyP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Microsoft Sans Serif"/>
                    <a:ea typeface="+mn-ea"/>
                  </a:endParaRPr>
                </a:p>
              </p:txBody>
            </p:sp>
            <p:grpSp>
              <p:nvGrpSpPr>
                <p:cNvPr id="151" name="Group 150">
                  <a:extLst>
                    <a:ext uri="{FF2B5EF4-FFF2-40B4-BE49-F238E27FC236}">
                      <a16:creationId xmlns:a16="http://schemas.microsoft.com/office/drawing/2014/main" id="{C4BB9724-B309-94AB-5D0B-9E57823B19B7}"/>
                    </a:ext>
                  </a:extLst>
                </p:cNvPr>
                <p:cNvGrpSpPr>
                  <a:grpSpLocks noChangeAspect="1"/>
                </p:cNvGrpSpPr>
                <p:nvPr/>
              </p:nvGrpSpPr>
              <p:grpSpPr>
                <a:xfrm>
                  <a:off x="1094625" y="4212291"/>
                  <a:ext cx="369253" cy="366679"/>
                  <a:chOff x="1059180" y="3036700"/>
                  <a:chExt cx="1495738" cy="1485311"/>
                </a:xfrm>
              </p:grpSpPr>
              <p:sp>
                <p:nvSpPr>
                  <p:cNvPr id="153" name="Rectangle: Rounded Corners 32">
                    <a:extLst>
                      <a:ext uri="{FF2B5EF4-FFF2-40B4-BE49-F238E27FC236}">
                        <a16:creationId xmlns:a16="http://schemas.microsoft.com/office/drawing/2014/main" id="{17ADF6C2-8F8F-0EA8-736B-6B62E8FED40F}"/>
                      </a:ext>
                    </a:extLst>
                  </p:cNvPr>
                  <p:cNvSpPr/>
                  <p:nvPr/>
                </p:nvSpPr>
                <p:spPr>
                  <a:xfrm>
                    <a:off x="1059180" y="3036700"/>
                    <a:ext cx="1495738" cy="1485311"/>
                  </a:xfrm>
                  <a:prstGeom prst="roundRect">
                    <a:avLst>
                      <a:gd name="adj" fmla="val 3338"/>
                    </a:avLst>
                  </a:prstGeom>
                  <a:solidFill>
                    <a:srgbClr val="2853DC">
                      <a:lumMod val="100000"/>
                    </a:srgbClr>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Microsoft Sans Serif"/>
                      <a:ea typeface="+mn-ea"/>
                    </a:endParaRPr>
                  </a:p>
                </p:txBody>
              </p:sp>
              <p:sp>
                <p:nvSpPr>
                  <p:cNvPr id="154" name="Rectangle: Rounded Corners 33">
                    <a:extLst>
                      <a:ext uri="{FF2B5EF4-FFF2-40B4-BE49-F238E27FC236}">
                        <a16:creationId xmlns:a16="http://schemas.microsoft.com/office/drawing/2014/main" id="{5BFDF118-7A2D-5137-BCE1-BFDEB6EACE25}"/>
                      </a:ext>
                    </a:extLst>
                  </p:cNvPr>
                  <p:cNvSpPr/>
                  <p:nvPr/>
                </p:nvSpPr>
                <p:spPr>
                  <a:xfrm>
                    <a:off x="1234169" y="3210470"/>
                    <a:ext cx="1145760" cy="1137771"/>
                  </a:xfrm>
                  <a:prstGeom prst="roundRect">
                    <a:avLst>
                      <a:gd name="adj" fmla="val 1058"/>
                    </a:avLst>
                  </a:prstGeom>
                  <a:solidFill>
                    <a:srgbClr val="7BA0FF">
                      <a:lumMod val="60000"/>
                      <a:lumOff val="40000"/>
                    </a:srgbClr>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Microsoft Sans Serif"/>
                      <a:ea typeface="+mn-ea"/>
                    </a:endParaRPr>
                  </a:p>
                </p:txBody>
              </p:sp>
              <p:sp>
                <p:nvSpPr>
                  <p:cNvPr id="155" name="Freeform: Shape 17">
                    <a:extLst>
                      <a:ext uri="{FF2B5EF4-FFF2-40B4-BE49-F238E27FC236}">
                        <a16:creationId xmlns:a16="http://schemas.microsoft.com/office/drawing/2014/main" id="{4210861E-3BB2-0616-40F8-5B28B4A1730E}"/>
                      </a:ext>
                    </a:extLst>
                  </p:cNvPr>
                  <p:cNvSpPr>
                    <a:spLocks noChangeArrowheads="1"/>
                  </p:cNvSpPr>
                  <p:nvPr/>
                </p:nvSpPr>
                <p:spPr bwMode="auto">
                  <a:xfrm>
                    <a:off x="1329997" y="3306933"/>
                    <a:ext cx="951728" cy="943306"/>
                  </a:xfrm>
                  <a:custGeom>
                    <a:avLst/>
                    <a:gdLst>
                      <a:gd name="connsiteX0" fmla="*/ 1227931 w 2316163"/>
                      <a:gd name="connsiteY0" fmla="*/ 1914525 h 2281239"/>
                      <a:gd name="connsiteX1" fmla="*/ 1412875 w 2316163"/>
                      <a:gd name="connsiteY1" fmla="*/ 2097882 h 2281239"/>
                      <a:gd name="connsiteX2" fmla="*/ 1227931 w 2316163"/>
                      <a:gd name="connsiteY2" fmla="*/ 2281239 h 2281239"/>
                      <a:gd name="connsiteX3" fmla="*/ 1042987 w 2316163"/>
                      <a:gd name="connsiteY3" fmla="*/ 2097882 h 2281239"/>
                      <a:gd name="connsiteX4" fmla="*/ 1227931 w 2316163"/>
                      <a:gd name="connsiteY4" fmla="*/ 1914525 h 2281239"/>
                      <a:gd name="connsiteX5" fmla="*/ 185738 w 2316163"/>
                      <a:gd name="connsiteY5" fmla="*/ 1914525 h 2281239"/>
                      <a:gd name="connsiteX6" fmla="*/ 371476 w 2316163"/>
                      <a:gd name="connsiteY6" fmla="*/ 2097882 h 2281239"/>
                      <a:gd name="connsiteX7" fmla="*/ 185738 w 2316163"/>
                      <a:gd name="connsiteY7" fmla="*/ 2281239 h 2281239"/>
                      <a:gd name="connsiteX8" fmla="*/ 0 w 2316163"/>
                      <a:gd name="connsiteY8" fmla="*/ 2097882 h 2281239"/>
                      <a:gd name="connsiteX9" fmla="*/ 185738 w 2316163"/>
                      <a:gd name="connsiteY9" fmla="*/ 1914525 h 2281239"/>
                      <a:gd name="connsiteX10" fmla="*/ 1409639 w 2316163"/>
                      <a:gd name="connsiteY10" fmla="*/ 0 h 2281239"/>
                      <a:gd name="connsiteX11" fmla="*/ 1575622 w 2316163"/>
                      <a:gd name="connsiteY11" fmla="*/ 102145 h 2281239"/>
                      <a:gd name="connsiteX12" fmla="*/ 2133156 w 2316163"/>
                      <a:gd name="connsiteY12" fmla="*/ 102145 h 2281239"/>
                      <a:gd name="connsiteX13" fmla="*/ 2209764 w 2316163"/>
                      <a:gd name="connsiteY13" fmla="*/ 178754 h 2281239"/>
                      <a:gd name="connsiteX14" fmla="*/ 2209764 w 2316163"/>
                      <a:gd name="connsiteY14" fmla="*/ 1762001 h 2281239"/>
                      <a:gd name="connsiteX15" fmla="*/ 2209764 w 2316163"/>
                      <a:gd name="connsiteY15" fmla="*/ 1936499 h 2281239"/>
                      <a:gd name="connsiteX16" fmla="*/ 2260835 w 2316163"/>
                      <a:gd name="connsiteY16" fmla="*/ 1970547 h 2281239"/>
                      <a:gd name="connsiteX17" fmla="*/ 2316163 w 2316163"/>
                      <a:gd name="connsiteY17" fmla="*/ 2098228 h 2281239"/>
                      <a:gd name="connsiteX18" fmla="*/ 2133156 w 2316163"/>
                      <a:gd name="connsiteY18" fmla="*/ 2281238 h 2281239"/>
                      <a:gd name="connsiteX19" fmla="*/ 1945893 w 2316163"/>
                      <a:gd name="connsiteY19" fmla="*/ 2098228 h 2281239"/>
                      <a:gd name="connsiteX20" fmla="*/ 2001220 w 2316163"/>
                      <a:gd name="connsiteY20" fmla="*/ 1970547 h 2281239"/>
                      <a:gd name="connsiteX21" fmla="*/ 2056548 w 2316163"/>
                      <a:gd name="connsiteY21" fmla="*/ 1932243 h 2281239"/>
                      <a:gd name="connsiteX22" fmla="*/ 2056548 w 2316163"/>
                      <a:gd name="connsiteY22" fmla="*/ 1868402 h 2281239"/>
                      <a:gd name="connsiteX23" fmla="*/ 2056548 w 2316163"/>
                      <a:gd name="connsiteY23" fmla="*/ 251106 h 2281239"/>
                      <a:gd name="connsiteX24" fmla="*/ 1575622 w 2316163"/>
                      <a:gd name="connsiteY24" fmla="*/ 251106 h 2281239"/>
                      <a:gd name="connsiteX25" fmla="*/ 1409639 w 2316163"/>
                      <a:gd name="connsiteY25" fmla="*/ 366019 h 2281239"/>
                      <a:gd name="connsiteX26" fmla="*/ 1222375 w 2316163"/>
                      <a:gd name="connsiteY26" fmla="*/ 178754 h 2281239"/>
                      <a:gd name="connsiteX27" fmla="*/ 1409639 w 2316163"/>
                      <a:gd name="connsiteY27" fmla="*/ 0 h 2281239"/>
                      <a:gd name="connsiteX28" fmla="*/ 183075 w 2316163"/>
                      <a:gd name="connsiteY28" fmla="*/ 0 h 2281239"/>
                      <a:gd name="connsiteX29" fmla="*/ 370408 w 2316163"/>
                      <a:gd name="connsiteY29" fmla="*/ 178702 h 2281239"/>
                      <a:gd name="connsiteX30" fmla="*/ 259712 w 2316163"/>
                      <a:gd name="connsiteY30" fmla="*/ 344640 h 2281239"/>
                      <a:gd name="connsiteX31" fmla="*/ 259712 w 2316163"/>
                      <a:gd name="connsiteY31" fmla="*/ 1174331 h 2281239"/>
                      <a:gd name="connsiteX32" fmla="*/ 740817 w 2316163"/>
                      <a:gd name="connsiteY32" fmla="*/ 1174331 h 2281239"/>
                      <a:gd name="connsiteX33" fmla="*/ 740817 w 2316163"/>
                      <a:gd name="connsiteY33" fmla="*/ 804161 h 2281239"/>
                      <a:gd name="connsiteX34" fmla="*/ 825968 w 2316163"/>
                      <a:gd name="connsiteY34" fmla="*/ 719065 h 2281239"/>
                      <a:gd name="connsiteX35" fmla="*/ 1583816 w 2316163"/>
                      <a:gd name="connsiteY35" fmla="*/ 719065 h 2281239"/>
                      <a:gd name="connsiteX36" fmla="*/ 1673225 w 2316163"/>
                      <a:gd name="connsiteY36" fmla="*/ 804161 h 2281239"/>
                      <a:gd name="connsiteX37" fmla="*/ 1673225 w 2316163"/>
                      <a:gd name="connsiteY37" fmla="*/ 1587049 h 2281239"/>
                      <a:gd name="connsiteX38" fmla="*/ 1583816 w 2316163"/>
                      <a:gd name="connsiteY38" fmla="*/ 1676400 h 2281239"/>
                      <a:gd name="connsiteX39" fmla="*/ 825968 w 2316163"/>
                      <a:gd name="connsiteY39" fmla="*/ 1676400 h 2281239"/>
                      <a:gd name="connsiteX40" fmla="*/ 740817 w 2316163"/>
                      <a:gd name="connsiteY40" fmla="*/ 1587049 h 2281239"/>
                      <a:gd name="connsiteX41" fmla="*/ 740817 w 2316163"/>
                      <a:gd name="connsiteY41" fmla="*/ 1323250 h 2281239"/>
                      <a:gd name="connsiteX42" fmla="*/ 183075 w 2316163"/>
                      <a:gd name="connsiteY42" fmla="*/ 1323250 h 2281239"/>
                      <a:gd name="connsiteX43" fmla="*/ 106439 w 2316163"/>
                      <a:gd name="connsiteY43" fmla="*/ 1250918 h 2281239"/>
                      <a:gd name="connsiteX44" fmla="*/ 106439 w 2316163"/>
                      <a:gd name="connsiteY44" fmla="*/ 344640 h 2281239"/>
                      <a:gd name="connsiteX45" fmla="*/ 0 w 2316163"/>
                      <a:gd name="connsiteY45" fmla="*/ 178702 h 2281239"/>
                      <a:gd name="connsiteX46" fmla="*/ 183075 w 2316163"/>
                      <a:gd name="connsiteY46" fmla="*/ 0 h 228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316163" h="2281239">
                        <a:moveTo>
                          <a:pt x="1227931" y="1914525"/>
                        </a:moveTo>
                        <a:cubicBezTo>
                          <a:pt x="1330073" y="1914525"/>
                          <a:pt x="1412875" y="1996617"/>
                          <a:pt x="1412875" y="2097882"/>
                        </a:cubicBezTo>
                        <a:cubicBezTo>
                          <a:pt x="1412875" y="2199147"/>
                          <a:pt x="1330073" y="2281239"/>
                          <a:pt x="1227931" y="2281239"/>
                        </a:cubicBezTo>
                        <a:cubicBezTo>
                          <a:pt x="1125789" y="2281239"/>
                          <a:pt x="1042987" y="2199147"/>
                          <a:pt x="1042987" y="2097882"/>
                        </a:cubicBezTo>
                        <a:cubicBezTo>
                          <a:pt x="1042987" y="1996617"/>
                          <a:pt x="1125789" y="1914525"/>
                          <a:pt x="1227931" y="1914525"/>
                        </a:cubicBezTo>
                        <a:close/>
                        <a:moveTo>
                          <a:pt x="185738" y="1914525"/>
                        </a:moveTo>
                        <a:cubicBezTo>
                          <a:pt x="288318" y="1914525"/>
                          <a:pt x="371476" y="1996617"/>
                          <a:pt x="371476" y="2097882"/>
                        </a:cubicBezTo>
                        <a:cubicBezTo>
                          <a:pt x="371476" y="2199147"/>
                          <a:pt x="288318" y="2281239"/>
                          <a:pt x="185738" y="2281239"/>
                        </a:cubicBezTo>
                        <a:cubicBezTo>
                          <a:pt x="83158" y="2281239"/>
                          <a:pt x="0" y="2199147"/>
                          <a:pt x="0" y="2097882"/>
                        </a:cubicBezTo>
                        <a:cubicBezTo>
                          <a:pt x="0" y="1996617"/>
                          <a:pt x="83158" y="1914525"/>
                          <a:pt x="185738" y="1914525"/>
                        </a:cubicBezTo>
                        <a:close/>
                        <a:moveTo>
                          <a:pt x="1409639" y="0"/>
                        </a:moveTo>
                        <a:cubicBezTo>
                          <a:pt x="1481990" y="0"/>
                          <a:pt x="1541574" y="42560"/>
                          <a:pt x="1575622" y="102145"/>
                        </a:cubicBezTo>
                        <a:cubicBezTo>
                          <a:pt x="1575622" y="102145"/>
                          <a:pt x="1575622" y="102145"/>
                          <a:pt x="2133156" y="102145"/>
                        </a:cubicBezTo>
                        <a:cubicBezTo>
                          <a:pt x="2175716" y="102145"/>
                          <a:pt x="2209764" y="136193"/>
                          <a:pt x="2209764" y="178754"/>
                        </a:cubicBezTo>
                        <a:cubicBezTo>
                          <a:pt x="2209764" y="178754"/>
                          <a:pt x="2209764" y="178754"/>
                          <a:pt x="2209764" y="1762001"/>
                        </a:cubicBezTo>
                        <a:cubicBezTo>
                          <a:pt x="2209764" y="1936499"/>
                          <a:pt x="2209764" y="1936499"/>
                          <a:pt x="2209764" y="1936499"/>
                        </a:cubicBezTo>
                        <a:cubicBezTo>
                          <a:pt x="2260835" y="1970547"/>
                          <a:pt x="2260835" y="1970547"/>
                          <a:pt x="2260835" y="1970547"/>
                        </a:cubicBezTo>
                        <a:cubicBezTo>
                          <a:pt x="2294883" y="2004596"/>
                          <a:pt x="2316163" y="2047156"/>
                          <a:pt x="2316163" y="2098228"/>
                        </a:cubicBezTo>
                        <a:cubicBezTo>
                          <a:pt x="2316163" y="2200373"/>
                          <a:pt x="2235300" y="2281238"/>
                          <a:pt x="2133156" y="2281238"/>
                        </a:cubicBezTo>
                        <a:cubicBezTo>
                          <a:pt x="2031012" y="2281238"/>
                          <a:pt x="1945893" y="2200373"/>
                          <a:pt x="1945893" y="2098228"/>
                        </a:cubicBezTo>
                        <a:cubicBezTo>
                          <a:pt x="1945893" y="2047156"/>
                          <a:pt x="1967172" y="2004596"/>
                          <a:pt x="2001220" y="1970547"/>
                        </a:cubicBezTo>
                        <a:cubicBezTo>
                          <a:pt x="2056548" y="1932243"/>
                          <a:pt x="2056548" y="1932243"/>
                          <a:pt x="2056548" y="1932243"/>
                        </a:cubicBezTo>
                        <a:cubicBezTo>
                          <a:pt x="2056548" y="1868402"/>
                          <a:pt x="2056548" y="1868402"/>
                          <a:pt x="2056548" y="1868402"/>
                        </a:cubicBezTo>
                        <a:cubicBezTo>
                          <a:pt x="2056548" y="1638576"/>
                          <a:pt x="2056548" y="1174667"/>
                          <a:pt x="2056548" y="251106"/>
                        </a:cubicBezTo>
                        <a:cubicBezTo>
                          <a:pt x="2056548" y="251106"/>
                          <a:pt x="2056548" y="251106"/>
                          <a:pt x="1575622" y="251106"/>
                        </a:cubicBezTo>
                        <a:cubicBezTo>
                          <a:pt x="1550086" y="314947"/>
                          <a:pt x="1486246" y="366019"/>
                          <a:pt x="1409639" y="366019"/>
                        </a:cubicBezTo>
                        <a:cubicBezTo>
                          <a:pt x="1307495" y="366019"/>
                          <a:pt x="1222375" y="280899"/>
                          <a:pt x="1222375" y="178754"/>
                        </a:cubicBezTo>
                        <a:cubicBezTo>
                          <a:pt x="1222375" y="80865"/>
                          <a:pt x="1307495" y="0"/>
                          <a:pt x="1409639" y="0"/>
                        </a:cubicBezTo>
                        <a:close/>
                        <a:moveTo>
                          <a:pt x="183075" y="0"/>
                        </a:moveTo>
                        <a:cubicBezTo>
                          <a:pt x="285257" y="0"/>
                          <a:pt x="370408" y="80841"/>
                          <a:pt x="370408" y="178702"/>
                        </a:cubicBezTo>
                        <a:cubicBezTo>
                          <a:pt x="370408" y="255289"/>
                          <a:pt x="323575" y="319112"/>
                          <a:pt x="259712" y="344640"/>
                        </a:cubicBezTo>
                        <a:cubicBezTo>
                          <a:pt x="259712" y="1174331"/>
                          <a:pt x="259712" y="1174331"/>
                          <a:pt x="259712" y="1174331"/>
                        </a:cubicBezTo>
                        <a:cubicBezTo>
                          <a:pt x="740817" y="1174331"/>
                          <a:pt x="740817" y="1174331"/>
                          <a:pt x="740817" y="1174331"/>
                        </a:cubicBezTo>
                        <a:cubicBezTo>
                          <a:pt x="740817" y="804161"/>
                          <a:pt x="740817" y="804161"/>
                          <a:pt x="740817" y="804161"/>
                        </a:cubicBezTo>
                        <a:cubicBezTo>
                          <a:pt x="740817" y="757358"/>
                          <a:pt x="779135" y="719065"/>
                          <a:pt x="825968" y="719065"/>
                        </a:cubicBezTo>
                        <a:cubicBezTo>
                          <a:pt x="1583816" y="719065"/>
                          <a:pt x="1583816" y="719065"/>
                          <a:pt x="1583816" y="719065"/>
                        </a:cubicBezTo>
                        <a:cubicBezTo>
                          <a:pt x="1634907" y="719065"/>
                          <a:pt x="1673225" y="757358"/>
                          <a:pt x="1673225" y="804161"/>
                        </a:cubicBezTo>
                        <a:cubicBezTo>
                          <a:pt x="1673225" y="1587049"/>
                          <a:pt x="1673225" y="1587049"/>
                          <a:pt x="1673225" y="1587049"/>
                        </a:cubicBezTo>
                        <a:cubicBezTo>
                          <a:pt x="1673225" y="1638106"/>
                          <a:pt x="1634907" y="1676400"/>
                          <a:pt x="1583816" y="1676400"/>
                        </a:cubicBezTo>
                        <a:cubicBezTo>
                          <a:pt x="825968" y="1676400"/>
                          <a:pt x="825968" y="1676400"/>
                          <a:pt x="825968" y="1676400"/>
                        </a:cubicBezTo>
                        <a:cubicBezTo>
                          <a:pt x="779135" y="1676400"/>
                          <a:pt x="740817" y="1638106"/>
                          <a:pt x="740817" y="1587049"/>
                        </a:cubicBezTo>
                        <a:cubicBezTo>
                          <a:pt x="740817" y="1323250"/>
                          <a:pt x="740817" y="1323250"/>
                          <a:pt x="740817" y="1323250"/>
                        </a:cubicBezTo>
                        <a:cubicBezTo>
                          <a:pt x="740817" y="1323250"/>
                          <a:pt x="740817" y="1323250"/>
                          <a:pt x="183075" y="1323250"/>
                        </a:cubicBezTo>
                        <a:cubicBezTo>
                          <a:pt x="140500" y="1323250"/>
                          <a:pt x="106439" y="1289211"/>
                          <a:pt x="106439" y="1250918"/>
                        </a:cubicBezTo>
                        <a:cubicBezTo>
                          <a:pt x="106439" y="1250918"/>
                          <a:pt x="106439" y="1250918"/>
                          <a:pt x="106439" y="344640"/>
                        </a:cubicBezTo>
                        <a:cubicBezTo>
                          <a:pt x="46833" y="319112"/>
                          <a:pt x="0" y="255289"/>
                          <a:pt x="0" y="178702"/>
                        </a:cubicBezTo>
                        <a:cubicBezTo>
                          <a:pt x="0" y="80841"/>
                          <a:pt x="85151" y="0"/>
                          <a:pt x="183075" y="0"/>
                        </a:cubicBezTo>
                        <a:close/>
                      </a:path>
                    </a:pathLst>
                  </a:custGeom>
                  <a:solidFill>
                    <a:srgbClr val="2853DC">
                      <a:lumMod val="100000"/>
                    </a:srgbClr>
                  </a:solidFill>
                  <a:ln>
                    <a:noFill/>
                  </a:ln>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ysClr val="windowText" lastClr="000000"/>
                      </a:solidFill>
                      <a:effectLst/>
                      <a:uLnTx/>
                      <a:uFillTx/>
                      <a:latin typeface="Microsoft Sans Serif"/>
                      <a:ea typeface="+mn-ea"/>
                    </a:endParaRPr>
                  </a:p>
                </p:txBody>
              </p:sp>
            </p:grpSp>
            <p:sp>
              <p:nvSpPr>
                <p:cNvPr id="152" name="TextBox 151">
                  <a:extLst>
                    <a:ext uri="{FF2B5EF4-FFF2-40B4-BE49-F238E27FC236}">
                      <a16:creationId xmlns:a16="http://schemas.microsoft.com/office/drawing/2014/main" id="{78F2D469-8A1B-EA18-1CC5-CA1438572D25}"/>
                    </a:ext>
                  </a:extLst>
                </p:cNvPr>
                <p:cNvSpPr txBox="1"/>
                <p:nvPr/>
              </p:nvSpPr>
              <p:spPr>
                <a:xfrm>
                  <a:off x="770256" y="4591572"/>
                  <a:ext cx="1012410" cy="175712"/>
                </a:xfrm>
                <a:prstGeom prst="rect">
                  <a:avLst/>
                </a:prstGeom>
              </p:spPr>
              <p:txBody>
                <a:bodyPr wrap="square" lIns="0" tIns="0" rIns="0" bIns="0" rtlCol="0">
                  <a:spAutoFit/>
                </a:bodyPr>
                <a:lstStyle/>
                <a:p>
                  <a:pPr marL="0" marR="0" lvl="0" indent="0" algn="ctr" defTabSz="685800" eaLnBrk="1" fontAlgn="auto" latinLnBrk="0" hangingPunct="1">
                    <a:lnSpc>
                      <a:spcPct val="96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B2742"/>
                      </a:solidFill>
                      <a:effectLst/>
                      <a:uLnTx/>
                      <a:uFillTx/>
                      <a:latin typeface="Microsoft Sans Serif"/>
                      <a:ea typeface="+mn-ea"/>
                      <a:cs typeface="Microsoft Sans Serif" panose="020B0604020202020204" pitchFamily="34" charset="0"/>
                    </a:rPr>
                    <a:t>RFID tag</a:t>
                  </a:r>
                </a:p>
              </p:txBody>
            </p:sp>
          </p:grpSp>
        </p:grpSp>
        <p:grpSp>
          <p:nvGrpSpPr>
            <p:cNvPr id="116" name="Group 115">
              <a:extLst>
                <a:ext uri="{FF2B5EF4-FFF2-40B4-BE49-F238E27FC236}">
                  <a16:creationId xmlns:a16="http://schemas.microsoft.com/office/drawing/2014/main" id="{CAC14E96-46A3-7775-13D7-4FBE093B631F}"/>
                </a:ext>
              </a:extLst>
            </p:cNvPr>
            <p:cNvGrpSpPr/>
            <p:nvPr/>
          </p:nvGrpSpPr>
          <p:grpSpPr>
            <a:xfrm>
              <a:off x="9586294" y="1230232"/>
              <a:ext cx="1564337" cy="1889587"/>
              <a:chOff x="9705764" y="4286456"/>
              <a:chExt cx="1564337" cy="1889587"/>
            </a:xfrm>
          </p:grpSpPr>
          <p:grpSp>
            <p:nvGrpSpPr>
              <p:cNvPr id="117" name="Group 116">
                <a:extLst>
                  <a:ext uri="{FF2B5EF4-FFF2-40B4-BE49-F238E27FC236}">
                    <a16:creationId xmlns:a16="http://schemas.microsoft.com/office/drawing/2014/main" id="{0099A58D-DBF4-D709-29DE-E403B9AC3863}"/>
                  </a:ext>
                </a:extLst>
              </p:cNvPr>
              <p:cNvGrpSpPr/>
              <p:nvPr/>
            </p:nvGrpSpPr>
            <p:grpSpPr>
              <a:xfrm>
                <a:off x="9705764" y="5425329"/>
                <a:ext cx="1564337" cy="517319"/>
                <a:chOff x="3546894" y="4344480"/>
                <a:chExt cx="1546921" cy="511560"/>
              </a:xfrm>
            </p:grpSpPr>
            <p:sp>
              <p:nvSpPr>
                <p:cNvPr id="126" name="Freeform: Shape 3">
                  <a:extLst>
                    <a:ext uri="{FF2B5EF4-FFF2-40B4-BE49-F238E27FC236}">
                      <a16:creationId xmlns:a16="http://schemas.microsoft.com/office/drawing/2014/main" id="{873A035A-D4DD-253D-6E73-A1FAE9FF660A}"/>
                    </a:ext>
                  </a:extLst>
                </p:cNvPr>
                <p:cNvSpPr/>
                <p:nvPr/>
              </p:nvSpPr>
              <p:spPr>
                <a:xfrm>
                  <a:off x="3589735" y="4487400"/>
                  <a:ext cx="415080" cy="329400"/>
                </a:xfrm>
                <a:custGeom>
                  <a:avLst/>
                  <a:gdLst/>
                  <a:ahLst/>
                  <a:cxnLst>
                    <a:cxn ang="3cd4">
                      <a:pos x="hc" y="t"/>
                    </a:cxn>
                    <a:cxn ang="cd2">
                      <a:pos x="l" y="vc"/>
                    </a:cxn>
                    <a:cxn ang="cd4">
                      <a:pos x="hc" y="b"/>
                    </a:cxn>
                    <a:cxn ang="0">
                      <a:pos x="r" y="vc"/>
                    </a:cxn>
                  </a:cxnLst>
                  <a:rect l="l" t="t" r="r" b="b"/>
                  <a:pathLst>
                    <a:path w="1154" h="916">
                      <a:moveTo>
                        <a:pt x="1154" y="916"/>
                      </a:moveTo>
                      <a:lnTo>
                        <a:pt x="0" y="916"/>
                      </a:lnTo>
                      <a:lnTo>
                        <a:pt x="0" y="0"/>
                      </a:lnTo>
                      <a:lnTo>
                        <a:pt x="1154" y="0"/>
                      </a:lnTo>
                      <a:close/>
                    </a:path>
                  </a:pathLst>
                </a:custGeom>
                <a:solidFill>
                  <a:srgbClr val="7BA0FF">
                    <a:lumMod val="40000"/>
                    <a:lumOff val="60000"/>
                  </a:srgbClr>
                </a:solidFill>
                <a:ln cap="flat">
                  <a:noFill/>
                  <a:prstDash val="solid"/>
                </a:ln>
              </p:spPr>
              <p:txBody>
                <a:bodyPr vert="horz" wrap="none" lIns="67500" tIns="33750" rIns="67500" bIns="33750" anchor="ctr" anchorCtr="1" compatLnSpc="0"/>
                <a:lstStyle/>
                <a:p>
                  <a:pPr marL="0" marR="0" lvl="0" indent="0" defTabSz="685800" eaLnBrk="1" fontAlgn="auto" latinLnBrk="0" hangingPunct="0">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Arial" pitchFamily="18"/>
                    <a:ea typeface="Microsoft YaHei" pitchFamily="2"/>
                    <a:cs typeface="Lucida Sans" pitchFamily="2"/>
                  </a:endParaRPr>
                </a:p>
              </p:txBody>
            </p:sp>
            <p:sp>
              <p:nvSpPr>
                <p:cNvPr id="127" name="Freeform: Shape 5">
                  <a:extLst>
                    <a:ext uri="{FF2B5EF4-FFF2-40B4-BE49-F238E27FC236}">
                      <a16:creationId xmlns:a16="http://schemas.microsoft.com/office/drawing/2014/main" id="{02248D34-6C43-1364-E29E-A585B6B4A9C4}"/>
                    </a:ext>
                  </a:extLst>
                </p:cNvPr>
                <p:cNvSpPr/>
                <p:nvPr/>
              </p:nvSpPr>
              <p:spPr>
                <a:xfrm>
                  <a:off x="3546894" y="4451760"/>
                  <a:ext cx="497520" cy="35280"/>
                </a:xfrm>
                <a:custGeom>
                  <a:avLst/>
                  <a:gdLst/>
                  <a:ahLst/>
                  <a:cxnLst>
                    <a:cxn ang="3cd4">
                      <a:pos x="hc" y="t"/>
                    </a:cxn>
                    <a:cxn ang="cd2">
                      <a:pos x="l" y="vc"/>
                    </a:cxn>
                    <a:cxn ang="cd4">
                      <a:pos x="hc" y="b"/>
                    </a:cxn>
                    <a:cxn ang="0">
                      <a:pos x="r" y="vc"/>
                    </a:cxn>
                  </a:cxnLst>
                  <a:rect l="l" t="t" r="r" b="b"/>
                  <a:pathLst>
                    <a:path w="1383" h="99">
                      <a:moveTo>
                        <a:pt x="1343" y="99"/>
                      </a:moveTo>
                      <a:cubicBezTo>
                        <a:pt x="49" y="99"/>
                        <a:pt x="49" y="99"/>
                        <a:pt x="49" y="99"/>
                      </a:cubicBezTo>
                      <a:cubicBezTo>
                        <a:pt x="20" y="99"/>
                        <a:pt x="0" y="80"/>
                        <a:pt x="0" y="50"/>
                      </a:cubicBezTo>
                      <a:cubicBezTo>
                        <a:pt x="0" y="20"/>
                        <a:pt x="20" y="0"/>
                        <a:pt x="49" y="0"/>
                      </a:cubicBezTo>
                      <a:cubicBezTo>
                        <a:pt x="1343" y="0"/>
                        <a:pt x="1343" y="0"/>
                        <a:pt x="1343" y="0"/>
                      </a:cubicBezTo>
                      <a:cubicBezTo>
                        <a:pt x="1363" y="0"/>
                        <a:pt x="1383" y="20"/>
                        <a:pt x="1383" y="50"/>
                      </a:cubicBezTo>
                      <a:cubicBezTo>
                        <a:pt x="1383" y="80"/>
                        <a:pt x="1363" y="99"/>
                        <a:pt x="1343" y="99"/>
                      </a:cubicBezTo>
                      <a:close/>
                    </a:path>
                  </a:pathLst>
                </a:custGeom>
                <a:solidFill>
                  <a:srgbClr val="7BA0FF"/>
                </a:solidFill>
                <a:ln cap="flat">
                  <a:noFill/>
                  <a:prstDash val="solid"/>
                </a:ln>
              </p:spPr>
              <p:txBody>
                <a:bodyPr vert="horz" wrap="none" lIns="67500" tIns="33750" rIns="67500" bIns="33750" anchor="ctr" anchorCtr="1" compatLnSpc="0"/>
                <a:lstStyle/>
                <a:p>
                  <a:pPr marL="0" marR="0" lvl="0" indent="0" defTabSz="685800" eaLnBrk="1" fontAlgn="auto" latinLnBrk="0" hangingPunct="0">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Arial" pitchFamily="18"/>
                    <a:ea typeface="Microsoft YaHei" pitchFamily="2"/>
                    <a:cs typeface="Lucida Sans" pitchFamily="2"/>
                  </a:endParaRPr>
                </a:p>
              </p:txBody>
            </p:sp>
            <p:sp>
              <p:nvSpPr>
                <p:cNvPr id="128" name="Freeform: Shape 6">
                  <a:extLst>
                    <a:ext uri="{FF2B5EF4-FFF2-40B4-BE49-F238E27FC236}">
                      <a16:creationId xmlns:a16="http://schemas.microsoft.com/office/drawing/2014/main" id="{C3052281-9E8D-F23D-0EDD-97A87601CC96}"/>
                    </a:ext>
                  </a:extLst>
                </p:cNvPr>
                <p:cNvSpPr/>
                <p:nvPr/>
              </p:nvSpPr>
              <p:spPr>
                <a:xfrm>
                  <a:off x="3546894" y="4817160"/>
                  <a:ext cx="497520" cy="38880"/>
                </a:xfrm>
                <a:custGeom>
                  <a:avLst/>
                  <a:gdLst/>
                  <a:ahLst/>
                  <a:cxnLst>
                    <a:cxn ang="3cd4">
                      <a:pos x="hc" y="t"/>
                    </a:cxn>
                    <a:cxn ang="cd2">
                      <a:pos x="l" y="vc"/>
                    </a:cxn>
                    <a:cxn ang="cd4">
                      <a:pos x="hc" y="b"/>
                    </a:cxn>
                    <a:cxn ang="0">
                      <a:pos x="r" y="vc"/>
                    </a:cxn>
                  </a:cxnLst>
                  <a:rect l="l" t="t" r="r" b="b"/>
                  <a:pathLst>
                    <a:path w="1383" h="109">
                      <a:moveTo>
                        <a:pt x="1383" y="109"/>
                      </a:moveTo>
                      <a:cubicBezTo>
                        <a:pt x="0" y="109"/>
                        <a:pt x="0" y="109"/>
                        <a:pt x="0" y="109"/>
                      </a:cubicBezTo>
                      <a:cubicBezTo>
                        <a:pt x="0" y="79"/>
                        <a:pt x="0" y="79"/>
                        <a:pt x="0" y="79"/>
                      </a:cubicBezTo>
                      <a:cubicBezTo>
                        <a:pt x="0" y="30"/>
                        <a:pt x="40" y="0"/>
                        <a:pt x="79" y="0"/>
                      </a:cubicBezTo>
                      <a:cubicBezTo>
                        <a:pt x="1304" y="0"/>
                        <a:pt x="1304" y="0"/>
                        <a:pt x="1304" y="0"/>
                      </a:cubicBezTo>
                      <a:cubicBezTo>
                        <a:pt x="1353" y="0"/>
                        <a:pt x="1383" y="30"/>
                        <a:pt x="1383" y="79"/>
                      </a:cubicBezTo>
                      <a:close/>
                    </a:path>
                  </a:pathLst>
                </a:custGeom>
                <a:solidFill>
                  <a:srgbClr val="7BA0FF"/>
                </a:solidFill>
                <a:ln cap="flat">
                  <a:noFill/>
                  <a:prstDash val="solid"/>
                </a:ln>
              </p:spPr>
              <p:txBody>
                <a:bodyPr vert="horz" wrap="none" lIns="67500" tIns="33750" rIns="67500" bIns="33750" anchor="ctr" anchorCtr="1" compatLnSpc="0"/>
                <a:lstStyle/>
                <a:p>
                  <a:pPr marL="0" marR="0" lvl="0" indent="0" defTabSz="685800" eaLnBrk="1" fontAlgn="auto" latinLnBrk="0" hangingPunct="0">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Arial" pitchFamily="18"/>
                    <a:ea typeface="Microsoft YaHei" pitchFamily="2"/>
                    <a:cs typeface="Lucida Sans" pitchFamily="2"/>
                  </a:endParaRPr>
                </a:p>
              </p:txBody>
            </p:sp>
            <p:sp>
              <p:nvSpPr>
                <p:cNvPr id="129" name="Freeform: Shape 7">
                  <a:extLst>
                    <a:ext uri="{FF2B5EF4-FFF2-40B4-BE49-F238E27FC236}">
                      <a16:creationId xmlns:a16="http://schemas.microsoft.com/office/drawing/2014/main" id="{4BC2C473-841E-7C84-217F-2BFCC1EF9AA2}"/>
                    </a:ext>
                  </a:extLst>
                </p:cNvPr>
                <p:cNvSpPr/>
                <p:nvPr/>
              </p:nvSpPr>
              <p:spPr>
                <a:xfrm>
                  <a:off x="4635895" y="4487400"/>
                  <a:ext cx="415080" cy="329400"/>
                </a:xfrm>
                <a:custGeom>
                  <a:avLst/>
                  <a:gdLst/>
                  <a:ahLst/>
                  <a:cxnLst>
                    <a:cxn ang="3cd4">
                      <a:pos x="hc" y="t"/>
                    </a:cxn>
                    <a:cxn ang="cd2">
                      <a:pos x="l" y="vc"/>
                    </a:cxn>
                    <a:cxn ang="cd4">
                      <a:pos x="hc" y="b"/>
                    </a:cxn>
                    <a:cxn ang="0">
                      <a:pos x="r" y="vc"/>
                    </a:cxn>
                  </a:cxnLst>
                  <a:rect l="l" t="t" r="r" b="b"/>
                  <a:pathLst>
                    <a:path w="1154" h="916">
                      <a:moveTo>
                        <a:pt x="1154" y="916"/>
                      </a:moveTo>
                      <a:lnTo>
                        <a:pt x="0" y="916"/>
                      </a:lnTo>
                      <a:lnTo>
                        <a:pt x="0" y="0"/>
                      </a:lnTo>
                      <a:lnTo>
                        <a:pt x="1154" y="0"/>
                      </a:lnTo>
                      <a:close/>
                    </a:path>
                  </a:pathLst>
                </a:custGeom>
                <a:solidFill>
                  <a:srgbClr val="7BA0FF">
                    <a:lumMod val="40000"/>
                    <a:lumOff val="60000"/>
                  </a:srgbClr>
                </a:solidFill>
                <a:ln cap="flat">
                  <a:noFill/>
                  <a:prstDash val="solid"/>
                </a:ln>
              </p:spPr>
              <p:txBody>
                <a:bodyPr vert="horz" wrap="none" lIns="67500" tIns="33750" rIns="67500" bIns="33750" anchor="ctr" anchorCtr="1" compatLnSpc="0"/>
                <a:lstStyle/>
                <a:p>
                  <a:pPr marL="0" marR="0" lvl="0" indent="0" defTabSz="685800" eaLnBrk="1" fontAlgn="auto" latinLnBrk="0" hangingPunct="0">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Arial" pitchFamily="18"/>
                    <a:ea typeface="Microsoft YaHei" pitchFamily="2"/>
                    <a:cs typeface="Lucida Sans" pitchFamily="2"/>
                  </a:endParaRPr>
                </a:p>
              </p:txBody>
            </p:sp>
            <p:sp>
              <p:nvSpPr>
                <p:cNvPr id="130" name="Freeform: Shape 8">
                  <a:extLst>
                    <a:ext uri="{FF2B5EF4-FFF2-40B4-BE49-F238E27FC236}">
                      <a16:creationId xmlns:a16="http://schemas.microsoft.com/office/drawing/2014/main" id="{8FAAF392-90CB-5445-E980-12D7986D9DE4}"/>
                    </a:ext>
                  </a:extLst>
                </p:cNvPr>
                <p:cNvSpPr/>
                <p:nvPr/>
              </p:nvSpPr>
              <p:spPr>
                <a:xfrm>
                  <a:off x="4596295" y="4451760"/>
                  <a:ext cx="497520" cy="35280"/>
                </a:xfrm>
                <a:custGeom>
                  <a:avLst/>
                  <a:gdLst/>
                  <a:ahLst/>
                  <a:cxnLst>
                    <a:cxn ang="3cd4">
                      <a:pos x="hc" y="t"/>
                    </a:cxn>
                    <a:cxn ang="cd2">
                      <a:pos x="l" y="vc"/>
                    </a:cxn>
                    <a:cxn ang="cd4">
                      <a:pos x="hc" y="b"/>
                    </a:cxn>
                    <a:cxn ang="0">
                      <a:pos x="r" y="vc"/>
                    </a:cxn>
                  </a:cxnLst>
                  <a:rect l="l" t="t" r="r" b="b"/>
                  <a:pathLst>
                    <a:path w="1383" h="99">
                      <a:moveTo>
                        <a:pt x="1334" y="99"/>
                      </a:moveTo>
                      <a:cubicBezTo>
                        <a:pt x="50" y="99"/>
                        <a:pt x="50" y="99"/>
                        <a:pt x="50" y="99"/>
                      </a:cubicBezTo>
                      <a:cubicBezTo>
                        <a:pt x="20" y="99"/>
                        <a:pt x="0" y="80"/>
                        <a:pt x="0" y="50"/>
                      </a:cubicBezTo>
                      <a:cubicBezTo>
                        <a:pt x="0" y="20"/>
                        <a:pt x="20" y="0"/>
                        <a:pt x="50" y="0"/>
                      </a:cubicBezTo>
                      <a:cubicBezTo>
                        <a:pt x="1334" y="0"/>
                        <a:pt x="1334" y="0"/>
                        <a:pt x="1334" y="0"/>
                      </a:cubicBezTo>
                      <a:cubicBezTo>
                        <a:pt x="1363" y="0"/>
                        <a:pt x="1383" y="20"/>
                        <a:pt x="1383" y="50"/>
                      </a:cubicBezTo>
                      <a:cubicBezTo>
                        <a:pt x="1383" y="80"/>
                        <a:pt x="1363" y="99"/>
                        <a:pt x="1334" y="99"/>
                      </a:cubicBezTo>
                      <a:close/>
                    </a:path>
                  </a:pathLst>
                </a:custGeom>
                <a:solidFill>
                  <a:srgbClr val="7BA0FF"/>
                </a:solidFill>
                <a:ln cap="flat">
                  <a:noFill/>
                  <a:prstDash val="solid"/>
                </a:ln>
              </p:spPr>
              <p:txBody>
                <a:bodyPr vert="horz" wrap="none" lIns="67500" tIns="33750" rIns="67500" bIns="33750" anchor="ctr" anchorCtr="1" compatLnSpc="0"/>
                <a:lstStyle/>
                <a:p>
                  <a:pPr marL="0" marR="0" lvl="0" indent="0" defTabSz="685800" eaLnBrk="1" fontAlgn="auto" latinLnBrk="0" hangingPunct="0">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Arial" pitchFamily="18"/>
                    <a:ea typeface="Microsoft YaHei" pitchFamily="2"/>
                    <a:cs typeface="Lucida Sans" pitchFamily="2"/>
                  </a:endParaRPr>
                </a:p>
              </p:txBody>
            </p:sp>
            <p:sp>
              <p:nvSpPr>
                <p:cNvPr id="131" name="Freeform: Shape 9">
                  <a:extLst>
                    <a:ext uri="{FF2B5EF4-FFF2-40B4-BE49-F238E27FC236}">
                      <a16:creationId xmlns:a16="http://schemas.microsoft.com/office/drawing/2014/main" id="{7CDEE9FD-5BAE-B647-5F4B-45623B3809CD}"/>
                    </a:ext>
                  </a:extLst>
                </p:cNvPr>
                <p:cNvSpPr/>
                <p:nvPr/>
              </p:nvSpPr>
              <p:spPr>
                <a:xfrm>
                  <a:off x="4596295" y="4817160"/>
                  <a:ext cx="497520" cy="38880"/>
                </a:xfrm>
                <a:custGeom>
                  <a:avLst/>
                  <a:gdLst/>
                  <a:ahLst/>
                  <a:cxnLst>
                    <a:cxn ang="3cd4">
                      <a:pos x="hc" y="t"/>
                    </a:cxn>
                    <a:cxn ang="cd2">
                      <a:pos x="l" y="vc"/>
                    </a:cxn>
                    <a:cxn ang="cd4">
                      <a:pos x="hc" y="b"/>
                    </a:cxn>
                    <a:cxn ang="0">
                      <a:pos x="r" y="vc"/>
                    </a:cxn>
                  </a:cxnLst>
                  <a:rect l="l" t="t" r="r" b="b"/>
                  <a:pathLst>
                    <a:path w="1383" h="109">
                      <a:moveTo>
                        <a:pt x="1383" y="109"/>
                      </a:moveTo>
                      <a:cubicBezTo>
                        <a:pt x="0" y="109"/>
                        <a:pt x="0" y="109"/>
                        <a:pt x="0" y="109"/>
                      </a:cubicBezTo>
                      <a:cubicBezTo>
                        <a:pt x="0" y="79"/>
                        <a:pt x="0" y="79"/>
                        <a:pt x="0" y="79"/>
                      </a:cubicBezTo>
                      <a:cubicBezTo>
                        <a:pt x="0" y="30"/>
                        <a:pt x="30" y="0"/>
                        <a:pt x="79" y="0"/>
                      </a:cubicBezTo>
                      <a:cubicBezTo>
                        <a:pt x="1304" y="0"/>
                        <a:pt x="1304" y="0"/>
                        <a:pt x="1304" y="0"/>
                      </a:cubicBezTo>
                      <a:cubicBezTo>
                        <a:pt x="1354" y="0"/>
                        <a:pt x="1383" y="30"/>
                        <a:pt x="1383" y="79"/>
                      </a:cubicBezTo>
                      <a:close/>
                    </a:path>
                  </a:pathLst>
                </a:custGeom>
                <a:solidFill>
                  <a:srgbClr val="7BA0FF"/>
                </a:solidFill>
                <a:ln cap="flat">
                  <a:noFill/>
                  <a:prstDash val="solid"/>
                </a:ln>
              </p:spPr>
              <p:txBody>
                <a:bodyPr vert="horz" wrap="none" lIns="67500" tIns="33750" rIns="67500" bIns="33750" anchor="ctr" anchorCtr="1" compatLnSpc="0"/>
                <a:lstStyle/>
                <a:p>
                  <a:pPr marL="0" marR="0" lvl="0" indent="0" defTabSz="685800" eaLnBrk="1" fontAlgn="auto" latinLnBrk="0" hangingPunct="0">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Arial" pitchFamily="18"/>
                    <a:ea typeface="Microsoft YaHei" pitchFamily="2"/>
                    <a:cs typeface="Lucida Sans" pitchFamily="2"/>
                  </a:endParaRPr>
                </a:p>
              </p:txBody>
            </p:sp>
            <p:sp>
              <p:nvSpPr>
                <p:cNvPr id="132" name="Freeform: Shape 10">
                  <a:extLst>
                    <a:ext uri="{FF2B5EF4-FFF2-40B4-BE49-F238E27FC236}">
                      <a16:creationId xmlns:a16="http://schemas.microsoft.com/office/drawing/2014/main" id="{01D74095-D495-9096-14B6-454062060344}"/>
                    </a:ext>
                  </a:extLst>
                </p:cNvPr>
                <p:cNvSpPr/>
                <p:nvPr/>
              </p:nvSpPr>
              <p:spPr>
                <a:xfrm>
                  <a:off x="3991135" y="4380120"/>
                  <a:ext cx="662400" cy="393840"/>
                </a:xfrm>
                <a:custGeom>
                  <a:avLst/>
                  <a:gdLst/>
                  <a:ahLst/>
                  <a:cxnLst>
                    <a:cxn ang="3cd4">
                      <a:pos x="hc" y="t"/>
                    </a:cxn>
                    <a:cxn ang="cd2">
                      <a:pos x="l" y="vc"/>
                    </a:cxn>
                    <a:cxn ang="cd4">
                      <a:pos x="hc" y="b"/>
                    </a:cxn>
                    <a:cxn ang="0">
                      <a:pos x="r" y="vc"/>
                    </a:cxn>
                  </a:cxnLst>
                  <a:rect l="l" t="t" r="r" b="b"/>
                  <a:pathLst>
                    <a:path w="1841" h="1095">
                      <a:moveTo>
                        <a:pt x="1841" y="1095"/>
                      </a:moveTo>
                      <a:lnTo>
                        <a:pt x="0" y="1095"/>
                      </a:lnTo>
                      <a:lnTo>
                        <a:pt x="0" y="0"/>
                      </a:lnTo>
                      <a:lnTo>
                        <a:pt x="1841" y="0"/>
                      </a:lnTo>
                      <a:close/>
                    </a:path>
                  </a:pathLst>
                </a:custGeom>
                <a:solidFill>
                  <a:srgbClr val="7BA0FF"/>
                </a:solidFill>
                <a:ln cap="flat">
                  <a:noFill/>
                  <a:prstDash val="solid"/>
                </a:ln>
              </p:spPr>
              <p:txBody>
                <a:bodyPr vert="horz" wrap="none" lIns="67500" tIns="33750" rIns="67500" bIns="33750" anchor="ctr" anchorCtr="1" compatLnSpc="0"/>
                <a:lstStyle/>
                <a:p>
                  <a:pPr marL="0" marR="0" lvl="0" indent="0" defTabSz="685800" eaLnBrk="1" fontAlgn="auto" latinLnBrk="0" hangingPunct="0">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Arial" pitchFamily="18"/>
                    <a:ea typeface="Microsoft YaHei" pitchFamily="2"/>
                    <a:cs typeface="Lucida Sans" pitchFamily="2"/>
                  </a:endParaRPr>
                </a:p>
              </p:txBody>
            </p:sp>
            <p:sp>
              <p:nvSpPr>
                <p:cNvPr id="133" name="Freeform: Shape 11">
                  <a:extLst>
                    <a:ext uri="{FF2B5EF4-FFF2-40B4-BE49-F238E27FC236}">
                      <a16:creationId xmlns:a16="http://schemas.microsoft.com/office/drawing/2014/main" id="{5F49EF96-D464-99BB-01B1-DBCD9D92BB9A}"/>
                    </a:ext>
                  </a:extLst>
                </p:cNvPr>
                <p:cNvSpPr/>
                <p:nvPr/>
              </p:nvSpPr>
              <p:spPr>
                <a:xfrm>
                  <a:off x="4292095" y="4462200"/>
                  <a:ext cx="296640" cy="264960"/>
                </a:xfrm>
                <a:custGeom>
                  <a:avLst/>
                  <a:gdLst/>
                  <a:ahLst/>
                  <a:cxnLst>
                    <a:cxn ang="3cd4">
                      <a:pos x="hc" y="t"/>
                    </a:cxn>
                    <a:cxn ang="cd2">
                      <a:pos x="l" y="vc"/>
                    </a:cxn>
                    <a:cxn ang="cd4">
                      <a:pos x="hc" y="b"/>
                    </a:cxn>
                    <a:cxn ang="0">
                      <a:pos x="r" y="vc"/>
                    </a:cxn>
                  </a:cxnLst>
                  <a:rect l="l" t="t" r="r" b="b"/>
                  <a:pathLst>
                    <a:path w="825" h="737">
                      <a:moveTo>
                        <a:pt x="735" y="737"/>
                      </a:moveTo>
                      <a:cubicBezTo>
                        <a:pt x="79" y="737"/>
                        <a:pt x="79" y="737"/>
                        <a:pt x="79" y="737"/>
                      </a:cubicBezTo>
                      <a:cubicBezTo>
                        <a:pt x="29" y="737"/>
                        <a:pt x="0" y="698"/>
                        <a:pt x="0" y="658"/>
                      </a:cubicBezTo>
                      <a:cubicBezTo>
                        <a:pt x="0" y="81"/>
                        <a:pt x="0" y="81"/>
                        <a:pt x="0" y="81"/>
                      </a:cubicBezTo>
                      <a:cubicBezTo>
                        <a:pt x="0" y="41"/>
                        <a:pt x="29" y="0"/>
                        <a:pt x="79" y="0"/>
                      </a:cubicBezTo>
                      <a:cubicBezTo>
                        <a:pt x="735" y="0"/>
                        <a:pt x="735" y="0"/>
                        <a:pt x="735" y="0"/>
                      </a:cubicBezTo>
                      <a:cubicBezTo>
                        <a:pt x="786" y="0"/>
                        <a:pt x="825" y="41"/>
                        <a:pt x="825" y="81"/>
                      </a:cubicBezTo>
                      <a:cubicBezTo>
                        <a:pt x="825" y="658"/>
                        <a:pt x="825" y="658"/>
                        <a:pt x="825" y="658"/>
                      </a:cubicBezTo>
                      <a:cubicBezTo>
                        <a:pt x="825" y="698"/>
                        <a:pt x="786" y="737"/>
                        <a:pt x="735" y="737"/>
                      </a:cubicBezTo>
                      <a:close/>
                    </a:path>
                  </a:pathLst>
                </a:custGeom>
                <a:solidFill>
                  <a:srgbClr val="7BA0FF">
                    <a:lumMod val="40000"/>
                    <a:lumOff val="60000"/>
                  </a:srgbClr>
                </a:solidFill>
                <a:ln cap="flat">
                  <a:noFill/>
                  <a:prstDash val="solid"/>
                </a:ln>
              </p:spPr>
              <p:txBody>
                <a:bodyPr vert="horz" wrap="none" lIns="67500" tIns="33750" rIns="67500" bIns="33750" anchor="ctr" anchorCtr="1" compatLnSpc="0"/>
                <a:lstStyle/>
                <a:p>
                  <a:pPr marL="0" marR="0" lvl="0" indent="0" defTabSz="685800" eaLnBrk="1" fontAlgn="auto" latinLnBrk="0" hangingPunct="0">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Arial" pitchFamily="18"/>
                    <a:ea typeface="Microsoft YaHei" pitchFamily="2"/>
                    <a:cs typeface="Lucida Sans" pitchFamily="2"/>
                  </a:endParaRPr>
                </a:p>
              </p:txBody>
            </p:sp>
            <p:sp>
              <p:nvSpPr>
                <p:cNvPr id="134" name="Freeform: Shape 12">
                  <a:extLst>
                    <a:ext uri="{FF2B5EF4-FFF2-40B4-BE49-F238E27FC236}">
                      <a16:creationId xmlns:a16="http://schemas.microsoft.com/office/drawing/2014/main" id="{87F4DD82-64BF-2BA6-9C1F-74ACA9819324}"/>
                    </a:ext>
                  </a:extLst>
                </p:cNvPr>
                <p:cNvSpPr/>
                <p:nvPr/>
              </p:nvSpPr>
              <p:spPr>
                <a:xfrm>
                  <a:off x="4270494" y="4713480"/>
                  <a:ext cx="336240" cy="31680"/>
                </a:xfrm>
                <a:custGeom>
                  <a:avLst/>
                  <a:gdLst/>
                  <a:ahLst/>
                  <a:cxnLst>
                    <a:cxn ang="3cd4">
                      <a:pos x="hc" y="t"/>
                    </a:cxn>
                    <a:cxn ang="cd2">
                      <a:pos x="l" y="vc"/>
                    </a:cxn>
                    <a:cxn ang="cd4">
                      <a:pos x="hc" y="b"/>
                    </a:cxn>
                    <a:cxn ang="0">
                      <a:pos x="r" y="vc"/>
                    </a:cxn>
                  </a:cxnLst>
                  <a:rect l="l" t="t" r="r" b="b"/>
                  <a:pathLst>
                    <a:path w="935" h="89">
                      <a:moveTo>
                        <a:pt x="896" y="89"/>
                      </a:moveTo>
                      <a:cubicBezTo>
                        <a:pt x="49" y="89"/>
                        <a:pt x="49" y="89"/>
                        <a:pt x="49" y="89"/>
                      </a:cubicBezTo>
                      <a:cubicBezTo>
                        <a:pt x="20" y="89"/>
                        <a:pt x="0" y="69"/>
                        <a:pt x="0" y="39"/>
                      </a:cubicBezTo>
                      <a:cubicBezTo>
                        <a:pt x="0" y="20"/>
                        <a:pt x="20" y="0"/>
                        <a:pt x="49" y="0"/>
                      </a:cubicBezTo>
                      <a:cubicBezTo>
                        <a:pt x="896" y="0"/>
                        <a:pt x="896" y="0"/>
                        <a:pt x="896" y="0"/>
                      </a:cubicBezTo>
                      <a:cubicBezTo>
                        <a:pt x="915" y="0"/>
                        <a:pt x="935" y="20"/>
                        <a:pt x="935" y="39"/>
                      </a:cubicBezTo>
                      <a:cubicBezTo>
                        <a:pt x="935" y="69"/>
                        <a:pt x="915" y="89"/>
                        <a:pt x="896" y="89"/>
                      </a:cubicBezTo>
                      <a:close/>
                    </a:path>
                  </a:pathLst>
                </a:custGeom>
                <a:solidFill>
                  <a:srgbClr val="2853DC"/>
                </a:solidFill>
                <a:ln cap="flat">
                  <a:noFill/>
                  <a:prstDash val="solid"/>
                </a:ln>
              </p:spPr>
              <p:txBody>
                <a:bodyPr vert="horz" wrap="none" lIns="67500" tIns="33750" rIns="67500" bIns="33750" anchor="ctr" anchorCtr="1" compatLnSpc="0"/>
                <a:lstStyle/>
                <a:p>
                  <a:pPr marL="0" marR="0" lvl="0" indent="0" defTabSz="685800" eaLnBrk="1" fontAlgn="auto" latinLnBrk="0" hangingPunct="0">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Arial" pitchFamily="18"/>
                    <a:ea typeface="Microsoft YaHei" pitchFamily="2"/>
                    <a:cs typeface="Lucida Sans" pitchFamily="2"/>
                  </a:endParaRPr>
                </a:p>
              </p:txBody>
            </p:sp>
            <p:sp>
              <p:nvSpPr>
                <p:cNvPr id="135" name="Freeform: Shape 13">
                  <a:extLst>
                    <a:ext uri="{FF2B5EF4-FFF2-40B4-BE49-F238E27FC236}">
                      <a16:creationId xmlns:a16="http://schemas.microsoft.com/office/drawing/2014/main" id="{55F8C59C-0E09-5E69-5484-18BF1A58BFBE}"/>
                    </a:ext>
                  </a:extLst>
                </p:cNvPr>
                <p:cNvSpPr/>
                <p:nvPr/>
              </p:nvSpPr>
              <p:spPr>
                <a:xfrm>
                  <a:off x="3955135" y="4774320"/>
                  <a:ext cx="730080" cy="81720"/>
                </a:xfrm>
                <a:custGeom>
                  <a:avLst/>
                  <a:gdLst/>
                  <a:ahLst/>
                  <a:cxnLst>
                    <a:cxn ang="3cd4">
                      <a:pos x="hc" y="t"/>
                    </a:cxn>
                    <a:cxn ang="cd2">
                      <a:pos x="l" y="vc"/>
                    </a:cxn>
                    <a:cxn ang="cd4">
                      <a:pos x="hc" y="b"/>
                    </a:cxn>
                    <a:cxn ang="0">
                      <a:pos x="r" y="vc"/>
                    </a:cxn>
                  </a:cxnLst>
                  <a:rect l="l" t="t" r="r" b="b"/>
                  <a:pathLst>
                    <a:path w="2029" h="228">
                      <a:moveTo>
                        <a:pt x="2029" y="228"/>
                      </a:moveTo>
                      <a:cubicBezTo>
                        <a:pt x="0" y="228"/>
                        <a:pt x="0" y="228"/>
                        <a:pt x="0" y="228"/>
                      </a:cubicBezTo>
                      <a:cubicBezTo>
                        <a:pt x="0" y="79"/>
                        <a:pt x="0" y="79"/>
                        <a:pt x="0" y="79"/>
                      </a:cubicBezTo>
                      <a:cubicBezTo>
                        <a:pt x="0" y="29"/>
                        <a:pt x="40" y="0"/>
                        <a:pt x="80" y="0"/>
                      </a:cubicBezTo>
                      <a:cubicBezTo>
                        <a:pt x="1950" y="0"/>
                        <a:pt x="1950" y="0"/>
                        <a:pt x="1950" y="0"/>
                      </a:cubicBezTo>
                      <a:cubicBezTo>
                        <a:pt x="1990" y="0"/>
                        <a:pt x="2029" y="29"/>
                        <a:pt x="2029" y="79"/>
                      </a:cubicBezTo>
                      <a:close/>
                    </a:path>
                  </a:pathLst>
                </a:custGeom>
                <a:solidFill>
                  <a:srgbClr val="2853DC"/>
                </a:solidFill>
                <a:ln cap="flat">
                  <a:noFill/>
                  <a:prstDash val="solid"/>
                </a:ln>
              </p:spPr>
              <p:txBody>
                <a:bodyPr vert="horz" wrap="none" lIns="67500" tIns="33750" rIns="67500" bIns="33750" anchor="ctr" anchorCtr="1" compatLnSpc="0"/>
                <a:lstStyle/>
                <a:p>
                  <a:pPr marL="0" marR="0" lvl="0" indent="0" defTabSz="685800" eaLnBrk="1" fontAlgn="auto" latinLnBrk="0" hangingPunct="0">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Arial" pitchFamily="18"/>
                    <a:ea typeface="Microsoft YaHei" pitchFamily="2"/>
                    <a:cs typeface="Lucida Sans" pitchFamily="2"/>
                  </a:endParaRPr>
                </a:p>
              </p:txBody>
            </p:sp>
            <p:sp>
              <p:nvSpPr>
                <p:cNvPr id="136" name="Freeform: Shape 14">
                  <a:extLst>
                    <a:ext uri="{FF2B5EF4-FFF2-40B4-BE49-F238E27FC236}">
                      <a16:creationId xmlns:a16="http://schemas.microsoft.com/office/drawing/2014/main" id="{9D41D256-8484-F9C3-9BB3-4FB91ABD1CAC}"/>
                    </a:ext>
                  </a:extLst>
                </p:cNvPr>
                <p:cNvSpPr/>
                <p:nvPr/>
              </p:nvSpPr>
              <p:spPr>
                <a:xfrm>
                  <a:off x="4066015" y="4534200"/>
                  <a:ext cx="168120" cy="239760"/>
                </a:xfrm>
                <a:custGeom>
                  <a:avLst/>
                  <a:gdLst/>
                  <a:ahLst/>
                  <a:cxnLst>
                    <a:cxn ang="3cd4">
                      <a:pos x="hc" y="t"/>
                    </a:cxn>
                    <a:cxn ang="cd2">
                      <a:pos x="l" y="vc"/>
                    </a:cxn>
                    <a:cxn ang="cd4">
                      <a:pos x="hc" y="b"/>
                    </a:cxn>
                    <a:cxn ang="0">
                      <a:pos x="r" y="vc"/>
                    </a:cxn>
                  </a:cxnLst>
                  <a:rect l="l" t="t" r="r" b="b"/>
                  <a:pathLst>
                    <a:path w="468" h="667">
                      <a:moveTo>
                        <a:pt x="468" y="667"/>
                      </a:moveTo>
                      <a:lnTo>
                        <a:pt x="0" y="667"/>
                      </a:lnTo>
                      <a:lnTo>
                        <a:pt x="0" y="0"/>
                      </a:lnTo>
                      <a:lnTo>
                        <a:pt x="468" y="0"/>
                      </a:lnTo>
                      <a:close/>
                    </a:path>
                  </a:pathLst>
                </a:custGeom>
                <a:solidFill>
                  <a:srgbClr val="2853DC"/>
                </a:solidFill>
                <a:ln cap="flat">
                  <a:noFill/>
                  <a:prstDash val="solid"/>
                </a:ln>
              </p:spPr>
              <p:txBody>
                <a:bodyPr vert="horz" wrap="none" lIns="67500" tIns="33750" rIns="67500" bIns="33750" anchor="ctr" anchorCtr="1" compatLnSpc="0"/>
                <a:lstStyle/>
                <a:p>
                  <a:pPr marL="0" marR="0" lvl="0" indent="0" defTabSz="685800" eaLnBrk="1" fontAlgn="auto" latinLnBrk="0" hangingPunct="0">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Arial" pitchFamily="18"/>
                    <a:ea typeface="Microsoft YaHei" pitchFamily="2"/>
                    <a:cs typeface="Lucida Sans" pitchFamily="2"/>
                  </a:endParaRPr>
                </a:p>
              </p:txBody>
            </p:sp>
            <p:sp>
              <p:nvSpPr>
                <p:cNvPr id="137" name="Freeform: Shape 15">
                  <a:extLst>
                    <a:ext uri="{FF2B5EF4-FFF2-40B4-BE49-F238E27FC236}">
                      <a16:creationId xmlns:a16="http://schemas.microsoft.com/office/drawing/2014/main" id="{476E5418-E1FB-C2DB-CAF5-C92BDC90E35E}"/>
                    </a:ext>
                  </a:extLst>
                </p:cNvPr>
                <p:cNvSpPr/>
                <p:nvPr/>
              </p:nvSpPr>
              <p:spPr>
                <a:xfrm>
                  <a:off x="3958735" y="4344480"/>
                  <a:ext cx="723240" cy="53280"/>
                </a:xfrm>
                <a:custGeom>
                  <a:avLst/>
                  <a:gdLst/>
                  <a:ahLst/>
                  <a:cxnLst>
                    <a:cxn ang="3cd4">
                      <a:pos x="hc" y="t"/>
                    </a:cxn>
                    <a:cxn ang="cd2">
                      <a:pos x="l" y="vc"/>
                    </a:cxn>
                    <a:cxn ang="cd4">
                      <a:pos x="hc" y="b"/>
                    </a:cxn>
                    <a:cxn ang="0">
                      <a:pos x="r" y="vc"/>
                    </a:cxn>
                  </a:cxnLst>
                  <a:rect l="l" t="t" r="r" b="b"/>
                  <a:pathLst>
                    <a:path w="2010" h="149">
                      <a:moveTo>
                        <a:pt x="0" y="149"/>
                      </a:moveTo>
                      <a:lnTo>
                        <a:pt x="2010" y="149"/>
                      </a:lnTo>
                      <a:lnTo>
                        <a:pt x="2010" y="0"/>
                      </a:lnTo>
                      <a:lnTo>
                        <a:pt x="0" y="0"/>
                      </a:lnTo>
                      <a:close/>
                    </a:path>
                  </a:pathLst>
                </a:custGeom>
                <a:solidFill>
                  <a:srgbClr val="2853DC"/>
                </a:solidFill>
                <a:ln cap="flat">
                  <a:noFill/>
                  <a:prstDash val="solid"/>
                </a:ln>
              </p:spPr>
              <p:txBody>
                <a:bodyPr vert="horz" wrap="none" lIns="67500" tIns="33750" rIns="67500" bIns="33750" anchor="ctr" anchorCtr="1" compatLnSpc="0"/>
                <a:lstStyle/>
                <a:p>
                  <a:pPr marL="0" marR="0" lvl="0" indent="0" defTabSz="685800" eaLnBrk="1" fontAlgn="auto" latinLnBrk="0" hangingPunct="0">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Arial" pitchFamily="18"/>
                    <a:ea typeface="Microsoft YaHei" pitchFamily="2"/>
                    <a:cs typeface="Lucida Sans" pitchFamily="2"/>
                  </a:endParaRPr>
                </a:p>
              </p:txBody>
            </p:sp>
            <p:sp>
              <p:nvSpPr>
                <p:cNvPr id="138" name="Freeform: Shape 16">
                  <a:extLst>
                    <a:ext uri="{FF2B5EF4-FFF2-40B4-BE49-F238E27FC236}">
                      <a16:creationId xmlns:a16="http://schemas.microsoft.com/office/drawing/2014/main" id="{4F3AA6B6-358D-FAED-F91F-317B67F71400}"/>
                    </a:ext>
                  </a:extLst>
                </p:cNvPr>
                <p:cNvSpPr/>
                <p:nvPr/>
              </p:nvSpPr>
              <p:spPr>
                <a:xfrm>
                  <a:off x="4345735" y="4519800"/>
                  <a:ext cx="169200" cy="150120"/>
                </a:xfrm>
                <a:custGeom>
                  <a:avLst/>
                  <a:gdLst/>
                  <a:ahLst/>
                  <a:cxnLst>
                    <a:cxn ang="3cd4">
                      <a:pos x="hc" y="t"/>
                    </a:cxn>
                    <a:cxn ang="cd2">
                      <a:pos x="l" y="vc"/>
                    </a:cxn>
                    <a:cxn ang="cd4">
                      <a:pos x="hc" y="b"/>
                    </a:cxn>
                    <a:cxn ang="0">
                      <a:pos x="r" y="vc"/>
                    </a:cxn>
                  </a:cxnLst>
                  <a:rect l="l" t="t" r="r" b="b"/>
                  <a:pathLst>
                    <a:path w="471" h="418">
                      <a:moveTo>
                        <a:pt x="178" y="0"/>
                      </a:moveTo>
                      <a:cubicBezTo>
                        <a:pt x="9" y="90"/>
                        <a:pt x="9" y="90"/>
                        <a:pt x="9" y="90"/>
                      </a:cubicBezTo>
                      <a:cubicBezTo>
                        <a:pt x="0" y="99"/>
                        <a:pt x="0" y="110"/>
                        <a:pt x="0" y="119"/>
                      </a:cubicBezTo>
                      <a:cubicBezTo>
                        <a:pt x="40" y="200"/>
                        <a:pt x="40" y="200"/>
                        <a:pt x="40" y="200"/>
                      </a:cubicBezTo>
                      <a:cubicBezTo>
                        <a:pt x="49" y="209"/>
                        <a:pt x="59" y="209"/>
                        <a:pt x="69" y="209"/>
                      </a:cubicBezTo>
                      <a:cubicBezTo>
                        <a:pt x="109" y="189"/>
                        <a:pt x="109" y="189"/>
                        <a:pt x="109" y="189"/>
                      </a:cubicBezTo>
                      <a:cubicBezTo>
                        <a:pt x="109" y="398"/>
                        <a:pt x="109" y="398"/>
                        <a:pt x="109" y="398"/>
                      </a:cubicBezTo>
                      <a:cubicBezTo>
                        <a:pt x="109" y="408"/>
                        <a:pt x="119" y="418"/>
                        <a:pt x="129" y="418"/>
                      </a:cubicBezTo>
                      <a:cubicBezTo>
                        <a:pt x="347" y="418"/>
                        <a:pt x="347" y="418"/>
                        <a:pt x="347" y="418"/>
                      </a:cubicBezTo>
                      <a:cubicBezTo>
                        <a:pt x="358" y="418"/>
                        <a:pt x="367" y="408"/>
                        <a:pt x="367" y="398"/>
                      </a:cubicBezTo>
                      <a:cubicBezTo>
                        <a:pt x="367" y="189"/>
                        <a:pt x="367" y="189"/>
                        <a:pt x="367" y="189"/>
                      </a:cubicBezTo>
                      <a:cubicBezTo>
                        <a:pt x="408" y="209"/>
                        <a:pt x="408" y="209"/>
                        <a:pt x="408" y="209"/>
                      </a:cubicBezTo>
                      <a:cubicBezTo>
                        <a:pt x="417" y="209"/>
                        <a:pt x="428" y="209"/>
                        <a:pt x="428" y="200"/>
                      </a:cubicBezTo>
                      <a:cubicBezTo>
                        <a:pt x="467" y="119"/>
                        <a:pt x="467" y="119"/>
                        <a:pt x="467" y="119"/>
                      </a:cubicBezTo>
                      <a:cubicBezTo>
                        <a:pt x="477" y="110"/>
                        <a:pt x="467" y="99"/>
                        <a:pt x="457" y="90"/>
                      </a:cubicBezTo>
                      <a:cubicBezTo>
                        <a:pt x="308" y="0"/>
                        <a:pt x="308" y="0"/>
                        <a:pt x="308" y="0"/>
                      </a:cubicBezTo>
                      <a:close/>
                    </a:path>
                  </a:pathLst>
                </a:custGeom>
                <a:solidFill>
                  <a:srgbClr val="2853DC"/>
                </a:solidFill>
                <a:ln cap="flat">
                  <a:noFill/>
                  <a:prstDash val="solid"/>
                </a:ln>
              </p:spPr>
              <p:txBody>
                <a:bodyPr vert="horz" wrap="none" lIns="67500" tIns="33750" rIns="67500" bIns="33750" anchor="ctr" anchorCtr="1" compatLnSpc="0"/>
                <a:lstStyle/>
                <a:p>
                  <a:pPr marL="0" marR="0" lvl="0" indent="0" defTabSz="685800" eaLnBrk="1" fontAlgn="auto" latinLnBrk="0" hangingPunct="0">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Arial" pitchFamily="18"/>
                    <a:ea typeface="Microsoft YaHei" pitchFamily="2"/>
                    <a:cs typeface="Lucida Sans" pitchFamily="2"/>
                  </a:endParaRPr>
                </a:p>
              </p:txBody>
            </p:sp>
            <p:sp>
              <p:nvSpPr>
                <p:cNvPr id="139" name="Freeform: Shape 17">
                  <a:extLst>
                    <a:ext uri="{FF2B5EF4-FFF2-40B4-BE49-F238E27FC236}">
                      <a16:creationId xmlns:a16="http://schemas.microsoft.com/office/drawing/2014/main" id="{38984EC4-256A-BCE0-DFBA-D0E97F15E1AF}"/>
                    </a:ext>
                  </a:extLst>
                </p:cNvPr>
                <p:cNvSpPr/>
                <p:nvPr/>
              </p:nvSpPr>
              <p:spPr>
                <a:xfrm>
                  <a:off x="4409815" y="4519800"/>
                  <a:ext cx="46440" cy="24840"/>
                </a:xfrm>
                <a:custGeom>
                  <a:avLst/>
                  <a:gdLst/>
                  <a:ahLst/>
                  <a:cxnLst>
                    <a:cxn ang="3cd4">
                      <a:pos x="hc" y="t"/>
                    </a:cxn>
                    <a:cxn ang="cd2">
                      <a:pos x="l" y="vc"/>
                    </a:cxn>
                    <a:cxn ang="cd4">
                      <a:pos x="hc" y="b"/>
                    </a:cxn>
                    <a:cxn ang="0">
                      <a:pos x="r" y="vc"/>
                    </a:cxn>
                  </a:cxnLst>
                  <a:rect l="l" t="t" r="r" b="b"/>
                  <a:pathLst>
                    <a:path w="130" h="70">
                      <a:moveTo>
                        <a:pt x="61" y="70"/>
                      </a:moveTo>
                      <a:cubicBezTo>
                        <a:pt x="101" y="70"/>
                        <a:pt x="130" y="40"/>
                        <a:pt x="130" y="0"/>
                      </a:cubicBezTo>
                      <a:cubicBezTo>
                        <a:pt x="0" y="0"/>
                        <a:pt x="0" y="0"/>
                        <a:pt x="0" y="0"/>
                      </a:cubicBezTo>
                      <a:cubicBezTo>
                        <a:pt x="0" y="40"/>
                        <a:pt x="31" y="70"/>
                        <a:pt x="61" y="70"/>
                      </a:cubicBezTo>
                      <a:close/>
                    </a:path>
                  </a:pathLst>
                </a:custGeom>
                <a:solidFill>
                  <a:srgbClr val="7BA0FF"/>
                </a:solidFill>
                <a:ln cap="flat">
                  <a:noFill/>
                  <a:prstDash val="solid"/>
                </a:ln>
              </p:spPr>
              <p:txBody>
                <a:bodyPr vert="horz" wrap="none" lIns="67500" tIns="33750" rIns="67500" bIns="33750" anchor="ctr" anchorCtr="1" compatLnSpc="0"/>
                <a:lstStyle/>
                <a:p>
                  <a:pPr marL="0" marR="0" lvl="0" indent="0" defTabSz="685800" eaLnBrk="1" fontAlgn="auto" latinLnBrk="0" hangingPunct="0">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Arial" pitchFamily="18"/>
                    <a:ea typeface="Microsoft YaHei" pitchFamily="2"/>
                    <a:cs typeface="Lucida Sans" pitchFamily="2"/>
                  </a:endParaRPr>
                </a:p>
              </p:txBody>
            </p:sp>
            <p:sp>
              <p:nvSpPr>
                <p:cNvPr id="140" name="Freeform: Shape 18">
                  <a:extLst>
                    <a:ext uri="{FF2B5EF4-FFF2-40B4-BE49-F238E27FC236}">
                      <a16:creationId xmlns:a16="http://schemas.microsoft.com/office/drawing/2014/main" id="{35F1557F-FE14-77C1-E71E-03F699086897}"/>
                    </a:ext>
                  </a:extLst>
                </p:cNvPr>
                <p:cNvSpPr/>
                <p:nvPr/>
              </p:nvSpPr>
              <p:spPr>
                <a:xfrm>
                  <a:off x="4138015" y="4534200"/>
                  <a:ext cx="24840" cy="239760"/>
                </a:xfrm>
                <a:custGeom>
                  <a:avLst/>
                  <a:gdLst/>
                  <a:ahLst/>
                  <a:cxnLst>
                    <a:cxn ang="3cd4">
                      <a:pos x="hc" y="t"/>
                    </a:cxn>
                    <a:cxn ang="cd2">
                      <a:pos x="l" y="vc"/>
                    </a:cxn>
                    <a:cxn ang="cd4">
                      <a:pos x="hc" y="b"/>
                    </a:cxn>
                    <a:cxn ang="0">
                      <a:pos x="r" y="vc"/>
                    </a:cxn>
                  </a:cxnLst>
                  <a:rect l="l" t="t" r="r" b="b"/>
                  <a:pathLst>
                    <a:path w="70" h="667">
                      <a:moveTo>
                        <a:pt x="0" y="0"/>
                      </a:moveTo>
                      <a:lnTo>
                        <a:pt x="0" y="298"/>
                      </a:lnTo>
                      <a:lnTo>
                        <a:pt x="0" y="368"/>
                      </a:lnTo>
                      <a:lnTo>
                        <a:pt x="0" y="667"/>
                      </a:lnTo>
                      <a:lnTo>
                        <a:pt x="0" y="667"/>
                      </a:lnTo>
                      <a:lnTo>
                        <a:pt x="70" y="667"/>
                      </a:lnTo>
                      <a:lnTo>
                        <a:pt x="70" y="667"/>
                      </a:lnTo>
                      <a:lnTo>
                        <a:pt x="70" y="368"/>
                      </a:lnTo>
                      <a:lnTo>
                        <a:pt x="70" y="298"/>
                      </a:lnTo>
                      <a:lnTo>
                        <a:pt x="70" y="0"/>
                      </a:lnTo>
                      <a:lnTo>
                        <a:pt x="70" y="0"/>
                      </a:lnTo>
                      <a:close/>
                    </a:path>
                  </a:pathLst>
                </a:custGeom>
                <a:solidFill>
                  <a:srgbClr val="7BA0FF"/>
                </a:solidFill>
                <a:ln cap="flat">
                  <a:noFill/>
                  <a:prstDash val="solid"/>
                </a:ln>
              </p:spPr>
              <p:txBody>
                <a:bodyPr vert="horz" wrap="none" lIns="67500" tIns="33750" rIns="67500" bIns="33750" anchor="ctr" anchorCtr="1" compatLnSpc="0"/>
                <a:lstStyle/>
                <a:p>
                  <a:pPr marL="0" marR="0" lvl="0" indent="0" defTabSz="685800" eaLnBrk="1" fontAlgn="auto" latinLnBrk="0" hangingPunct="0">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Arial" pitchFamily="18"/>
                    <a:ea typeface="Microsoft YaHei" pitchFamily="2"/>
                    <a:cs typeface="Lucida Sans" pitchFamily="2"/>
                  </a:endParaRPr>
                </a:p>
              </p:txBody>
            </p:sp>
            <p:sp>
              <p:nvSpPr>
                <p:cNvPr id="141" name="Freeform: Shape 19">
                  <a:extLst>
                    <a:ext uri="{FF2B5EF4-FFF2-40B4-BE49-F238E27FC236}">
                      <a16:creationId xmlns:a16="http://schemas.microsoft.com/office/drawing/2014/main" id="{0B12B768-6458-9A51-8195-D574DCD81929}"/>
                    </a:ext>
                  </a:extLst>
                </p:cNvPr>
                <p:cNvSpPr/>
                <p:nvPr/>
              </p:nvSpPr>
              <p:spPr>
                <a:xfrm>
                  <a:off x="4177255" y="4638240"/>
                  <a:ext cx="21240" cy="20880"/>
                </a:xfrm>
                <a:custGeom>
                  <a:avLst/>
                  <a:gdLst/>
                  <a:ahLst/>
                  <a:cxnLst>
                    <a:cxn ang="3cd4">
                      <a:pos x="hc" y="t"/>
                    </a:cxn>
                    <a:cxn ang="cd2">
                      <a:pos x="l" y="vc"/>
                    </a:cxn>
                    <a:cxn ang="cd4">
                      <a:pos x="hc" y="b"/>
                    </a:cxn>
                    <a:cxn ang="0">
                      <a:pos x="r" y="vc"/>
                    </a:cxn>
                  </a:cxnLst>
                  <a:rect l="l" t="t" r="r" b="b"/>
                  <a:pathLst>
                    <a:path w="60" h="59">
                      <a:moveTo>
                        <a:pt x="60" y="29"/>
                      </a:moveTo>
                      <a:cubicBezTo>
                        <a:pt x="60" y="49"/>
                        <a:pt x="40" y="59"/>
                        <a:pt x="30" y="59"/>
                      </a:cubicBezTo>
                      <a:cubicBezTo>
                        <a:pt x="10" y="59"/>
                        <a:pt x="0" y="49"/>
                        <a:pt x="0" y="29"/>
                      </a:cubicBezTo>
                      <a:cubicBezTo>
                        <a:pt x="0" y="9"/>
                        <a:pt x="10" y="0"/>
                        <a:pt x="30" y="0"/>
                      </a:cubicBezTo>
                      <a:cubicBezTo>
                        <a:pt x="40" y="0"/>
                        <a:pt x="60" y="9"/>
                        <a:pt x="60" y="29"/>
                      </a:cubicBezTo>
                      <a:close/>
                    </a:path>
                  </a:pathLst>
                </a:custGeom>
                <a:solidFill>
                  <a:srgbClr val="7BA0FF"/>
                </a:solidFill>
                <a:ln cap="flat">
                  <a:noFill/>
                  <a:prstDash val="solid"/>
                </a:ln>
              </p:spPr>
              <p:txBody>
                <a:bodyPr vert="horz" wrap="none" lIns="67500" tIns="33750" rIns="67500" bIns="33750" anchor="ctr" anchorCtr="1" compatLnSpc="0"/>
                <a:lstStyle/>
                <a:p>
                  <a:pPr marL="0" marR="0" lvl="0" indent="0" defTabSz="685800" eaLnBrk="1" fontAlgn="auto" latinLnBrk="0" hangingPunct="0">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Arial" pitchFamily="18"/>
                    <a:ea typeface="Microsoft YaHei" pitchFamily="2"/>
                    <a:cs typeface="Lucida Sans" pitchFamily="2"/>
                  </a:endParaRPr>
                </a:p>
              </p:txBody>
            </p:sp>
            <p:sp>
              <p:nvSpPr>
                <p:cNvPr id="142" name="Freeform: Shape 20">
                  <a:extLst>
                    <a:ext uri="{FF2B5EF4-FFF2-40B4-BE49-F238E27FC236}">
                      <a16:creationId xmlns:a16="http://schemas.microsoft.com/office/drawing/2014/main" id="{67657887-2279-89D0-771D-08B6C5771801}"/>
                    </a:ext>
                  </a:extLst>
                </p:cNvPr>
                <p:cNvSpPr/>
                <p:nvPr/>
              </p:nvSpPr>
              <p:spPr>
                <a:xfrm>
                  <a:off x="4102015" y="4638240"/>
                  <a:ext cx="21240" cy="20880"/>
                </a:xfrm>
                <a:custGeom>
                  <a:avLst/>
                  <a:gdLst/>
                  <a:ahLst/>
                  <a:cxnLst>
                    <a:cxn ang="3cd4">
                      <a:pos x="hc" y="t"/>
                    </a:cxn>
                    <a:cxn ang="cd2">
                      <a:pos x="l" y="vc"/>
                    </a:cxn>
                    <a:cxn ang="cd4">
                      <a:pos x="hc" y="b"/>
                    </a:cxn>
                    <a:cxn ang="0">
                      <a:pos x="r" y="vc"/>
                    </a:cxn>
                  </a:cxnLst>
                  <a:rect l="l" t="t" r="r" b="b"/>
                  <a:pathLst>
                    <a:path w="60" h="59">
                      <a:moveTo>
                        <a:pt x="60" y="29"/>
                      </a:moveTo>
                      <a:cubicBezTo>
                        <a:pt x="60" y="49"/>
                        <a:pt x="50" y="59"/>
                        <a:pt x="30" y="59"/>
                      </a:cubicBezTo>
                      <a:cubicBezTo>
                        <a:pt x="20" y="59"/>
                        <a:pt x="0" y="49"/>
                        <a:pt x="0" y="29"/>
                      </a:cubicBezTo>
                      <a:cubicBezTo>
                        <a:pt x="0" y="9"/>
                        <a:pt x="20" y="0"/>
                        <a:pt x="30" y="0"/>
                      </a:cubicBezTo>
                      <a:cubicBezTo>
                        <a:pt x="50" y="0"/>
                        <a:pt x="60" y="9"/>
                        <a:pt x="60" y="29"/>
                      </a:cubicBezTo>
                      <a:close/>
                    </a:path>
                  </a:pathLst>
                </a:custGeom>
                <a:solidFill>
                  <a:srgbClr val="7BA0FF"/>
                </a:solidFill>
                <a:ln cap="flat">
                  <a:noFill/>
                  <a:prstDash val="solid"/>
                </a:ln>
              </p:spPr>
              <p:txBody>
                <a:bodyPr vert="horz" wrap="none" lIns="67500" tIns="33750" rIns="67500" bIns="33750" anchor="ctr" anchorCtr="1" compatLnSpc="0"/>
                <a:lstStyle/>
                <a:p>
                  <a:pPr marL="0" marR="0" lvl="0" indent="0" defTabSz="685800" eaLnBrk="1" fontAlgn="auto" latinLnBrk="0" hangingPunct="0">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Arial" pitchFamily="18"/>
                    <a:ea typeface="Microsoft YaHei" pitchFamily="2"/>
                    <a:cs typeface="Lucida Sans" pitchFamily="2"/>
                  </a:endParaRPr>
                </a:p>
              </p:txBody>
            </p:sp>
            <p:sp>
              <p:nvSpPr>
                <p:cNvPr id="143" name="Freeform: Shape 21">
                  <a:extLst>
                    <a:ext uri="{FF2B5EF4-FFF2-40B4-BE49-F238E27FC236}">
                      <a16:creationId xmlns:a16="http://schemas.microsoft.com/office/drawing/2014/main" id="{D9370620-316D-E060-271B-ABB675E7A3F1}"/>
                    </a:ext>
                  </a:extLst>
                </p:cNvPr>
                <p:cNvSpPr/>
                <p:nvPr/>
              </p:nvSpPr>
              <p:spPr>
                <a:xfrm>
                  <a:off x="4732375" y="4545000"/>
                  <a:ext cx="221760" cy="182160"/>
                </a:xfrm>
                <a:custGeom>
                  <a:avLst/>
                  <a:gdLst/>
                  <a:ahLst/>
                  <a:cxnLst>
                    <a:cxn ang="3cd4">
                      <a:pos x="hc" y="t"/>
                    </a:cxn>
                    <a:cxn ang="cd2">
                      <a:pos x="l" y="vc"/>
                    </a:cxn>
                    <a:cxn ang="cd4">
                      <a:pos x="hc" y="b"/>
                    </a:cxn>
                    <a:cxn ang="0">
                      <a:pos x="r" y="vc"/>
                    </a:cxn>
                  </a:cxnLst>
                  <a:rect l="l" t="t" r="r" b="b"/>
                  <a:pathLst>
                    <a:path w="617" h="507">
                      <a:moveTo>
                        <a:pt x="70" y="507"/>
                      </a:moveTo>
                      <a:cubicBezTo>
                        <a:pt x="557" y="507"/>
                        <a:pt x="557" y="507"/>
                        <a:pt x="557" y="507"/>
                      </a:cubicBezTo>
                      <a:cubicBezTo>
                        <a:pt x="587" y="507"/>
                        <a:pt x="617" y="477"/>
                        <a:pt x="617" y="437"/>
                      </a:cubicBezTo>
                      <a:cubicBezTo>
                        <a:pt x="617" y="69"/>
                        <a:pt x="617" y="69"/>
                        <a:pt x="617" y="69"/>
                      </a:cubicBezTo>
                      <a:cubicBezTo>
                        <a:pt x="617" y="29"/>
                        <a:pt x="587" y="0"/>
                        <a:pt x="557" y="0"/>
                      </a:cubicBezTo>
                      <a:cubicBezTo>
                        <a:pt x="70" y="0"/>
                        <a:pt x="70" y="0"/>
                        <a:pt x="70" y="0"/>
                      </a:cubicBezTo>
                      <a:cubicBezTo>
                        <a:pt x="30" y="0"/>
                        <a:pt x="0" y="29"/>
                        <a:pt x="0" y="69"/>
                      </a:cubicBezTo>
                      <a:cubicBezTo>
                        <a:pt x="0" y="437"/>
                        <a:pt x="0" y="437"/>
                        <a:pt x="0" y="437"/>
                      </a:cubicBezTo>
                      <a:cubicBezTo>
                        <a:pt x="0" y="477"/>
                        <a:pt x="30" y="507"/>
                        <a:pt x="70" y="507"/>
                      </a:cubicBezTo>
                      <a:close/>
                    </a:path>
                  </a:pathLst>
                </a:custGeom>
                <a:solidFill>
                  <a:srgbClr val="7BA0FF"/>
                </a:solidFill>
                <a:ln cap="flat">
                  <a:noFill/>
                  <a:prstDash val="solid"/>
                </a:ln>
              </p:spPr>
              <p:txBody>
                <a:bodyPr vert="horz" wrap="none" lIns="67500" tIns="33750" rIns="67500" bIns="33750" anchor="ctr" anchorCtr="1" compatLnSpc="0"/>
                <a:lstStyle/>
                <a:p>
                  <a:pPr marL="0" marR="0" lvl="0" indent="0" defTabSz="685800" eaLnBrk="1" fontAlgn="auto" latinLnBrk="0" hangingPunct="0">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Arial" pitchFamily="18"/>
                    <a:ea typeface="Microsoft YaHei" pitchFamily="2"/>
                    <a:cs typeface="Lucida Sans" pitchFamily="2"/>
                  </a:endParaRPr>
                </a:p>
              </p:txBody>
            </p:sp>
            <p:sp>
              <p:nvSpPr>
                <p:cNvPr id="144" name="Freeform: Shape 22">
                  <a:extLst>
                    <a:ext uri="{FF2B5EF4-FFF2-40B4-BE49-F238E27FC236}">
                      <a16:creationId xmlns:a16="http://schemas.microsoft.com/office/drawing/2014/main" id="{D4638658-A7BA-D4B2-E8D6-8860A2BFF47B}"/>
                    </a:ext>
                  </a:extLst>
                </p:cNvPr>
                <p:cNvSpPr/>
                <p:nvPr/>
              </p:nvSpPr>
              <p:spPr>
                <a:xfrm>
                  <a:off x="4717975" y="4713480"/>
                  <a:ext cx="254160" cy="31680"/>
                </a:xfrm>
                <a:custGeom>
                  <a:avLst/>
                  <a:gdLst/>
                  <a:ahLst/>
                  <a:cxnLst>
                    <a:cxn ang="3cd4">
                      <a:pos x="hc" y="t"/>
                    </a:cxn>
                    <a:cxn ang="cd2">
                      <a:pos x="l" y="vc"/>
                    </a:cxn>
                    <a:cxn ang="cd4">
                      <a:pos x="hc" y="b"/>
                    </a:cxn>
                    <a:cxn ang="0">
                      <a:pos x="r" y="vc"/>
                    </a:cxn>
                  </a:cxnLst>
                  <a:rect l="l" t="t" r="r" b="b"/>
                  <a:pathLst>
                    <a:path w="707" h="89">
                      <a:moveTo>
                        <a:pt x="657" y="89"/>
                      </a:moveTo>
                      <a:cubicBezTo>
                        <a:pt x="50" y="89"/>
                        <a:pt x="50" y="89"/>
                        <a:pt x="50" y="89"/>
                      </a:cubicBezTo>
                      <a:cubicBezTo>
                        <a:pt x="20" y="89"/>
                        <a:pt x="0" y="69"/>
                        <a:pt x="0" y="39"/>
                      </a:cubicBezTo>
                      <a:cubicBezTo>
                        <a:pt x="0" y="20"/>
                        <a:pt x="20" y="0"/>
                        <a:pt x="50" y="0"/>
                      </a:cubicBezTo>
                      <a:cubicBezTo>
                        <a:pt x="657" y="0"/>
                        <a:pt x="657" y="0"/>
                        <a:pt x="657" y="0"/>
                      </a:cubicBezTo>
                      <a:cubicBezTo>
                        <a:pt x="687" y="0"/>
                        <a:pt x="707" y="20"/>
                        <a:pt x="707" y="39"/>
                      </a:cubicBezTo>
                      <a:cubicBezTo>
                        <a:pt x="707" y="69"/>
                        <a:pt x="687" y="89"/>
                        <a:pt x="657" y="89"/>
                      </a:cubicBezTo>
                      <a:close/>
                    </a:path>
                  </a:pathLst>
                </a:custGeom>
                <a:solidFill>
                  <a:srgbClr val="2853DC"/>
                </a:solidFill>
                <a:ln cap="flat">
                  <a:noFill/>
                  <a:prstDash val="solid"/>
                </a:ln>
              </p:spPr>
              <p:txBody>
                <a:bodyPr vert="horz" wrap="none" lIns="67500" tIns="33750" rIns="67500" bIns="33750" anchor="ctr" anchorCtr="1" compatLnSpc="0"/>
                <a:lstStyle/>
                <a:p>
                  <a:pPr marL="0" marR="0" lvl="0" indent="0" defTabSz="685800" eaLnBrk="1" fontAlgn="auto" latinLnBrk="0" hangingPunct="0">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Arial" pitchFamily="18"/>
                    <a:ea typeface="Microsoft YaHei" pitchFamily="2"/>
                    <a:cs typeface="Lucida Sans" pitchFamily="2"/>
                  </a:endParaRPr>
                </a:p>
              </p:txBody>
            </p:sp>
            <p:sp>
              <p:nvSpPr>
                <p:cNvPr id="145" name="Freeform: Shape 23">
                  <a:extLst>
                    <a:ext uri="{FF2B5EF4-FFF2-40B4-BE49-F238E27FC236}">
                      <a16:creationId xmlns:a16="http://schemas.microsoft.com/office/drawing/2014/main" id="{6F6A9E42-4A71-1A3C-6841-4FB296E4A408}"/>
                    </a:ext>
                  </a:extLst>
                </p:cNvPr>
                <p:cNvSpPr/>
                <p:nvPr/>
              </p:nvSpPr>
              <p:spPr>
                <a:xfrm>
                  <a:off x="3686575" y="4545000"/>
                  <a:ext cx="221760" cy="182160"/>
                </a:xfrm>
                <a:custGeom>
                  <a:avLst/>
                  <a:gdLst/>
                  <a:ahLst/>
                  <a:cxnLst>
                    <a:cxn ang="3cd4">
                      <a:pos x="hc" y="t"/>
                    </a:cxn>
                    <a:cxn ang="cd2">
                      <a:pos x="l" y="vc"/>
                    </a:cxn>
                    <a:cxn ang="cd4">
                      <a:pos x="hc" y="b"/>
                    </a:cxn>
                    <a:cxn ang="0">
                      <a:pos x="r" y="vc"/>
                    </a:cxn>
                  </a:cxnLst>
                  <a:rect l="l" t="t" r="r" b="b"/>
                  <a:pathLst>
                    <a:path w="617" h="507">
                      <a:moveTo>
                        <a:pt x="69" y="507"/>
                      </a:moveTo>
                      <a:cubicBezTo>
                        <a:pt x="547" y="507"/>
                        <a:pt x="547" y="507"/>
                        <a:pt x="547" y="507"/>
                      </a:cubicBezTo>
                      <a:cubicBezTo>
                        <a:pt x="587" y="507"/>
                        <a:pt x="617" y="477"/>
                        <a:pt x="617" y="437"/>
                      </a:cubicBezTo>
                      <a:cubicBezTo>
                        <a:pt x="617" y="69"/>
                        <a:pt x="617" y="69"/>
                        <a:pt x="617" y="69"/>
                      </a:cubicBezTo>
                      <a:cubicBezTo>
                        <a:pt x="617" y="29"/>
                        <a:pt x="587" y="0"/>
                        <a:pt x="547" y="0"/>
                      </a:cubicBezTo>
                      <a:cubicBezTo>
                        <a:pt x="69" y="0"/>
                        <a:pt x="69" y="0"/>
                        <a:pt x="69" y="0"/>
                      </a:cubicBezTo>
                      <a:cubicBezTo>
                        <a:pt x="29" y="0"/>
                        <a:pt x="0" y="29"/>
                        <a:pt x="0" y="69"/>
                      </a:cubicBezTo>
                      <a:cubicBezTo>
                        <a:pt x="0" y="437"/>
                        <a:pt x="0" y="437"/>
                        <a:pt x="0" y="437"/>
                      </a:cubicBezTo>
                      <a:cubicBezTo>
                        <a:pt x="0" y="477"/>
                        <a:pt x="29" y="507"/>
                        <a:pt x="69" y="507"/>
                      </a:cubicBezTo>
                      <a:close/>
                    </a:path>
                  </a:pathLst>
                </a:custGeom>
                <a:solidFill>
                  <a:srgbClr val="7BA0FF"/>
                </a:solidFill>
                <a:ln cap="flat">
                  <a:noFill/>
                  <a:prstDash val="solid"/>
                </a:ln>
              </p:spPr>
              <p:txBody>
                <a:bodyPr vert="horz" wrap="none" lIns="67500" tIns="33750" rIns="67500" bIns="33750" anchor="ctr" anchorCtr="1" compatLnSpc="0"/>
                <a:lstStyle/>
                <a:p>
                  <a:pPr marL="0" marR="0" lvl="0" indent="0" defTabSz="685800" eaLnBrk="1" fontAlgn="auto" latinLnBrk="0" hangingPunct="0">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Arial" pitchFamily="18"/>
                    <a:ea typeface="Microsoft YaHei" pitchFamily="2"/>
                    <a:cs typeface="Lucida Sans" pitchFamily="2"/>
                  </a:endParaRPr>
                </a:p>
              </p:txBody>
            </p:sp>
            <p:sp>
              <p:nvSpPr>
                <p:cNvPr id="146" name="Freeform: Shape 24">
                  <a:extLst>
                    <a:ext uri="{FF2B5EF4-FFF2-40B4-BE49-F238E27FC236}">
                      <a16:creationId xmlns:a16="http://schemas.microsoft.com/office/drawing/2014/main" id="{378EE17D-7FE4-03F1-8292-F09E3A3E9A99}"/>
                    </a:ext>
                  </a:extLst>
                </p:cNvPr>
                <p:cNvSpPr/>
                <p:nvPr/>
              </p:nvSpPr>
              <p:spPr>
                <a:xfrm>
                  <a:off x="3672175" y="4713480"/>
                  <a:ext cx="250560" cy="31680"/>
                </a:xfrm>
                <a:custGeom>
                  <a:avLst/>
                  <a:gdLst/>
                  <a:ahLst/>
                  <a:cxnLst>
                    <a:cxn ang="3cd4">
                      <a:pos x="hc" y="t"/>
                    </a:cxn>
                    <a:cxn ang="cd2">
                      <a:pos x="l" y="vc"/>
                    </a:cxn>
                    <a:cxn ang="cd4">
                      <a:pos x="hc" y="b"/>
                    </a:cxn>
                    <a:cxn ang="0">
                      <a:pos x="r" y="vc"/>
                    </a:cxn>
                  </a:cxnLst>
                  <a:rect l="l" t="t" r="r" b="b"/>
                  <a:pathLst>
                    <a:path w="697" h="89">
                      <a:moveTo>
                        <a:pt x="657" y="89"/>
                      </a:moveTo>
                      <a:cubicBezTo>
                        <a:pt x="40" y="89"/>
                        <a:pt x="40" y="89"/>
                        <a:pt x="40" y="89"/>
                      </a:cubicBezTo>
                      <a:cubicBezTo>
                        <a:pt x="10" y="89"/>
                        <a:pt x="0" y="69"/>
                        <a:pt x="0" y="39"/>
                      </a:cubicBezTo>
                      <a:cubicBezTo>
                        <a:pt x="0" y="20"/>
                        <a:pt x="10" y="0"/>
                        <a:pt x="40" y="0"/>
                      </a:cubicBezTo>
                      <a:cubicBezTo>
                        <a:pt x="657" y="0"/>
                        <a:pt x="657" y="0"/>
                        <a:pt x="657" y="0"/>
                      </a:cubicBezTo>
                      <a:cubicBezTo>
                        <a:pt x="677" y="0"/>
                        <a:pt x="697" y="20"/>
                        <a:pt x="697" y="39"/>
                      </a:cubicBezTo>
                      <a:cubicBezTo>
                        <a:pt x="697" y="69"/>
                        <a:pt x="677" y="89"/>
                        <a:pt x="657" y="89"/>
                      </a:cubicBezTo>
                      <a:close/>
                    </a:path>
                  </a:pathLst>
                </a:custGeom>
                <a:solidFill>
                  <a:srgbClr val="2853DC"/>
                </a:solidFill>
                <a:ln cap="flat">
                  <a:noFill/>
                  <a:prstDash val="solid"/>
                </a:ln>
              </p:spPr>
              <p:txBody>
                <a:bodyPr vert="horz" wrap="none" lIns="67500" tIns="33750" rIns="67500" bIns="33750" anchor="ctr" anchorCtr="1" compatLnSpc="0"/>
                <a:lstStyle/>
                <a:p>
                  <a:pPr marL="0" marR="0" lvl="0" indent="0" defTabSz="685800" eaLnBrk="1" fontAlgn="auto" latinLnBrk="0" hangingPunct="0">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Arial" pitchFamily="18"/>
                    <a:ea typeface="Microsoft YaHei" pitchFamily="2"/>
                    <a:cs typeface="Lucida Sans" pitchFamily="2"/>
                  </a:endParaRPr>
                </a:p>
              </p:txBody>
            </p:sp>
          </p:grpSp>
          <p:sp>
            <p:nvSpPr>
              <p:cNvPr id="118" name="TextBox 117">
                <a:extLst>
                  <a:ext uri="{FF2B5EF4-FFF2-40B4-BE49-F238E27FC236}">
                    <a16:creationId xmlns:a16="http://schemas.microsoft.com/office/drawing/2014/main" id="{A00F59C2-9F40-12F4-3B01-2367CC48B522}"/>
                  </a:ext>
                </a:extLst>
              </p:cNvPr>
              <p:cNvSpPr txBox="1"/>
              <p:nvPr/>
            </p:nvSpPr>
            <p:spPr>
              <a:xfrm>
                <a:off x="9800035" y="5971101"/>
                <a:ext cx="1375793" cy="204942"/>
              </a:xfrm>
              <a:prstGeom prst="rect">
                <a:avLst/>
              </a:prstGeom>
            </p:spPr>
            <p:txBody>
              <a:bodyPr wrap="square" lIns="0" tIns="0" rIns="0" bIns="0" rtlCol="0">
                <a:spAutoFit/>
              </a:bodyPr>
              <a:lstStyle/>
              <a:p>
                <a:pPr marL="0" marR="0" lvl="0" indent="0" algn="ctr" defTabSz="685800" eaLnBrk="1" fontAlgn="auto" latinLnBrk="0" hangingPunct="1">
                  <a:lnSpc>
                    <a:spcPct val="96000"/>
                  </a:lnSpc>
                  <a:spcBef>
                    <a:spcPts val="0"/>
                  </a:spcBef>
                  <a:spcAft>
                    <a:spcPts val="0"/>
                  </a:spcAft>
                  <a:buClrTx/>
                  <a:buSzTx/>
                  <a:buFontTx/>
                  <a:buNone/>
                  <a:tabLst/>
                  <a:defRPr/>
                </a:pPr>
                <a:r>
                  <a:rPr kumimoji="0" lang="en-US" sz="1050" b="0" i="0" u="none" strike="noStrike" kern="1200" cap="none" spc="0" normalizeH="0" baseline="0" noProof="0">
                    <a:ln>
                      <a:noFill/>
                    </a:ln>
                    <a:solidFill>
                      <a:srgbClr val="0B2742"/>
                    </a:solidFill>
                    <a:effectLst/>
                    <a:uLnTx/>
                    <a:uFillTx/>
                    <a:latin typeface="Microsoft Sans Serif"/>
                    <a:ea typeface="+mn-ea"/>
                    <a:cs typeface="Microsoft Sans Serif" panose="020B0604020202020204" pitchFamily="34" charset="0"/>
                  </a:rPr>
                  <a:t>Retail</a:t>
                </a:r>
              </a:p>
            </p:txBody>
          </p:sp>
          <p:grpSp>
            <p:nvGrpSpPr>
              <p:cNvPr id="119" name="Group 118">
                <a:extLst>
                  <a:ext uri="{FF2B5EF4-FFF2-40B4-BE49-F238E27FC236}">
                    <a16:creationId xmlns:a16="http://schemas.microsoft.com/office/drawing/2014/main" id="{D7377EE7-AE46-0829-6DE3-8C6B5CAC9755}"/>
                  </a:ext>
                </a:extLst>
              </p:cNvPr>
              <p:cNvGrpSpPr/>
              <p:nvPr/>
            </p:nvGrpSpPr>
            <p:grpSpPr>
              <a:xfrm>
                <a:off x="10031696" y="4286456"/>
                <a:ext cx="1012410" cy="775937"/>
                <a:chOff x="770256" y="4212291"/>
                <a:chExt cx="1012410" cy="775937"/>
              </a:xfrm>
            </p:grpSpPr>
            <p:sp>
              <p:nvSpPr>
                <p:cNvPr id="120" name="Freeform 97">
                  <a:extLst>
                    <a:ext uri="{FF2B5EF4-FFF2-40B4-BE49-F238E27FC236}">
                      <a16:creationId xmlns:a16="http://schemas.microsoft.com/office/drawing/2014/main" id="{69A99E88-27F2-B010-249F-2ACCA2F41218}"/>
                    </a:ext>
                  </a:extLst>
                </p:cNvPr>
                <p:cNvSpPr>
                  <a:spLocks noChangeAspect="1"/>
                </p:cNvSpPr>
                <p:nvPr/>
              </p:nvSpPr>
              <p:spPr bwMode="auto">
                <a:xfrm>
                  <a:off x="1137825" y="4810192"/>
                  <a:ext cx="292928" cy="178036"/>
                </a:xfrm>
                <a:custGeom>
                  <a:avLst/>
                  <a:gdLst>
                    <a:gd name="connsiteX0" fmla="*/ 934552 w 1867224"/>
                    <a:gd name="connsiteY0" fmla="*/ 833541 h 1134862"/>
                    <a:gd name="connsiteX1" fmla="*/ 1405004 w 1867224"/>
                    <a:gd name="connsiteY1" fmla="*/ 955953 h 1134862"/>
                    <a:gd name="connsiteX2" fmla="*/ 1442641 w 1867224"/>
                    <a:gd name="connsiteY2" fmla="*/ 1087780 h 1134862"/>
                    <a:gd name="connsiteX3" fmla="*/ 1357959 w 1867224"/>
                    <a:gd name="connsiteY3" fmla="*/ 1134862 h 1134862"/>
                    <a:gd name="connsiteX4" fmla="*/ 1315619 w 1867224"/>
                    <a:gd name="connsiteY4" fmla="*/ 1120737 h 1134862"/>
                    <a:gd name="connsiteX5" fmla="*/ 934552 w 1867224"/>
                    <a:gd name="connsiteY5" fmla="*/ 1021867 h 1134862"/>
                    <a:gd name="connsiteX6" fmla="*/ 553485 w 1867224"/>
                    <a:gd name="connsiteY6" fmla="*/ 1120737 h 1134862"/>
                    <a:gd name="connsiteX7" fmla="*/ 426463 w 1867224"/>
                    <a:gd name="connsiteY7" fmla="*/ 1087780 h 1134862"/>
                    <a:gd name="connsiteX8" fmla="*/ 459395 w 1867224"/>
                    <a:gd name="connsiteY8" fmla="*/ 955953 h 1134862"/>
                    <a:gd name="connsiteX9" fmla="*/ 934552 w 1867224"/>
                    <a:gd name="connsiteY9" fmla="*/ 833541 h 1134862"/>
                    <a:gd name="connsiteX10" fmla="*/ 933957 w 1867224"/>
                    <a:gd name="connsiteY10" fmla="*/ 400030 h 1134862"/>
                    <a:gd name="connsiteX11" fmla="*/ 1621680 w 1867224"/>
                    <a:gd name="connsiteY11" fmla="*/ 583594 h 1134862"/>
                    <a:gd name="connsiteX12" fmla="*/ 1654653 w 1867224"/>
                    <a:gd name="connsiteY12" fmla="*/ 710677 h 1134862"/>
                    <a:gd name="connsiteX13" fmla="*/ 1574576 w 1867224"/>
                    <a:gd name="connsiteY13" fmla="*/ 757744 h 1134862"/>
                    <a:gd name="connsiteX14" fmla="*/ 1527472 w 1867224"/>
                    <a:gd name="connsiteY14" fmla="*/ 743624 h 1134862"/>
                    <a:gd name="connsiteX15" fmla="*/ 933957 w 1867224"/>
                    <a:gd name="connsiteY15" fmla="*/ 588301 h 1134862"/>
                    <a:gd name="connsiteX16" fmla="*/ 340443 w 1867224"/>
                    <a:gd name="connsiteY16" fmla="*/ 743624 h 1134862"/>
                    <a:gd name="connsiteX17" fmla="*/ 208551 w 1867224"/>
                    <a:gd name="connsiteY17" fmla="*/ 710677 h 1134862"/>
                    <a:gd name="connsiteX18" fmla="*/ 246234 w 1867224"/>
                    <a:gd name="connsiteY18" fmla="*/ 583594 h 1134862"/>
                    <a:gd name="connsiteX19" fmla="*/ 933957 w 1867224"/>
                    <a:gd name="connsiteY19" fmla="*/ 400030 h 1134862"/>
                    <a:gd name="connsiteX20" fmla="*/ 934842 w 1867224"/>
                    <a:gd name="connsiteY20" fmla="*/ 0 h 1134862"/>
                    <a:gd name="connsiteX21" fmla="*/ 1820793 w 1867224"/>
                    <a:gd name="connsiteY21" fmla="*/ 234966 h 1134862"/>
                    <a:gd name="connsiteX22" fmla="*/ 1853780 w 1867224"/>
                    <a:gd name="connsiteY22" fmla="*/ 361848 h 1134862"/>
                    <a:gd name="connsiteX23" fmla="*/ 1773668 w 1867224"/>
                    <a:gd name="connsiteY23" fmla="*/ 408841 h 1134862"/>
                    <a:gd name="connsiteX24" fmla="*/ 1726542 w 1867224"/>
                    <a:gd name="connsiteY24" fmla="*/ 399442 h 1134862"/>
                    <a:gd name="connsiteX25" fmla="*/ 934842 w 1867224"/>
                    <a:gd name="connsiteY25" fmla="*/ 187973 h 1134862"/>
                    <a:gd name="connsiteX26" fmla="*/ 143142 w 1867224"/>
                    <a:gd name="connsiteY26" fmla="*/ 399442 h 1134862"/>
                    <a:gd name="connsiteX27" fmla="*/ 11192 w 1867224"/>
                    <a:gd name="connsiteY27" fmla="*/ 361848 h 1134862"/>
                    <a:gd name="connsiteX28" fmla="*/ 48892 w 1867224"/>
                    <a:gd name="connsiteY28" fmla="*/ 234966 h 1134862"/>
                    <a:gd name="connsiteX29" fmla="*/ 934842 w 1867224"/>
                    <a:gd name="connsiteY29" fmla="*/ 0 h 1134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867224" h="1134862">
                      <a:moveTo>
                        <a:pt x="934552" y="833541"/>
                      </a:moveTo>
                      <a:cubicBezTo>
                        <a:pt x="1099211" y="833541"/>
                        <a:pt x="1263869" y="875914"/>
                        <a:pt x="1405004" y="955953"/>
                      </a:cubicBezTo>
                      <a:cubicBezTo>
                        <a:pt x="1452050" y="984201"/>
                        <a:pt x="1466163" y="1040699"/>
                        <a:pt x="1442641" y="1087780"/>
                      </a:cubicBezTo>
                      <a:cubicBezTo>
                        <a:pt x="1423823" y="1116029"/>
                        <a:pt x="1390891" y="1134862"/>
                        <a:pt x="1357959" y="1134862"/>
                      </a:cubicBezTo>
                      <a:cubicBezTo>
                        <a:pt x="1343846" y="1134862"/>
                        <a:pt x="1329732" y="1130154"/>
                        <a:pt x="1315619" y="1120737"/>
                      </a:cubicBezTo>
                      <a:cubicBezTo>
                        <a:pt x="1198005" y="1054823"/>
                        <a:pt x="1066279" y="1021867"/>
                        <a:pt x="934552" y="1021867"/>
                      </a:cubicBezTo>
                      <a:cubicBezTo>
                        <a:pt x="798121" y="1021867"/>
                        <a:pt x="671099" y="1054823"/>
                        <a:pt x="553485" y="1120737"/>
                      </a:cubicBezTo>
                      <a:cubicBezTo>
                        <a:pt x="506440" y="1148986"/>
                        <a:pt x="449986" y="1130154"/>
                        <a:pt x="426463" y="1087780"/>
                      </a:cubicBezTo>
                      <a:cubicBezTo>
                        <a:pt x="398236" y="1040699"/>
                        <a:pt x="417054" y="984201"/>
                        <a:pt x="459395" y="955953"/>
                      </a:cubicBezTo>
                      <a:cubicBezTo>
                        <a:pt x="605235" y="875914"/>
                        <a:pt x="769894" y="833541"/>
                        <a:pt x="934552" y="833541"/>
                      </a:cubicBezTo>
                      <a:close/>
                      <a:moveTo>
                        <a:pt x="933957" y="400030"/>
                      </a:moveTo>
                      <a:cubicBezTo>
                        <a:pt x="1174189" y="400030"/>
                        <a:pt x="1414421" y="461218"/>
                        <a:pt x="1621680" y="583594"/>
                      </a:cubicBezTo>
                      <a:cubicBezTo>
                        <a:pt x="1664074" y="607128"/>
                        <a:pt x="1682915" y="663609"/>
                        <a:pt x="1654653" y="710677"/>
                      </a:cubicBezTo>
                      <a:cubicBezTo>
                        <a:pt x="1640521" y="738917"/>
                        <a:pt x="1607549" y="757744"/>
                        <a:pt x="1574576" y="757744"/>
                      </a:cubicBezTo>
                      <a:cubicBezTo>
                        <a:pt x="1555734" y="757744"/>
                        <a:pt x="1541603" y="753037"/>
                        <a:pt x="1527472" y="743624"/>
                      </a:cubicBezTo>
                      <a:cubicBezTo>
                        <a:pt x="1348475" y="644782"/>
                        <a:pt x="1141216" y="588301"/>
                        <a:pt x="933957" y="588301"/>
                      </a:cubicBezTo>
                      <a:cubicBezTo>
                        <a:pt x="726699" y="588301"/>
                        <a:pt x="519439" y="644782"/>
                        <a:pt x="340443" y="743624"/>
                      </a:cubicBezTo>
                      <a:cubicBezTo>
                        <a:pt x="293338" y="771864"/>
                        <a:pt x="236814" y="757744"/>
                        <a:pt x="208551" y="710677"/>
                      </a:cubicBezTo>
                      <a:cubicBezTo>
                        <a:pt x="184999" y="663609"/>
                        <a:pt x="199130" y="607128"/>
                        <a:pt x="246234" y="583594"/>
                      </a:cubicBezTo>
                      <a:cubicBezTo>
                        <a:pt x="453494" y="461218"/>
                        <a:pt x="693725" y="400030"/>
                        <a:pt x="933957" y="400030"/>
                      </a:cubicBezTo>
                      <a:close/>
                      <a:moveTo>
                        <a:pt x="934842" y="0"/>
                      </a:moveTo>
                      <a:cubicBezTo>
                        <a:pt x="1245868" y="0"/>
                        <a:pt x="1552180" y="79889"/>
                        <a:pt x="1820793" y="234966"/>
                      </a:cubicBezTo>
                      <a:cubicBezTo>
                        <a:pt x="1863205" y="258462"/>
                        <a:pt x="1882055" y="314855"/>
                        <a:pt x="1853780" y="361848"/>
                      </a:cubicBezTo>
                      <a:cubicBezTo>
                        <a:pt x="1839643" y="394743"/>
                        <a:pt x="1806655" y="408841"/>
                        <a:pt x="1773668" y="408841"/>
                      </a:cubicBezTo>
                      <a:cubicBezTo>
                        <a:pt x="1759530" y="408841"/>
                        <a:pt x="1740680" y="404141"/>
                        <a:pt x="1726542" y="399442"/>
                      </a:cubicBezTo>
                      <a:cubicBezTo>
                        <a:pt x="1486205" y="258462"/>
                        <a:pt x="1212880" y="187973"/>
                        <a:pt x="934842" y="187973"/>
                      </a:cubicBezTo>
                      <a:cubicBezTo>
                        <a:pt x="656805" y="187973"/>
                        <a:pt x="383480" y="258462"/>
                        <a:pt x="143142" y="399442"/>
                      </a:cubicBezTo>
                      <a:cubicBezTo>
                        <a:pt x="96018" y="422938"/>
                        <a:pt x="39467" y="408841"/>
                        <a:pt x="11192" y="361848"/>
                      </a:cubicBezTo>
                      <a:cubicBezTo>
                        <a:pt x="-12370" y="314855"/>
                        <a:pt x="1767" y="258462"/>
                        <a:pt x="48892" y="234966"/>
                      </a:cubicBezTo>
                      <a:cubicBezTo>
                        <a:pt x="317505" y="79889"/>
                        <a:pt x="623817" y="0"/>
                        <a:pt x="934842" y="0"/>
                      </a:cubicBezTo>
                      <a:close/>
                    </a:path>
                  </a:pathLst>
                </a:custGeom>
                <a:solidFill>
                  <a:srgbClr val="2853DC"/>
                </a:solidFill>
                <a:ln w="10795" cap="flat" cmpd="sng" algn="ctr">
                  <a:noFill/>
                  <a:prstDash val="solid"/>
                </a:ln>
                <a:effectLst/>
              </p:spPr>
              <p:txBody>
                <a:bodyPr wrap="square" rtlCol="0" anchor="ctr">
                  <a:noAutofit/>
                </a:bodyP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Microsoft Sans Serif"/>
                    <a:ea typeface="+mn-ea"/>
                  </a:endParaRPr>
                </a:p>
              </p:txBody>
            </p:sp>
            <p:grpSp>
              <p:nvGrpSpPr>
                <p:cNvPr id="121" name="Group 120">
                  <a:extLst>
                    <a:ext uri="{FF2B5EF4-FFF2-40B4-BE49-F238E27FC236}">
                      <a16:creationId xmlns:a16="http://schemas.microsoft.com/office/drawing/2014/main" id="{2F19679F-AB85-05B7-F4F3-424038D8D9D5}"/>
                    </a:ext>
                  </a:extLst>
                </p:cNvPr>
                <p:cNvGrpSpPr>
                  <a:grpSpLocks noChangeAspect="1"/>
                </p:cNvGrpSpPr>
                <p:nvPr/>
              </p:nvGrpSpPr>
              <p:grpSpPr>
                <a:xfrm>
                  <a:off x="1094625" y="4212291"/>
                  <a:ext cx="369253" cy="366679"/>
                  <a:chOff x="1059180" y="3036700"/>
                  <a:chExt cx="1495738" cy="1485311"/>
                </a:xfrm>
              </p:grpSpPr>
              <p:sp>
                <p:nvSpPr>
                  <p:cNvPr id="123" name="Rectangle: Rounded Corners 32">
                    <a:extLst>
                      <a:ext uri="{FF2B5EF4-FFF2-40B4-BE49-F238E27FC236}">
                        <a16:creationId xmlns:a16="http://schemas.microsoft.com/office/drawing/2014/main" id="{83D9FAEC-16E4-AC12-3B5E-724F05F2A933}"/>
                      </a:ext>
                    </a:extLst>
                  </p:cNvPr>
                  <p:cNvSpPr/>
                  <p:nvPr/>
                </p:nvSpPr>
                <p:spPr>
                  <a:xfrm>
                    <a:off x="1059180" y="3036700"/>
                    <a:ext cx="1495738" cy="1485311"/>
                  </a:xfrm>
                  <a:prstGeom prst="roundRect">
                    <a:avLst>
                      <a:gd name="adj" fmla="val 3338"/>
                    </a:avLst>
                  </a:prstGeom>
                  <a:solidFill>
                    <a:srgbClr val="2853DC">
                      <a:lumMod val="100000"/>
                    </a:srgbClr>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Microsoft Sans Serif"/>
                      <a:ea typeface="+mn-ea"/>
                    </a:endParaRPr>
                  </a:p>
                </p:txBody>
              </p:sp>
              <p:sp>
                <p:nvSpPr>
                  <p:cNvPr id="124" name="Rectangle: Rounded Corners 33">
                    <a:extLst>
                      <a:ext uri="{FF2B5EF4-FFF2-40B4-BE49-F238E27FC236}">
                        <a16:creationId xmlns:a16="http://schemas.microsoft.com/office/drawing/2014/main" id="{8C673FAA-BD7F-3265-7DD0-69ED7E122976}"/>
                      </a:ext>
                    </a:extLst>
                  </p:cNvPr>
                  <p:cNvSpPr/>
                  <p:nvPr/>
                </p:nvSpPr>
                <p:spPr>
                  <a:xfrm>
                    <a:off x="1234169" y="3210470"/>
                    <a:ext cx="1145760" cy="1137771"/>
                  </a:xfrm>
                  <a:prstGeom prst="roundRect">
                    <a:avLst>
                      <a:gd name="adj" fmla="val 1058"/>
                    </a:avLst>
                  </a:prstGeom>
                  <a:solidFill>
                    <a:srgbClr val="7BA0FF">
                      <a:lumMod val="60000"/>
                      <a:lumOff val="40000"/>
                    </a:srgbClr>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Microsoft Sans Serif"/>
                      <a:ea typeface="+mn-ea"/>
                    </a:endParaRPr>
                  </a:p>
                </p:txBody>
              </p:sp>
              <p:sp>
                <p:nvSpPr>
                  <p:cNvPr id="125" name="Freeform: Shape 17">
                    <a:extLst>
                      <a:ext uri="{FF2B5EF4-FFF2-40B4-BE49-F238E27FC236}">
                        <a16:creationId xmlns:a16="http://schemas.microsoft.com/office/drawing/2014/main" id="{CEC19CA2-19AA-E45B-BFC8-1680D5E358AE}"/>
                      </a:ext>
                    </a:extLst>
                  </p:cNvPr>
                  <p:cNvSpPr>
                    <a:spLocks noChangeArrowheads="1"/>
                  </p:cNvSpPr>
                  <p:nvPr/>
                </p:nvSpPr>
                <p:spPr bwMode="auto">
                  <a:xfrm>
                    <a:off x="1329997" y="3306933"/>
                    <a:ext cx="951728" cy="943306"/>
                  </a:xfrm>
                  <a:custGeom>
                    <a:avLst/>
                    <a:gdLst>
                      <a:gd name="connsiteX0" fmla="*/ 1227931 w 2316163"/>
                      <a:gd name="connsiteY0" fmla="*/ 1914525 h 2281239"/>
                      <a:gd name="connsiteX1" fmla="*/ 1412875 w 2316163"/>
                      <a:gd name="connsiteY1" fmla="*/ 2097882 h 2281239"/>
                      <a:gd name="connsiteX2" fmla="*/ 1227931 w 2316163"/>
                      <a:gd name="connsiteY2" fmla="*/ 2281239 h 2281239"/>
                      <a:gd name="connsiteX3" fmla="*/ 1042987 w 2316163"/>
                      <a:gd name="connsiteY3" fmla="*/ 2097882 h 2281239"/>
                      <a:gd name="connsiteX4" fmla="*/ 1227931 w 2316163"/>
                      <a:gd name="connsiteY4" fmla="*/ 1914525 h 2281239"/>
                      <a:gd name="connsiteX5" fmla="*/ 185738 w 2316163"/>
                      <a:gd name="connsiteY5" fmla="*/ 1914525 h 2281239"/>
                      <a:gd name="connsiteX6" fmla="*/ 371476 w 2316163"/>
                      <a:gd name="connsiteY6" fmla="*/ 2097882 h 2281239"/>
                      <a:gd name="connsiteX7" fmla="*/ 185738 w 2316163"/>
                      <a:gd name="connsiteY7" fmla="*/ 2281239 h 2281239"/>
                      <a:gd name="connsiteX8" fmla="*/ 0 w 2316163"/>
                      <a:gd name="connsiteY8" fmla="*/ 2097882 h 2281239"/>
                      <a:gd name="connsiteX9" fmla="*/ 185738 w 2316163"/>
                      <a:gd name="connsiteY9" fmla="*/ 1914525 h 2281239"/>
                      <a:gd name="connsiteX10" fmla="*/ 1409639 w 2316163"/>
                      <a:gd name="connsiteY10" fmla="*/ 0 h 2281239"/>
                      <a:gd name="connsiteX11" fmla="*/ 1575622 w 2316163"/>
                      <a:gd name="connsiteY11" fmla="*/ 102145 h 2281239"/>
                      <a:gd name="connsiteX12" fmla="*/ 2133156 w 2316163"/>
                      <a:gd name="connsiteY12" fmla="*/ 102145 h 2281239"/>
                      <a:gd name="connsiteX13" fmla="*/ 2209764 w 2316163"/>
                      <a:gd name="connsiteY13" fmla="*/ 178754 h 2281239"/>
                      <a:gd name="connsiteX14" fmla="*/ 2209764 w 2316163"/>
                      <a:gd name="connsiteY14" fmla="*/ 1762001 h 2281239"/>
                      <a:gd name="connsiteX15" fmla="*/ 2209764 w 2316163"/>
                      <a:gd name="connsiteY15" fmla="*/ 1936499 h 2281239"/>
                      <a:gd name="connsiteX16" fmla="*/ 2260835 w 2316163"/>
                      <a:gd name="connsiteY16" fmla="*/ 1970547 h 2281239"/>
                      <a:gd name="connsiteX17" fmla="*/ 2316163 w 2316163"/>
                      <a:gd name="connsiteY17" fmla="*/ 2098228 h 2281239"/>
                      <a:gd name="connsiteX18" fmla="*/ 2133156 w 2316163"/>
                      <a:gd name="connsiteY18" fmla="*/ 2281238 h 2281239"/>
                      <a:gd name="connsiteX19" fmla="*/ 1945893 w 2316163"/>
                      <a:gd name="connsiteY19" fmla="*/ 2098228 h 2281239"/>
                      <a:gd name="connsiteX20" fmla="*/ 2001220 w 2316163"/>
                      <a:gd name="connsiteY20" fmla="*/ 1970547 h 2281239"/>
                      <a:gd name="connsiteX21" fmla="*/ 2056548 w 2316163"/>
                      <a:gd name="connsiteY21" fmla="*/ 1932243 h 2281239"/>
                      <a:gd name="connsiteX22" fmla="*/ 2056548 w 2316163"/>
                      <a:gd name="connsiteY22" fmla="*/ 1868402 h 2281239"/>
                      <a:gd name="connsiteX23" fmla="*/ 2056548 w 2316163"/>
                      <a:gd name="connsiteY23" fmla="*/ 251106 h 2281239"/>
                      <a:gd name="connsiteX24" fmla="*/ 1575622 w 2316163"/>
                      <a:gd name="connsiteY24" fmla="*/ 251106 h 2281239"/>
                      <a:gd name="connsiteX25" fmla="*/ 1409639 w 2316163"/>
                      <a:gd name="connsiteY25" fmla="*/ 366019 h 2281239"/>
                      <a:gd name="connsiteX26" fmla="*/ 1222375 w 2316163"/>
                      <a:gd name="connsiteY26" fmla="*/ 178754 h 2281239"/>
                      <a:gd name="connsiteX27" fmla="*/ 1409639 w 2316163"/>
                      <a:gd name="connsiteY27" fmla="*/ 0 h 2281239"/>
                      <a:gd name="connsiteX28" fmla="*/ 183075 w 2316163"/>
                      <a:gd name="connsiteY28" fmla="*/ 0 h 2281239"/>
                      <a:gd name="connsiteX29" fmla="*/ 370408 w 2316163"/>
                      <a:gd name="connsiteY29" fmla="*/ 178702 h 2281239"/>
                      <a:gd name="connsiteX30" fmla="*/ 259712 w 2316163"/>
                      <a:gd name="connsiteY30" fmla="*/ 344640 h 2281239"/>
                      <a:gd name="connsiteX31" fmla="*/ 259712 w 2316163"/>
                      <a:gd name="connsiteY31" fmla="*/ 1174331 h 2281239"/>
                      <a:gd name="connsiteX32" fmla="*/ 740817 w 2316163"/>
                      <a:gd name="connsiteY32" fmla="*/ 1174331 h 2281239"/>
                      <a:gd name="connsiteX33" fmla="*/ 740817 w 2316163"/>
                      <a:gd name="connsiteY33" fmla="*/ 804161 h 2281239"/>
                      <a:gd name="connsiteX34" fmla="*/ 825968 w 2316163"/>
                      <a:gd name="connsiteY34" fmla="*/ 719065 h 2281239"/>
                      <a:gd name="connsiteX35" fmla="*/ 1583816 w 2316163"/>
                      <a:gd name="connsiteY35" fmla="*/ 719065 h 2281239"/>
                      <a:gd name="connsiteX36" fmla="*/ 1673225 w 2316163"/>
                      <a:gd name="connsiteY36" fmla="*/ 804161 h 2281239"/>
                      <a:gd name="connsiteX37" fmla="*/ 1673225 w 2316163"/>
                      <a:gd name="connsiteY37" fmla="*/ 1587049 h 2281239"/>
                      <a:gd name="connsiteX38" fmla="*/ 1583816 w 2316163"/>
                      <a:gd name="connsiteY38" fmla="*/ 1676400 h 2281239"/>
                      <a:gd name="connsiteX39" fmla="*/ 825968 w 2316163"/>
                      <a:gd name="connsiteY39" fmla="*/ 1676400 h 2281239"/>
                      <a:gd name="connsiteX40" fmla="*/ 740817 w 2316163"/>
                      <a:gd name="connsiteY40" fmla="*/ 1587049 h 2281239"/>
                      <a:gd name="connsiteX41" fmla="*/ 740817 w 2316163"/>
                      <a:gd name="connsiteY41" fmla="*/ 1323250 h 2281239"/>
                      <a:gd name="connsiteX42" fmla="*/ 183075 w 2316163"/>
                      <a:gd name="connsiteY42" fmla="*/ 1323250 h 2281239"/>
                      <a:gd name="connsiteX43" fmla="*/ 106439 w 2316163"/>
                      <a:gd name="connsiteY43" fmla="*/ 1250918 h 2281239"/>
                      <a:gd name="connsiteX44" fmla="*/ 106439 w 2316163"/>
                      <a:gd name="connsiteY44" fmla="*/ 344640 h 2281239"/>
                      <a:gd name="connsiteX45" fmla="*/ 0 w 2316163"/>
                      <a:gd name="connsiteY45" fmla="*/ 178702 h 2281239"/>
                      <a:gd name="connsiteX46" fmla="*/ 183075 w 2316163"/>
                      <a:gd name="connsiteY46" fmla="*/ 0 h 228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316163" h="2281239">
                        <a:moveTo>
                          <a:pt x="1227931" y="1914525"/>
                        </a:moveTo>
                        <a:cubicBezTo>
                          <a:pt x="1330073" y="1914525"/>
                          <a:pt x="1412875" y="1996617"/>
                          <a:pt x="1412875" y="2097882"/>
                        </a:cubicBezTo>
                        <a:cubicBezTo>
                          <a:pt x="1412875" y="2199147"/>
                          <a:pt x="1330073" y="2281239"/>
                          <a:pt x="1227931" y="2281239"/>
                        </a:cubicBezTo>
                        <a:cubicBezTo>
                          <a:pt x="1125789" y="2281239"/>
                          <a:pt x="1042987" y="2199147"/>
                          <a:pt x="1042987" y="2097882"/>
                        </a:cubicBezTo>
                        <a:cubicBezTo>
                          <a:pt x="1042987" y="1996617"/>
                          <a:pt x="1125789" y="1914525"/>
                          <a:pt x="1227931" y="1914525"/>
                        </a:cubicBezTo>
                        <a:close/>
                        <a:moveTo>
                          <a:pt x="185738" y="1914525"/>
                        </a:moveTo>
                        <a:cubicBezTo>
                          <a:pt x="288318" y="1914525"/>
                          <a:pt x="371476" y="1996617"/>
                          <a:pt x="371476" y="2097882"/>
                        </a:cubicBezTo>
                        <a:cubicBezTo>
                          <a:pt x="371476" y="2199147"/>
                          <a:pt x="288318" y="2281239"/>
                          <a:pt x="185738" y="2281239"/>
                        </a:cubicBezTo>
                        <a:cubicBezTo>
                          <a:pt x="83158" y="2281239"/>
                          <a:pt x="0" y="2199147"/>
                          <a:pt x="0" y="2097882"/>
                        </a:cubicBezTo>
                        <a:cubicBezTo>
                          <a:pt x="0" y="1996617"/>
                          <a:pt x="83158" y="1914525"/>
                          <a:pt x="185738" y="1914525"/>
                        </a:cubicBezTo>
                        <a:close/>
                        <a:moveTo>
                          <a:pt x="1409639" y="0"/>
                        </a:moveTo>
                        <a:cubicBezTo>
                          <a:pt x="1481990" y="0"/>
                          <a:pt x="1541574" y="42560"/>
                          <a:pt x="1575622" y="102145"/>
                        </a:cubicBezTo>
                        <a:cubicBezTo>
                          <a:pt x="1575622" y="102145"/>
                          <a:pt x="1575622" y="102145"/>
                          <a:pt x="2133156" y="102145"/>
                        </a:cubicBezTo>
                        <a:cubicBezTo>
                          <a:pt x="2175716" y="102145"/>
                          <a:pt x="2209764" y="136193"/>
                          <a:pt x="2209764" y="178754"/>
                        </a:cubicBezTo>
                        <a:cubicBezTo>
                          <a:pt x="2209764" y="178754"/>
                          <a:pt x="2209764" y="178754"/>
                          <a:pt x="2209764" y="1762001"/>
                        </a:cubicBezTo>
                        <a:cubicBezTo>
                          <a:pt x="2209764" y="1936499"/>
                          <a:pt x="2209764" y="1936499"/>
                          <a:pt x="2209764" y="1936499"/>
                        </a:cubicBezTo>
                        <a:cubicBezTo>
                          <a:pt x="2260835" y="1970547"/>
                          <a:pt x="2260835" y="1970547"/>
                          <a:pt x="2260835" y="1970547"/>
                        </a:cubicBezTo>
                        <a:cubicBezTo>
                          <a:pt x="2294883" y="2004596"/>
                          <a:pt x="2316163" y="2047156"/>
                          <a:pt x="2316163" y="2098228"/>
                        </a:cubicBezTo>
                        <a:cubicBezTo>
                          <a:pt x="2316163" y="2200373"/>
                          <a:pt x="2235300" y="2281238"/>
                          <a:pt x="2133156" y="2281238"/>
                        </a:cubicBezTo>
                        <a:cubicBezTo>
                          <a:pt x="2031012" y="2281238"/>
                          <a:pt x="1945893" y="2200373"/>
                          <a:pt x="1945893" y="2098228"/>
                        </a:cubicBezTo>
                        <a:cubicBezTo>
                          <a:pt x="1945893" y="2047156"/>
                          <a:pt x="1967172" y="2004596"/>
                          <a:pt x="2001220" y="1970547"/>
                        </a:cubicBezTo>
                        <a:cubicBezTo>
                          <a:pt x="2056548" y="1932243"/>
                          <a:pt x="2056548" y="1932243"/>
                          <a:pt x="2056548" y="1932243"/>
                        </a:cubicBezTo>
                        <a:cubicBezTo>
                          <a:pt x="2056548" y="1868402"/>
                          <a:pt x="2056548" y="1868402"/>
                          <a:pt x="2056548" y="1868402"/>
                        </a:cubicBezTo>
                        <a:cubicBezTo>
                          <a:pt x="2056548" y="1638576"/>
                          <a:pt x="2056548" y="1174667"/>
                          <a:pt x="2056548" y="251106"/>
                        </a:cubicBezTo>
                        <a:cubicBezTo>
                          <a:pt x="2056548" y="251106"/>
                          <a:pt x="2056548" y="251106"/>
                          <a:pt x="1575622" y="251106"/>
                        </a:cubicBezTo>
                        <a:cubicBezTo>
                          <a:pt x="1550086" y="314947"/>
                          <a:pt x="1486246" y="366019"/>
                          <a:pt x="1409639" y="366019"/>
                        </a:cubicBezTo>
                        <a:cubicBezTo>
                          <a:pt x="1307495" y="366019"/>
                          <a:pt x="1222375" y="280899"/>
                          <a:pt x="1222375" y="178754"/>
                        </a:cubicBezTo>
                        <a:cubicBezTo>
                          <a:pt x="1222375" y="80865"/>
                          <a:pt x="1307495" y="0"/>
                          <a:pt x="1409639" y="0"/>
                        </a:cubicBezTo>
                        <a:close/>
                        <a:moveTo>
                          <a:pt x="183075" y="0"/>
                        </a:moveTo>
                        <a:cubicBezTo>
                          <a:pt x="285257" y="0"/>
                          <a:pt x="370408" y="80841"/>
                          <a:pt x="370408" y="178702"/>
                        </a:cubicBezTo>
                        <a:cubicBezTo>
                          <a:pt x="370408" y="255289"/>
                          <a:pt x="323575" y="319112"/>
                          <a:pt x="259712" y="344640"/>
                        </a:cubicBezTo>
                        <a:cubicBezTo>
                          <a:pt x="259712" y="1174331"/>
                          <a:pt x="259712" y="1174331"/>
                          <a:pt x="259712" y="1174331"/>
                        </a:cubicBezTo>
                        <a:cubicBezTo>
                          <a:pt x="740817" y="1174331"/>
                          <a:pt x="740817" y="1174331"/>
                          <a:pt x="740817" y="1174331"/>
                        </a:cubicBezTo>
                        <a:cubicBezTo>
                          <a:pt x="740817" y="804161"/>
                          <a:pt x="740817" y="804161"/>
                          <a:pt x="740817" y="804161"/>
                        </a:cubicBezTo>
                        <a:cubicBezTo>
                          <a:pt x="740817" y="757358"/>
                          <a:pt x="779135" y="719065"/>
                          <a:pt x="825968" y="719065"/>
                        </a:cubicBezTo>
                        <a:cubicBezTo>
                          <a:pt x="1583816" y="719065"/>
                          <a:pt x="1583816" y="719065"/>
                          <a:pt x="1583816" y="719065"/>
                        </a:cubicBezTo>
                        <a:cubicBezTo>
                          <a:pt x="1634907" y="719065"/>
                          <a:pt x="1673225" y="757358"/>
                          <a:pt x="1673225" y="804161"/>
                        </a:cubicBezTo>
                        <a:cubicBezTo>
                          <a:pt x="1673225" y="1587049"/>
                          <a:pt x="1673225" y="1587049"/>
                          <a:pt x="1673225" y="1587049"/>
                        </a:cubicBezTo>
                        <a:cubicBezTo>
                          <a:pt x="1673225" y="1638106"/>
                          <a:pt x="1634907" y="1676400"/>
                          <a:pt x="1583816" y="1676400"/>
                        </a:cubicBezTo>
                        <a:cubicBezTo>
                          <a:pt x="825968" y="1676400"/>
                          <a:pt x="825968" y="1676400"/>
                          <a:pt x="825968" y="1676400"/>
                        </a:cubicBezTo>
                        <a:cubicBezTo>
                          <a:pt x="779135" y="1676400"/>
                          <a:pt x="740817" y="1638106"/>
                          <a:pt x="740817" y="1587049"/>
                        </a:cubicBezTo>
                        <a:cubicBezTo>
                          <a:pt x="740817" y="1323250"/>
                          <a:pt x="740817" y="1323250"/>
                          <a:pt x="740817" y="1323250"/>
                        </a:cubicBezTo>
                        <a:cubicBezTo>
                          <a:pt x="740817" y="1323250"/>
                          <a:pt x="740817" y="1323250"/>
                          <a:pt x="183075" y="1323250"/>
                        </a:cubicBezTo>
                        <a:cubicBezTo>
                          <a:pt x="140500" y="1323250"/>
                          <a:pt x="106439" y="1289211"/>
                          <a:pt x="106439" y="1250918"/>
                        </a:cubicBezTo>
                        <a:cubicBezTo>
                          <a:pt x="106439" y="1250918"/>
                          <a:pt x="106439" y="1250918"/>
                          <a:pt x="106439" y="344640"/>
                        </a:cubicBezTo>
                        <a:cubicBezTo>
                          <a:pt x="46833" y="319112"/>
                          <a:pt x="0" y="255289"/>
                          <a:pt x="0" y="178702"/>
                        </a:cubicBezTo>
                        <a:cubicBezTo>
                          <a:pt x="0" y="80841"/>
                          <a:pt x="85151" y="0"/>
                          <a:pt x="183075" y="0"/>
                        </a:cubicBezTo>
                        <a:close/>
                      </a:path>
                    </a:pathLst>
                  </a:custGeom>
                  <a:solidFill>
                    <a:srgbClr val="2853DC">
                      <a:lumMod val="100000"/>
                    </a:srgbClr>
                  </a:solidFill>
                  <a:ln>
                    <a:noFill/>
                  </a:ln>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ysClr val="windowText" lastClr="000000"/>
                      </a:solidFill>
                      <a:effectLst/>
                      <a:uLnTx/>
                      <a:uFillTx/>
                      <a:latin typeface="Microsoft Sans Serif"/>
                      <a:ea typeface="+mn-ea"/>
                    </a:endParaRPr>
                  </a:p>
                </p:txBody>
              </p:sp>
            </p:grpSp>
            <p:sp>
              <p:nvSpPr>
                <p:cNvPr id="122" name="TextBox 121">
                  <a:extLst>
                    <a:ext uri="{FF2B5EF4-FFF2-40B4-BE49-F238E27FC236}">
                      <a16:creationId xmlns:a16="http://schemas.microsoft.com/office/drawing/2014/main" id="{629E0A08-D2FD-0F21-B540-C732A8C47AD8}"/>
                    </a:ext>
                  </a:extLst>
                </p:cNvPr>
                <p:cNvSpPr txBox="1"/>
                <p:nvPr/>
              </p:nvSpPr>
              <p:spPr>
                <a:xfrm>
                  <a:off x="770256" y="4591572"/>
                  <a:ext cx="1012410" cy="175712"/>
                </a:xfrm>
                <a:prstGeom prst="rect">
                  <a:avLst/>
                </a:prstGeom>
              </p:spPr>
              <p:txBody>
                <a:bodyPr wrap="square" lIns="0" tIns="0" rIns="0" bIns="0" rtlCol="0">
                  <a:spAutoFit/>
                </a:bodyPr>
                <a:lstStyle/>
                <a:p>
                  <a:pPr marL="0" marR="0" lvl="0" indent="0" algn="ctr" defTabSz="685800" eaLnBrk="1" fontAlgn="auto" latinLnBrk="0" hangingPunct="1">
                    <a:lnSpc>
                      <a:spcPct val="96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B2742"/>
                      </a:solidFill>
                      <a:effectLst/>
                      <a:uLnTx/>
                      <a:uFillTx/>
                      <a:latin typeface="Microsoft Sans Serif"/>
                      <a:ea typeface="+mn-ea"/>
                      <a:cs typeface="Microsoft Sans Serif" panose="020B0604020202020204" pitchFamily="34" charset="0"/>
                    </a:rPr>
                    <a:t>RFID tag</a:t>
                  </a:r>
                </a:p>
              </p:txBody>
            </p:sp>
          </p:grpSp>
        </p:grpSp>
      </p:grpSp>
    </p:spTree>
    <p:extLst>
      <p:ext uri="{BB962C8B-B14F-4D97-AF65-F5344CB8AC3E}">
        <p14:creationId xmlns:p14="http://schemas.microsoft.com/office/powerpoint/2010/main" val="3741178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F032C75-5212-1D05-6B3B-40611A3DBA4A}"/>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C6C0CDC5-ABC4-4512-F49D-3DF2BC2BB50E}"/>
              </a:ext>
            </a:extLst>
          </p:cNvPr>
          <p:cNvSpPr>
            <a:spLocks noGrp="1"/>
          </p:cNvSpPr>
          <p:nvPr>
            <p:ph type="title"/>
          </p:nvPr>
        </p:nvSpPr>
        <p:spPr>
          <a:xfrm>
            <a:off x="179628" y="338552"/>
            <a:ext cx="8390334" cy="271469"/>
          </a:xfrm>
        </p:spPr>
        <p:txBody>
          <a:bodyPr/>
          <a:lstStyle/>
          <a:p>
            <a:r>
              <a:rPr lang="en-US" dirty="0"/>
              <a:t>Business Models for </a:t>
            </a:r>
            <a:r>
              <a:rPr lang="en-US" dirty="0" err="1"/>
              <a:t>AIoT</a:t>
            </a:r>
            <a:r>
              <a:rPr lang="en-US" dirty="0"/>
              <a:t> devices (2)</a:t>
            </a:r>
          </a:p>
        </p:txBody>
      </p:sp>
      <p:sp>
        <p:nvSpPr>
          <p:cNvPr id="139" name="Content Placeholder 3">
            <a:extLst>
              <a:ext uri="{FF2B5EF4-FFF2-40B4-BE49-F238E27FC236}">
                <a16:creationId xmlns:a16="http://schemas.microsoft.com/office/drawing/2014/main" id="{973FC6C8-F7FC-D73B-3C06-118B5E610046}"/>
              </a:ext>
            </a:extLst>
          </p:cNvPr>
          <p:cNvSpPr txBox="1">
            <a:spLocks/>
          </p:cNvSpPr>
          <p:nvPr/>
        </p:nvSpPr>
        <p:spPr>
          <a:xfrm>
            <a:off x="138024" y="761538"/>
            <a:ext cx="8902460" cy="3776428"/>
          </a:xfrm>
          <a:prstGeom prst="rect">
            <a:avLst/>
          </a:prstGeom>
        </p:spPr>
        <p:txBody>
          <a:bodyPr vert="horz" lIns="0" tIns="0" rIns="0" bIns="0" rtlCol="0">
            <a:noAutofit/>
          </a:bodyPr>
          <a:lstStyle>
            <a:lvl1pPr marL="128588" indent="-128588" algn="l" defTabSz="685800" rtl="0" eaLnBrk="1" latinLnBrk="0" hangingPunct="1">
              <a:lnSpc>
                <a:spcPct val="95000"/>
              </a:lnSpc>
              <a:spcBef>
                <a:spcPts val="675"/>
              </a:spcBef>
              <a:spcAft>
                <a:spcPts val="225"/>
              </a:spcAft>
              <a:buClrTx/>
              <a:buFont typeface="Arial" panose="020B0604020202020204" pitchFamily="34" charset="0"/>
              <a:buChar char="•"/>
              <a:defRPr sz="1500" kern="1200" baseline="0">
                <a:solidFill>
                  <a:schemeClr val="tx2"/>
                </a:solidFill>
                <a:latin typeface="+mn-lt"/>
                <a:ea typeface="+mn-ea"/>
                <a:cs typeface="+mn-cs"/>
              </a:defRPr>
            </a:lvl1pPr>
            <a:lvl2pPr marL="257175" indent="-114300" algn="l" defTabSz="685800" rtl="0" eaLnBrk="1" latinLnBrk="0" hangingPunct="1">
              <a:lnSpc>
                <a:spcPct val="100000"/>
              </a:lnSpc>
              <a:spcBef>
                <a:spcPts val="169"/>
              </a:spcBef>
              <a:spcAft>
                <a:spcPts val="169"/>
              </a:spcAft>
              <a:buClrTx/>
              <a:buFont typeface="Arial" panose="020B0604020202020204" pitchFamily="34" charset="0"/>
              <a:buChar char="•"/>
              <a:tabLst>
                <a:tab pos="1502569" algn="l"/>
              </a:tabLst>
              <a:defRPr sz="1200" kern="1200" baseline="0">
                <a:solidFill>
                  <a:schemeClr val="tx2"/>
                </a:solidFill>
                <a:latin typeface="+mn-lt"/>
                <a:ea typeface="+mn-ea"/>
                <a:cs typeface="+mn-cs"/>
              </a:defRPr>
            </a:lvl2pPr>
            <a:lvl3pPr marL="342900" indent="-76200" algn="l" defTabSz="685800" rtl="0" eaLnBrk="1" latinLnBrk="0" hangingPunct="1">
              <a:lnSpc>
                <a:spcPct val="105000"/>
              </a:lnSpc>
              <a:spcBef>
                <a:spcPts val="113"/>
              </a:spcBef>
              <a:spcAft>
                <a:spcPts val="113"/>
              </a:spcAft>
              <a:buClrTx/>
              <a:buFont typeface="Arial" panose="020B0604020202020204" pitchFamily="34" charset="0"/>
              <a:buChar char="•"/>
              <a:defRPr lang="en-US" sz="900" kern="1200" dirty="0" smtClean="0">
                <a:solidFill>
                  <a:schemeClr val="tx2"/>
                </a:solidFill>
                <a:latin typeface="+mn-lt"/>
                <a:ea typeface="+mn-ea"/>
                <a:cs typeface="+mn-cs"/>
              </a:defRPr>
            </a:lvl3pPr>
            <a:lvl4pPr marL="428625" indent="-75438" algn="l" defTabSz="685800" rtl="0" eaLnBrk="1" latinLnBrk="0" hangingPunct="1">
              <a:lnSpc>
                <a:spcPct val="105000"/>
              </a:lnSpc>
              <a:spcBef>
                <a:spcPts val="56"/>
              </a:spcBef>
              <a:spcAft>
                <a:spcPts val="56"/>
              </a:spcAft>
              <a:buClrTx/>
              <a:buFont typeface="Arial" panose="020B0604020202020204" pitchFamily="34" charset="0"/>
              <a:buChar char="•"/>
              <a:tabLst/>
              <a:defRPr sz="600" kern="1200">
                <a:solidFill>
                  <a:schemeClr val="tx2"/>
                </a:solidFill>
                <a:latin typeface="+mn-lt"/>
                <a:ea typeface="+mn-ea"/>
                <a:cs typeface="+mn-cs"/>
              </a:defRPr>
            </a:lvl4pPr>
            <a:lvl5pPr marL="130969" indent="-130969" algn="l" defTabSz="685800" rtl="0" eaLnBrk="1" latinLnBrk="0" hangingPunct="1">
              <a:lnSpc>
                <a:spcPct val="95000"/>
              </a:lnSpc>
              <a:spcBef>
                <a:spcPts val="675"/>
              </a:spcBef>
              <a:spcAft>
                <a:spcPts val="225"/>
              </a:spcAft>
              <a:buClrTx/>
              <a:buFont typeface="Arial" panose="020B0604020202020204" pitchFamily="34" charset="0"/>
              <a:buChar char="•"/>
              <a:tabLst/>
              <a:defRPr sz="1500" b="1" kern="1200" spc="45" baseline="0">
                <a:solidFill>
                  <a:schemeClr val="tx2"/>
                </a:solidFill>
                <a:latin typeface="+mn-lt"/>
                <a:ea typeface="+mn-ea"/>
                <a:cs typeface="+mn-cs"/>
              </a:defRPr>
            </a:lvl5pPr>
            <a:lvl6pPr marL="0" indent="0" algn="l" defTabSz="685800" rtl="0" eaLnBrk="1" latinLnBrk="0" hangingPunct="1">
              <a:lnSpc>
                <a:spcPct val="96000"/>
              </a:lnSpc>
              <a:spcBef>
                <a:spcPts val="0"/>
              </a:spcBef>
              <a:buFont typeface="Microsoft Sans Serif" panose="020B0604020202020204" pitchFamily="34" charset="0"/>
              <a:buChar char="​"/>
              <a:defRPr sz="1575" kern="1200">
                <a:solidFill>
                  <a:schemeClr val="tx1"/>
                </a:solidFill>
                <a:latin typeface="+mn-lt"/>
                <a:ea typeface="+mn-ea"/>
                <a:cs typeface="+mn-cs"/>
              </a:defRPr>
            </a:lvl6pPr>
            <a:lvl7pPr marL="0" indent="0" algn="l" defTabSz="685800" rtl="0" eaLnBrk="1" latinLnBrk="0" hangingPunct="1">
              <a:lnSpc>
                <a:spcPct val="107000"/>
              </a:lnSpc>
              <a:spcBef>
                <a:spcPts val="900"/>
              </a:spcBef>
              <a:buFont typeface="Microsoft Sans Serif" panose="020B0604020202020204" pitchFamily="34" charset="0"/>
              <a:buChar char="​"/>
              <a:defRPr sz="1200" kern="1200" baseline="0">
                <a:solidFill>
                  <a:schemeClr val="tx1"/>
                </a:solidFill>
                <a:latin typeface="+mn-lt"/>
                <a:ea typeface="+mn-ea"/>
                <a:cs typeface="+mn-cs"/>
              </a:defRPr>
            </a:lvl7pPr>
            <a:lvl8pPr marL="0" indent="0" algn="l" defTabSz="685800" rtl="0" eaLnBrk="1" latinLnBrk="0" hangingPunct="1">
              <a:lnSpc>
                <a:spcPct val="87000"/>
              </a:lnSpc>
              <a:spcBef>
                <a:spcPts val="1350"/>
              </a:spcBef>
              <a:buSzPct val="100000"/>
              <a:buFont typeface="Microsoft Sans Serif" panose="020B0604020202020204" pitchFamily="34" charset="0"/>
              <a:buChar char="​"/>
              <a:defRPr lang="en-US" sz="4125" kern="1200" baseline="0" dirty="0" smtClean="0">
                <a:solidFill>
                  <a:schemeClr val="tx1"/>
                </a:solidFill>
                <a:latin typeface="+mn-lt"/>
                <a:ea typeface="+mn-ea"/>
                <a:cs typeface="+mn-cs"/>
              </a:defRPr>
            </a:lvl8pPr>
            <a:lvl9pPr marL="0" indent="0" algn="l" defTabSz="685800" rtl="0" eaLnBrk="1" latinLnBrk="0" hangingPunct="1">
              <a:lnSpc>
                <a:spcPct val="87000"/>
              </a:lnSpc>
              <a:spcBef>
                <a:spcPts val="1350"/>
              </a:spcBef>
              <a:buFont typeface="Microsoft Sans Serif" panose="020B0604020202020204" pitchFamily="34" charset="0"/>
              <a:buChar char="​"/>
              <a:defRPr sz="5100" kern="1200" baseline="0">
                <a:solidFill>
                  <a:schemeClr val="tx1"/>
                </a:solidFill>
                <a:latin typeface="+mn-lt"/>
                <a:ea typeface="+mn-ea"/>
                <a:cs typeface="+mn-cs"/>
              </a:defRPr>
            </a:lvl9pPr>
          </a:lstStyle>
          <a:p>
            <a:pPr marL="342900" marR="0" lvl="0" indent="-342900" algn="l" defTabSz="685800" rtl="0" eaLnBrk="1" fontAlgn="auto" latinLnBrk="0" hangingPunct="1">
              <a:lnSpc>
                <a:spcPct val="95000"/>
              </a:lnSpc>
              <a:spcBef>
                <a:spcPts val="675"/>
              </a:spcBef>
              <a:spcAft>
                <a:spcPts val="225"/>
              </a:spcAft>
              <a:buClrTx/>
              <a:buSzTx/>
              <a:buFont typeface="+mj-lt"/>
              <a:buAutoNum type="arabicPeriod" startAt="2"/>
              <a:tabLst/>
              <a:defRPr/>
            </a:pPr>
            <a:r>
              <a:rPr kumimoji="0" lang="en-US" sz="1800" b="1" i="0" u="none" strike="noStrike" kern="1200" cap="none" spc="0" normalizeH="0" baseline="0" noProof="0" dirty="0">
                <a:ln>
                  <a:noFill/>
                </a:ln>
                <a:solidFill>
                  <a:srgbClr val="0B2742"/>
                </a:solidFill>
                <a:effectLst/>
                <a:uLnTx/>
                <a:uFillTx/>
                <a:latin typeface="Calibri" panose="020F0502020204030204" pitchFamily="34" charset="0"/>
                <a:ea typeface="Calibri" panose="020F0502020204030204" pitchFamily="34" charset="0"/>
                <a:cs typeface="Calibri" panose="020F0502020204030204" pitchFamily="34" charset="0"/>
              </a:rPr>
              <a:t>MNO-managed Model: </a:t>
            </a:r>
            <a:r>
              <a:rPr kumimoji="0" lang="en-US" sz="1800" b="0" i="0" u="none" strike="noStrike" kern="1200" cap="none" spc="0" normalizeH="0" baseline="0" noProof="0" dirty="0">
                <a:ln>
                  <a:noFill/>
                </a:ln>
                <a:solidFill>
                  <a:srgbClr val="0B2742"/>
                </a:solidFill>
                <a:effectLst/>
                <a:uLnTx/>
                <a:uFillTx/>
                <a:latin typeface="Calibri" panose="020F0502020204030204" pitchFamily="34" charset="0"/>
                <a:ea typeface="Calibri" panose="020F0502020204030204" pitchFamily="34" charset="0"/>
                <a:cs typeface="Calibri" panose="020F0502020204030204" pitchFamily="34" charset="0"/>
              </a:rPr>
              <a:t>In this model, the </a:t>
            </a:r>
            <a:r>
              <a:rPr kumimoji="0" lang="en-US" sz="1800" b="0" i="0" u="none" strike="noStrike" kern="1200" cap="none" spc="0" normalizeH="0" baseline="0" noProof="0" dirty="0" err="1">
                <a:ln>
                  <a:noFill/>
                </a:ln>
                <a:solidFill>
                  <a:srgbClr val="0B2742"/>
                </a:solidFill>
                <a:effectLst/>
                <a:uLnTx/>
                <a:uFillTx/>
                <a:latin typeface="Calibri" panose="020F0502020204030204" pitchFamily="34" charset="0"/>
                <a:ea typeface="Calibri" panose="020F0502020204030204" pitchFamily="34" charset="0"/>
                <a:cs typeface="Calibri" panose="020F0502020204030204" pitchFamily="34" charset="0"/>
              </a:rPr>
              <a:t>AIoT</a:t>
            </a:r>
            <a:r>
              <a:rPr kumimoji="0" lang="en-US" sz="1800" b="0" i="0" u="none" strike="noStrike" kern="1200" cap="none" spc="0" normalizeH="0" baseline="0" noProof="0" dirty="0">
                <a:ln>
                  <a:noFill/>
                </a:ln>
                <a:solidFill>
                  <a:srgbClr val="0B2742"/>
                </a:solidFill>
                <a:effectLst/>
                <a:uLnTx/>
                <a:uFillTx/>
                <a:latin typeface="Calibri" panose="020F0502020204030204" pitchFamily="34" charset="0"/>
                <a:ea typeface="Calibri" panose="020F0502020204030204" pitchFamily="34" charset="0"/>
                <a:cs typeface="Calibri" panose="020F0502020204030204" pitchFamily="34" charset="0"/>
              </a:rPr>
              <a:t> device is managed by the MNO including  identity, subscriptions, security, etc. </a:t>
            </a:r>
          </a:p>
          <a:p>
            <a:pPr marL="471488" marR="0" lvl="1" indent="-342900" algn="l" defTabSz="685800" rtl="0" eaLnBrk="1" fontAlgn="auto" latinLnBrk="0" hangingPunct="1">
              <a:lnSpc>
                <a:spcPct val="100000"/>
              </a:lnSpc>
              <a:spcBef>
                <a:spcPts val="169"/>
              </a:spcBef>
              <a:spcAft>
                <a:spcPts val="169"/>
              </a:spcAft>
              <a:buClrTx/>
              <a:buSzTx/>
              <a:buFont typeface="Arial" panose="020B0604020202020204" pitchFamily="34" charset="0"/>
              <a:buChar char="•"/>
              <a:tabLst>
                <a:tab pos="1502569" algn="l"/>
              </a:tabLst>
              <a:defRPr/>
            </a:pPr>
            <a:r>
              <a:rPr kumimoji="0" lang="en-US" sz="1500" b="0" i="0" u="none" strike="noStrike" kern="1200" cap="none" spc="0" normalizeH="0" baseline="0" noProof="0" dirty="0">
                <a:ln>
                  <a:noFill/>
                </a:ln>
                <a:solidFill>
                  <a:srgbClr val="0B2742"/>
                </a:solidFill>
                <a:effectLst/>
                <a:uLnTx/>
                <a:uFillTx/>
                <a:latin typeface="Calibri" panose="020F0502020204030204" pitchFamily="34" charset="0"/>
                <a:ea typeface="Calibri" panose="020F0502020204030204" pitchFamily="34" charset="0"/>
                <a:cs typeface="Calibri" panose="020F0502020204030204" pitchFamily="34" charset="0"/>
              </a:rPr>
              <a:t>Each </a:t>
            </a:r>
            <a:r>
              <a:rPr kumimoji="0" lang="en-US" sz="1500" b="0" i="0" u="none" strike="noStrike" kern="1200" cap="none" spc="0" normalizeH="0" baseline="0" noProof="0" dirty="0" err="1">
                <a:ln>
                  <a:noFill/>
                </a:ln>
                <a:solidFill>
                  <a:srgbClr val="0B2742"/>
                </a:solidFill>
                <a:effectLst/>
                <a:uLnTx/>
                <a:uFillTx/>
                <a:latin typeface="Calibri" panose="020F0502020204030204" pitchFamily="34" charset="0"/>
                <a:ea typeface="Calibri" panose="020F0502020204030204" pitchFamily="34" charset="0"/>
                <a:cs typeface="Calibri" panose="020F0502020204030204" pitchFamily="34" charset="0"/>
              </a:rPr>
              <a:t>AIoT</a:t>
            </a:r>
            <a:r>
              <a:rPr kumimoji="0" lang="en-US" sz="1500" b="0" i="0" u="none" strike="noStrike" kern="1200" cap="none" spc="0" normalizeH="0" baseline="0" noProof="0" dirty="0">
                <a:ln>
                  <a:noFill/>
                </a:ln>
                <a:solidFill>
                  <a:srgbClr val="0B2742"/>
                </a:solidFill>
                <a:effectLst/>
                <a:uLnTx/>
                <a:uFillTx/>
                <a:latin typeface="Calibri" panose="020F0502020204030204" pitchFamily="34" charset="0"/>
                <a:ea typeface="Calibri" panose="020F0502020204030204" pitchFamily="34" charset="0"/>
                <a:cs typeface="Calibri" panose="020F0502020204030204" pitchFamily="34" charset="0"/>
              </a:rPr>
              <a:t> device would be require a subscription and provisioning with  a unique ID such as IMSI/SUPI.</a:t>
            </a:r>
          </a:p>
          <a:p>
            <a:pPr marL="471488" marR="0" lvl="1" indent="-342900" algn="l" defTabSz="685800" rtl="0" eaLnBrk="1" fontAlgn="auto" latinLnBrk="0" hangingPunct="1">
              <a:lnSpc>
                <a:spcPct val="100000"/>
              </a:lnSpc>
              <a:spcBef>
                <a:spcPts val="169"/>
              </a:spcBef>
              <a:spcAft>
                <a:spcPts val="169"/>
              </a:spcAft>
              <a:buClrTx/>
              <a:buSzTx/>
              <a:buFont typeface="Arial" panose="020B0604020202020204" pitchFamily="34" charset="0"/>
              <a:buChar char="•"/>
              <a:tabLst>
                <a:tab pos="1502569" algn="l"/>
              </a:tabLst>
              <a:defRPr/>
            </a:pPr>
            <a:r>
              <a:rPr kumimoji="0" lang="en-US" sz="1500" b="0" i="0" u="none" strike="noStrike" kern="1200" cap="none" spc="0" normalizeH="0" baseline="0" noProof="0" dirty="0">
                <a:ln>
                  <a:noFill/>
                </a:ln>
                <a:solidFill>
                  <a:srgbClr val="0B2742"/>
                </a:solidFill>
                <a:effectLst/>
                <a:uLnTx/>
                <a:uFillTx/>
                <a:latin typeface="Calibri" panose="020F0502020204030204" pitchFamily="34" charset="0"/>
                <a:ea typeface="Calibri" panose="020F0502020204030204" pitchFamily="34" charset="0"/>
                <a:cs typeface="Calibri" panose="020F0502020204030204" pitchFamily="34" charset="0"/>
              </a:rPr>
              <a:t>Network layer security is provided by the MNO  </a:t>
            </a:r>
          </a:p>
          <a:p>
            <a:pPr marL="471488" marR="0" lvl="1" indent="-342900" algn="l" defTabSz="685800" rtl="0" eaLnBrk="1" fontAlgn="auto" latinLnBrk="0" hangingPunct="1">
              <a:lnSpc>
                <a:spcPct val="100000"/>
              </a:lnSpc>
              <a:spcBef>
                <a:spcPts val="169"/>
              </a:spcBef>
              <a:spcAft>
                <a:spcPts val="169"/>
              </a:spcAft>
              <a:buClrTx/>
              <a:buSzTx/>
              <a:buFont typeface="Arial" panose="020B0604020202020204" pitchFamily="34" charset="0"/>
              <a:buChar char="•"/>
              <a:tabLst>
                <a:tab pos="1502569" algn="l"/>
              </a:tabLst>
              <a:defRPr/>
            </a:pPr>
            <a:r>
              <a:rPr kumimoji="0" lang="en-US" sz="1500" b="0" i="0" u="none" strike="noStrike" kern="1200" cap="none" spc="0" normalizeH="0" baseline="0" noProof="0" dirty="0">
                <a:ln>
                  <a:noFill/>
                </a:ln>
                <a:solidFill>
                  <a:srgbClr val="0B2742"/>
                </a:solidFill>
                <a:effectLst/>
                <a:uLnTx/>
                <a:uFillTx/>
                <a:latin typeface="Calibri" panose="020F0502020204030204" pitchFamily="34" charset="0"/>
                <a:ea typeface="Calibri" panose="020F0502020204030204" pitchFamily="34" charset="0"/>
                <a:cs typeface="Calibri" panose="020F0502020204030204" pitchFamily="34" charset="0"/>
              </a:rPr>
              <a:t>Roaming services would be required for scenarios where the </a:t>
            </a:r>
            <a:r>
              <a:rPr kumimoji="0" lang="en-US" sz="1500" b="0" i="0" u="none" strike="noStrike" kern="1200" cap="none" spc="0" normalizeH="0" baseline="0" noProof="0" dirty="0" err="1">
                <a:ln>
                  <a:noFill/>
                </a:ln>
                <a:solidFill>
                  <a:srgbClr val="0B2742"/>
                </a:solidFill>
                <a:effectLst/>
                <a:uLnTx/>
                <a:uFillTx/>
                <a:latin typeface="Calibri" panose="020F0502020204030204" pitchFamily="34" charset="0"/>
                <a:ea typeface="Calibri" panose="020F0502020204030204" pitchFamily="34" charset="0"/>
                <a:cs typeface="Calibri" panose="020F0502020204030204" pitchFamily="34" charset="0"/>
              </a:rPr>
              <a:t>AIoT</a:t>
            </a:r>
            <a:r>
              <a:rPr kumimoji="0" lang="en-US" sz="1500" b="0" i="0" u="none" strike="noStrike" kern="1200" cap="none" spc="0" normalizeH="0" baseline="0" noProof="0" dirty="0">
                <a:ln>
                  <a:noFill/>
                </a:ln>
                <a:solidFill>
                  <a:srgbClr val="0B2742"/>
                </a:solidFill>
                <a:effectLst/>
                <a:uLnTx/>
                <a:uFillTx/>
                <a:latin typeface="Calibri" panose="020F0502020204030204" pitchFamily="34" charset="0"/>
                <a:ea typeface="Calibri" panose="020F0502020204030204" pitchFamily="34" charset="0"/>
                <a:cs typeface="Calibri" panose="020F0502020204030204" pitchFamily="34" charset="0"/>
              </a:rPr>
              <a:t> device is outside the home network </a:t>
            </a:r>
          </a:p>
        </p:txBody>
      </p:sp>
      <p:grpSp>
        <p:nvGrpSpPr>
          <p:cNvPr id="144" name="Group 143">
            <a:extLst>
              <a:ext uri="{FF2B5EF4-FFF2-40B4-BE49-F238E27FC236}">
                <a16:creationId xmlns:a16="http://schemas.microsoft.com/office/drawing/2014/main" id="{F78FE543-E396-7BFB-AEB1-62F80023A74F}"/>
              </a:ext>
            </a:extLst>
          </p:cNvPr>
          <p:cNvGrpSpPr/>
          <p:nvPr/>
        </p:nvGrpSpPr>
        <p:grpSpPr>
          <a:xfrm>
            <a:off x="717661" y="2254738"/>
            <a:ext cx="7294907" cy="2564244"/>
            <a:chOff x="597347" y="967662"/>
            <a:chExt cx="11085066" cy="4270162"/>
          </a:xfrm>
        </p:grpSpPr>
        <p:sp>
          <p:nvSpPr>
            <p:cNvPr id="145" name="Rectangle 144">
              <a:extLst>
                <a:ext uri="{FF2B5EF4-FFF2-40B4-BE49-F238E27FC236}">
                  <a16:creationId xmlns:a16="http://schemas.microsoft.com/office/drawing/2014/main" id="{B354A7DE-CB94-F1F8-96C8-FB657183002D}"/>
                </a:ext>
              </a:extLst>
            </p:cNvPr>
            <p:cNvSpPr/>
            <p:nvPr/>
          </p:nvSpPr>
          <p:spPr>
            <a:xfrm>
              <a:off x="647650" y="1004648"/>
              <a:ext cx="10982094" cy="2171789"/>
            </a:xfrm>
            <a:prstGeom prst="rect">
              <a:avLst/>
            </a:prstGeom>
            <a:solidFill>
              <a:srgbClr val="2853DC">
                <a:lumMod val="20000"/>
                <a:lumOff val="80000"/>
              </a:srgbClr>
            </a:solidFill>
            <a:ln w="10795" cap="flat" cmpd="sng" algn="ctr">
              <a:solidFill>
                <a:srgbClr val="2853DC">
                  <a:lumMod val="60000"/>
                  <a:lumOff val="40000"/>
                </a:srgbClr>
              </a:solidFill>
              <a:prstDash val="dash"/>
            </a:ln>
            <a:effectLst/>
          </p:spPr>
          <p:txBody>
            <a:bodyPr rtlCol="0" anchor="ctr"/>
            <a:lstStyle/>
            <a:p>
              <a:pPr marL="0" marR="0" lvl="0" indent="0" algn="ctr" defTabSz="685800" eaLnBrk="1" fontAlgn="auto" latinLnBrk="0" hangingPunct="1">
                <a:lnSpc>
                  <a:spcPct val="96000"/>
                </a:lnSpc>
                <a:spcBef>
                  <a:spcPts val="0"/>
                </a:spcBef>
                <a:spcAft>
                  <a:spcPts val="0"/>
                </a:spcAft>
                <a:buClrTx/>
                <a:buSzTx/>
                <a:buFontTx/>
                <a:buNone/>
                <a:tabLst/>
                <a:defRPr/>
              </a:pPr>
              <a:endParaRPr kumimoji="0" lang="en-US" sz="1350" b="0" i="0" u="none" strike="noStrike" kern="1200" cap="none" spc="0" normalizeH="0" baseline="0" noProof="0" err="1">
                <a:ln>
                  <a:noFill/>
                </a:ln>
                <a:solidFill>
                  <a:srgbClr val="F7F8FA"/>
                </a:solidFill>
                <a:effectLst/>
                <a:uLnTx/>
                <a:uFillTx/>
                <a:latin typeface="Microsoft Sans Serif"/>
                <a:ea typeface="+mn-ea"/>
                <a:cs typeface="Microsoft Sans Serif" panose="020B0604020202020204" pitchFamily="34" charset="0"/>
              </a:endParaRPr>
            </a:p>
          </p:txBody>
        </p:sp>
        <p:cxnSp>
          <p:nvCxnSpPr>
            <p:cNvPr id="146" name="Straight Arrow Connector 145">
              <a:extLst>
                <a:ext uri="{FF2B5EF4-FFF2-40B4-BE49-F238E27FC236}">
                  <a16:creationId xmlns:a16="http://schemas.microsoft.com/office/drawing/2014/main" id="{58B4A09C-8631-3945-0920-1F5EFDAAF9F4}"/>
                </a:ext>
              </a:extLst>
            </p:cNvPr>
            <p:cNvCxnSpPr>
              <a:cxnSpLocks/>
            </p:cNvCxnSpPr>
            <p:nvPr/>
          </p:nvCxnSpPr>
          <p:spPr>
            <a:xfrm flipH="1">
              <a:off x="1664175" y="1560178"/>
              <a:ext cx="8334956" cy="0"/>
            </a:xfrm>
            <a:prstGeom prst="straightConnector1">
              <a:avLst/>
            </a:prstGeom>
            <a:noFill/>
            <a:ln w="9525" cap="flat" cmpd="sng" algn="ctr">
              <a:solidFill>
                <a:srgbClr val="13161E"/>
              </a:solidFill>
              <a:prstDash val="solid"/>
              <a:headEnd type="none" w="med" len="med"/>
              <a:tailEnd type="none" w="med" len="med"/>
            </a:ln>
            <a:effectLst/>
          </p:spPr>
        </p:cxnSp>
        <p:sp>
          <p:nvSpPr>
            <p:cNvPr id="147" name="TextBox 146">
              <a:extLst>
                <a:ext uri="{FF2B5EF4-FFF2-40B4-BE49-F238E27FC236}">
                  <a16:creationId xmlns:a16="http://schemas.microsoft.com/office/drawing/2014/main" id="{EA0AD35F-F768-1299-7AAC-909EC6BFAD94}"/>
                </a:ext>
              </a:extLst>
            </p:cNvPr>
            <p:cNvSpPr txBox="1"/>
            <p:nvPr/>
          </p:nvSpPr>
          <p:spPr>
            <a:xfrm>
              <a:off x="1331496" y="2252842"/>
              <a:ext cx="1542825" cy="885824"/>
            </a:xfrm>
            <a:prstGeom prst="rect">
              <a:avLst/>
            </a:prstGeom>
          </p:spPr>
          <p:txBody>
            <a:bodyPr wrap="square" lIns="0" tIns="0" rIns="0" bIns="0" rtlCol="0">
              <a:spAutoFit/>
            </a:bodyPr>
            <a:lstStyle/>
            <a:p>
              <a:pPr marL="0" marR="0" lvl="0" indent="0" defTabSz="685800" eaLnBrk="1" fontAlgn="auto" latinLnBrk="0" hangingPunct="1">
                <a:lnSpc>
                  <a:spcPct val="96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B2742"/>
                  </a:solidFill>
                  <a:effectLst/>
                  <a:uLnTx/>
                  <a:uFillTx/>
                  <a:latin typeface="Microsoft Sans Serif"/>
                  <a:ea typeface="+mn-ea"/>
                  <a:cs typeface="Microsoft Sans Serif" panose="020B0604020202020204" pitchFamily="34" charset="0"/>
                </a:rPr>
                <a:t>1) Provision IMSI-like subscription ID and keys to </a:t>
              </a:r>
              <a:br>
                <a:rPr kumimoji="0" lang="en-US" sz="900" b="0" i="0" u="none" strike="noStrike" kern="1200" cap="none" spc="0" normalizeH="0" baseline="0" noProof="0" dirty="0">
                  <a:ln>
                    <a:noFill/>
                  </a:ln>
                  <a:solidFill>
                    <a:srgbClr val="0B2742"/>
                  </a:solidFill>
                  <a:effectLst/>
                  <a:uLnTx/>
                  <a:uFillTx/>
                  <a:latin typeface="Microsoft Sans Serif"/>
                  <a:ea typeface="+mn-ea"/>
                  <a:cs typeface="Microsoft Sans Serif" panose="020B0604020202020204" pitchFamily="34" charset="0"/>
                </a:rPr>
              </a:br>
              <a:r>
                <a:rPr kumimoji="0" lang="en-US" sz="900" b="0" i="0" u="none" strike="noStrike" kern="1200" cap="none" spc="0" normalizeH="0" baseline="0" noProof="0" dirty="0">
                  <a:ln>
                    <a:noFill/>
                  </a:ln>
                  <a:solidFill>
                    <a:srgbClr val="0B2742"/>
                  </a:solidFill>
                  <a:effectLst/>
                  <a:uLnTx/>
                  <a:uFillTx/>
                  <a:latin typeface="Microsoft Sans Serif"/>
                  <a:ea typeface="+mn-ea"/>
                  <a:cs typeface="Microsoft Sans Serif" panose="020B0604020202020204" pitchFamily="34" charset="0"/>
                </a:rPr>
                <a:t>AIoT device</a:t>
              </a:r>
            </a:p>
          </p:txBody>
        </p:sp>
        <p:sp>
          <p:nvSpPr>
            <p:cNvPr id="148" name="Oval 147">
              <a:extLst>
                <a:ext uri="{FF2B5EF4-FFF2-40B4-BE49-F238E27FC236}">
                  <a16:creationId xmlns:a16="http://schemas.microsoft.com/office/drawing/2014/main" id="{1C8056A3-FFE3-93B9-A1A0-93258E1289DE}"/>
                </a:ext>
              </a:extLst>
            </p:cNvPr>
            <p:cNvSpPr/>
            <p:nvPr/>
          </p:nvSpPr>
          <p:spPr>
            <a:xfrm>
              <a:off x="705775" y="1592408"/>
              <a:ext cx="10729632" cy="651515"/>
            </a:xfrm>
            <a:prstGeom prst="ellipse">
              <a:avLst/>
            </a:prstGeom>
            <a:solidFill>
              <a:srgbClr val="E71324">
                <a:lumMod val="40000"/>
                <a:lumOff val="60000"/>
              </a:srgbClr>
            </a:solidFill>
            <a:ln>
              <a:noFill/>
            </a:ln>
            <a:effectLst>
              <a:outerShdw blurRad="50800" dist="38100" dir="2700000" algn="tl" rotWithShape="0">
                <a:prstClr val="black">
                  <a:alpha val="40000"/>
                </a:prstClr>
              </a:outerShdw>
            </a:effectLst>
          </p:spPr>
          <p:txBody>
            <a:bodyPr rtlCol="0" anchor="ctr"/>
            <a:lstStyle/>
            <a:p>
              <a:pPr marL="0" marR="0" lvl="0" indent="0" algn="ctr" defTabSz="685800" eaLnBrk="1" fontAlgn="auto" latinLnBrk="0" hangingPunct="1">
                <a:lnSpc>
                  <a:spcPct val="96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F7F8FA"/>
                </a:solidFill>
                <a:effectLst/>
                <a:uLnTx/>
                <a:uFillTx/>
                <a:latin typeface="Microsoft Sans Serif"/>
                <a:ea typeface="+mn-ea"/>
                <a:cs typeface="Microsoft Sans Serif" panose="020B0604020202020204" pitchFamily="34" charset="0"/>
              </a:endParaRPr>
            </a:p>
          </p:txBody>
        </p:sp>
        <p:grpSp>
          <p:nvGrpSpPr>
            <p:cNvPr id="149" name="Group 148">
              <a:extLst>
                <a:ext uri="{FF2B5EF4-FFF2-40B4-BE49-F238E27FC236}">
                  <a16:creationId xmlns:a16="http://schemas.microsoft.com/office/drawing/2014/main" id="{4A9E08FF-768D-CEF7-B24F-9D6AC5132B90}"/>
                </a:ext>
              </a:extLst>
            </p:cNvPr>
            <p:cNvGrpSpPr/>
            <p:nvPr/>
          </p:nvGrpSpPr>
          <p:grpSpPr>
            <a:xfrm>
              <a:off x="977433" y="1279691"/>
              <a:ext cx="603050" cy="565360"/>
              <a:chOff x="3771239" y="3055421"/>
              <a:chExt cx="603050" cy="565360"/>
            </a:xfrm>
            <a:effectLst>
              <a:outerShdw blurRad="50800" dist="38100" dir="2700000" algn="tl" rotWithShape="0">
                <a:prstClr val="black">
                  <a:alpha val="40000"/>
                </a:prstClr>
              </a:outerShdw>
            </a:effectLst>
          </p:grpSpPr>
          <p:sp>
            <p:nvSpPr>
              <p:cNvPr id="271" name="Freeform 33">
                <a:extLst>
                  <a:ext uri="{FF2B5EF4-FFF2-40B4-BE49-F238E27FC236}">
                    <a16:creationId xmlns:a16="http://schemas.microsoft.com/office/drawing/2014/main" id="{990D0951-9A56-23AF-C01C-5B9A0E52791C}"/>
                  </a:ext>
                </a:extLst>
              </p:cNvPr>
              <p:cNvSpPr/>
              <p:nvPr/>
            </p:nvSpPr>
            <p:spPr>
              <a:xfrm>
                <a:off x="3771239" y="3055421"/>
                <a:ext cx="603050" cy="565360"/>
              </a:xfrm>
              <a:custGeom>
                <a:avLst/>
                <a:gdLst>
                  <a:gd name="connsiteX0" fmla="*/ 546389 w 603050"/>
                  <a:gd name="connsiteY0" fmla="*/ 0 h 565359"/>
                  <a:gd name="connsiteX1" fmla="*/ 62818 w 603050"/>
                  <a:gd name="connsiteY1" fmla="*/ 0 h 565359"/>
                  <a:gd name="connsiteX2" fmla="*/ 0 w 603050"/>
                  <a:gd name="connsiteY2" fmla="*/ 62566 h 565359"/>
                  <a:gd name="connsiteX3" fmla="*/ 0 w 603050"/>
                  <a:gd name="connsiteY3" fmla="*/ 518875 h 565359"/>
                  <a:gd name="connsiteX4" fmla="*/ 62818 w 603050"/>
                  <a:gd name="connsiteY4" fmla="*/ 577044 h 565359"/>
                  <a:gd name="connsiteX5" fmla="*/ 546389 w 603050"/>
                  <a:gd name="connsiteY5" fmla="*/ 577044 h 565359"/>
                  <a:gd name="connsiteX6" fmla="*/ 604558 w 603050"/>
                  <a:gd name="connsiteY6" fmla="*/ 518875 h 565359"/>
                  <a:gd name="connsiteX7" fmla="*/ 604558 w 603050"/>
                  <a:gd name="connsiteY7" fmla="*/ 62566 h 565359"/>
                  <a:gd name="connsiteX8" fmla="*/ 546389 w 603050"/>
                  <a:gd name="connsiteY8" fmla="*/ 0 h 565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3050" h="565359">
                    <a:moveTo>
                      <a:pt x="546389" y="0"/>
                    </a:moveTo>
                    <a:cubicBezTo>
                      <a:pt x="510583" y="0"/>
                      <a:pt x="62818" y="0"/>
                      <a:pt x="62818" y="0"/>
                    </a:cubicBezTo>
                    <a:cubicBezTo>
                      <a:pt x="27012" y="0"/>
                      <a:pt x="0" y="31409"/>
                      <a:pt x="0" y="62566"/>
                    </a:cubicBezTo>
                    <a:cubicBezTo>
                      <a:pt x="0" y="518875"/>
                      <a:pt x="0" y="518875"/>
                      <a:pt x="0" y="518875"/>
                    </a:cubicBezTo>
                    <a:cubicBezTo>
                      <a:pt x="0" y="550283"/>
                      <a:pt x="26886" y="577044"/>
                      <a:pt x="62818" y="577044"/>
                    </a:cubicBezTo>
                    <a:cubicBezTo>
                      <a:pt x="546389" y="577044"/>
                      <a:pt x="546389" y="577044"/>
                      <a:pt x="546389" y="577044"/>
                    </a:cubicBezTo>
                    <a:cubicBezTo>
                      <a:pt x="577798" y="577044"/>
                      <a:pt x="604558" y="550283"/>
                      <a:pt x="604558" y="518875"/>
                    </a:cubicBezTo>
                    <a:cubicBezTo>
                      <a:pt x="604558" y="62566"/>
                      <a:pt x="604558" y="62566"/>
                      <a:pt x="604558" y="62566"/>
                    </a:cubicBezTo>
                    <a:cubicBezTo>
                      <a:pt x="604558" y="31409"/>
                      <a:pt x="577672" y="0"/>
                      <a:pt x="546389" y="0"/>
                    </a:cubicBezTo>
                    <a:close/>
                  </a:path>
                </a:pathLst>
              </a:custGeom>
              <a:solidFill>
                <a:srgbClr val="2853DC"/>
              </a:solidFill>
              <a:ln w="12524" cap="flat">
                <a:noFill/>
                <a:prstDash val="solid"/>
                <a:miter/>
              </a:ln>
            </p:spPr>
            <p:txBody>
              <a:bodyPr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Microsoft Sans Serif"/>
                  <a:ea typeface="+mn-ea"/>
                </a:endParaRPr>
              </a:p>
            </p:txBody>
          </p:sp>
          <p:sp>
            <p:nvSpPr>
              <p:cNvPr id="272" name="Freeform 34">
                <a:extLst>
                  <a:ext uri="{FF2B5EF4-FFF2-40B4-BE49-F238E27FC236}">
                    <a16:creationId xmlns:a16="http://schemas.microsoft.com/office/drawing/2014/main" id="{E874A5C0-C86F-149D-0DF8-3D1A70DC743C}"/>
                  </a:ext>
                </a:extLst>
              </p:cNvPr>
              <p:cNvSpPr/>
              <p:nvPr/>
            </p:nvSpPr>
            <p:spPr>
              <a:xfrm>
                <a:off x="3854931" y="3122509"/>
                <a:ext cx="427161" cy="439724"/>
              </a:xfrm>
              <a:custGeom>
                <a:avLst/>
                <a:gdLst>
                  <a:gd name="connsiteX0" fmla="*/ 320728 w 427160"/>
                  <a:gd name="connsiteY0" fmla="*/ 400779 h 439724"/>
                  <a:gd name="connsiteX1" fmla="*/ 320728 w 427160"/>
                  <a:gd name="connsiteY1" fmla="*/ 400779 h 439724"/>
                  <a:gd name="connsiteX2" fmla="*/ 294219 w 427160"/>
                  <a:gd name="connsiteY2" fmla="*/ 414097 h 439724"/>
                  <a:gd name="connsiteX3" fmla="*/ 295601 w 427160"/>
                  <a:gd name="connsiteY3" fmla="*/ 357309 h 439724"/>
                  <a:gd name="connsiteX4" fmla="*/ 319346 w 427160"/>
                  <a:gd name="connsiteY4" fmla="*/ 327282 h 439724"/>
                  <a:gd name="connsiteX5" fmla="*/ 311306 w 427160"/>
                  <a:gd name="connsiteY5" fmla="*/ 306301 h 439724"/>
                  <a:gd name="connsiteX6" fmla="*/ 329774 w 427160"/>
                  <a:gd name="connsiteY6" fmla="*/ 253283 h 439724"/>
                  <a:gd name="connsiteX7" fmla="*/ 337815 w 427160"/>
                  <a:gd name="connsiteY7" fmla="*/ 218482 h 439724"/>
                  <a:gd name="connsiteX8" fmla="*/ 362439 w 427160"/>
                  <a:gd name="connsiteY8" fmla="*/ 204662 h 439724"/>
                  <a:gd name="connsiteX9" fmla="*/ 422619 w 427160"/>
                  <a:gd name="connsiteY9" fmla="*/ 233307 h 439724"/>
                  <a:gd name="connsiteX10" fmla="*/ 320728 w 427160"/>
                  <a:gd name="connsiteY10" fmla="*/ 400779 h 439724"/>
                  <a:gd name="connsiteX11" fmla="*/ 253890 w 427160"/>
                  <a:gd name="connsiteY11" fmla="*/ 186948 h 439724"/>
                  <a:gd name="connsiteX12" fmla="*/ 253890 w 427160"/>
                  <a:gd name="connsiteY12" fmla="*/ 186948 h 439724"/>
                  <a:gd name="connsiteX13" fmla="*/ 306908 w 427160"/>
                  <a:gd name="connsiteY13" fmla="*/ 190717 h 439724"/>
                  <a:gd name="connsiteX14" fmla="*/ 323995 w 427160"/>
                  <a:gd name="connsiteY14" fmla="*/ 215090 h 439724"/>
                  <a:gd name="connsiteX15" fmla="*/ 316457 w 427160"/>
                  <a:gd name="connsiteY15" fmla="*/ 249012 h 439724"/>
                  <a:gd name="connsiteX16" fmla="*/ 298868 w 427160"/>
                  <a:gd name="connsiteY16" fmla="*/ 298135 h 439724"/>
                  <a:gd name="connsiteX17" fmla="*/ 289319 w 427160"/>
                  <a:gd name="connsiteY17" fmla="*/ 296753 h 439724"/>
                  <a:gd name="connsiteX18" fmla="*/ 253890 w 427160"/>
                  <a:gd name="connsiteY18" fmla="*/ 186948 h 439724"/>
                  <a:gd name="connsiteX19" fmla="*/ 279520 w 427160"/>
                  <a:gd name="connsiteY19" fmla="*/ 419499 h 439724"/>
                  <a:gd name="connsiteX20" fmla="*/ 279520 w 427160"/>
                  <a:gd name="connsiteY20" fmla="*/ 419499 h 439724"/>
                  <a:gd name="connsiteX21" fmla="*/ 209415 w 427160"/>
                  <a:gd name="connsiteY21" fmla="*/ 428545 h 439724"/>
                  <a:gd name="connsiteX22" fmla="*/ 218461 w 427160"/>
                  <a:gd name="connsiteY22" fmla="*/ 424273 h 439724"/>
                  <a:gd name="connsiteX23" fmla="*/ 281907 w 427160"/>
                  <a:gd name="connsiteY23" fmla="*/ 361204 h 439724"/>
                  <a:gd name="connsiteX24" fmla="*/ 279520 w 427160"/>
                  <a:gd name="connsiteY24" fmla="*/ 419499 h 439724"/>
                  <a:gd name="connsiteX25" fmla="*/ 167202 w 427160"/>
                  <a:gd name="connsiteY25" fmla="*/ 421886 h 439724"/>
                  <a:gd name="connsiteX26" fmla="*/ 167202 w 427160"/>
                  <a:gd name="connsiteY26" fmla="*/ 421886 h 439724"/>
                  <a:gd name="connsiteX27" fmla="*/ 165820 w 427160"/>
                  <a:gd name="connsiteY27" fmla="*/ 421886 h 439724"/>
                  <a:gd name="connsiteX28" fmla="*/ 150618 w 427160"/>
                  <a:gd name="connsiteY28" fmla="*/ 417112 h 439724"/>
                  <a:gd name="connsiteX29" fmla="*/ 105138 w 427160"/>
                  <a:gd name="connsiteY29" fmla="*/ 343615 h 439724"/>
                  <a:gd name="connsiteX30" fmla="*/ 102248 w 427160"/>
                  <a:gd name="connsiteY30" fmla="*/ 249514 h 439724"/>
                  <a:gd name="connsiteX31" fmla="*/ 129762 w 427160"/>
                  <a:gd name="connsiteY31" fmla="*/ 218985 h 439724"/>
                  <a:gd name="connsiteX32" fmla="*/ 128757 w 427160"/>
                  <a:gd name="connsiteY32" fmla="*/ 212326 h 439724"/>
                  <a:gd name="connsiteX33" fmla="*/ 182781 w 427160"/>
                  <a:gd name="connsiteY33" fmla="*/ 196119 h 439724"/>
                  <a:gd name="connsiteX34" fmla="*/ 237683 w 427160"/>
                  <a:gd name="connsiteY34" fmla="*/ 187576 h 439724"/>
                  <a:gd name="connsiteX35" fmla="*/ 275625 w 427160"/>
                  <a:gd name="connsiteY35" fmla="*/ 299768 h 439724"/>
                  <a:gd name="connsiteX36" fmla="*/ 258539 w 427160"/>
                  <a:gd name="connsiteY36" fmla="*/ 327408 h 439724"/>
                  <a:gd name="connsiteX37" fmla="*/ 270851 w 427160"/>
                  <a:gd name="connsiteY37" fmla="*/ 352158 h 439724"/>
                  <a:gd name="connsiteX38" fmla="*/ 211174 w 427160"/>
                  <a:gd name="connsiteY38" fmla="*/ 411835 h 439724"/>
                  <a:gd name="connsiteX39" fmla="*/ 167202 w 427160"/>
                  <a:gd name="connsiteY39" fmla="*/ 421886 h 439724"/>
                  <a:gd name="connsiteX40" fmla="*/ 41189 w 427160"/>
                  <a:gd name="connsiteY40" fmla="*/ 325398 h 439724"/>
                  <a:gd name="connsiteX41" fmla="*/ 41189 w 427160"/>
                  <a:gd name="connsiteY41" fmla="*/ 325398 h 439724"/>
                  <a:gd name="connsiteX42" fmla="*/ 22721 w 427160"/>
                  <a:gd name="connsiteY42" fmla="*/ 281425 h 439724"/>
                  <a:gd name="connsiteX43" fmla="*/ 76242 w 427160"/>
                  <a:gd name="connsiteY43" fmla="*/ 238961 h 439724"/>
                  <a:gd name="connsiteX44" fmla="*/ 88554 w 427160"/>
                  <a:gd name="connsiteY44" fmla="*/ 247504 h 439724"/>
                  <a:gd name="connsiteX45" fmla="*/ 91444 w 427160"/>
                  <a:gd name="connsiteY45" fmla="*/ 346379 h 439724"/>
                  <a:gd name="connsiteX46" fmla="*/ 111420 w 427160"/>
                  <a:gd name="connsiteY46" fmla="*/ 398392 h 439724"/>
                  <a:gd name="connsiteX47" fmla="*/ 41189 w 427160"/>
                  <a:gd name="connsiteY47" fmla="*/ 325398 h 439724"/>
                  <a:gd name="connsiteX48" fmla="*/ 79508 w 427160"/>
                  <a:gd name="connsiteY48" fmla="*/ 69981 h 439724"/>
                  <a:gd name="connsiteX49" fmla="*/ 79508 w 427160"/>
                  <a:gd name="connsiteY49" fmla="*/ 69981 h 439724"/>
                  <a:gd name="connsiteX50" fmla="*/ 124988 w 427160"/>
                  <a:gd name="connsiteY50" fmla="*/ 81414 h 439724"/>
                  <a:gd name="connsiteX51" fmla="*/ 124988 w 427160"/>
                  <a:gd name="connsiteY51" fmla="*/ 81916 h 439724"/>
                  <a:gd name="connsiteX52" fmla="*/ 133531 w 427160"/>
                  <a:gd name="connsiteY52" fmla="*/ 103903 h 439724"/>
                  <a:gd name="connsiteX53" fmla="*/ 100364 w 427160"/>
                  <a:gd name="connsiteY53" fmla="*/ 188455 h 439724"/>
                  <a:gd name="connsiteX54" fmla="*/ 99861 w 427160"/>
                  <a:gd name="connsiteY54" fmla="*/ 188455 h 439724"/>
                  <a:gd name="connsiteX55" fmla="*/ 98856 w 427160"/>
                  <a:gd name="connsiteY55" fmla="*/ 188455 h 439724"/>
                  <a:gd name="connsiteX56" fmla="*/ 68955 w 427160"/>
                  <a:gd name="connsiteY56" fmla="*/ 218985 h 439724"/>
                  <a:gd name="connsiteX57" fmla="*/ 69960 w 427160"/>
                  <a:gd name="connsiteY57" fmla="*/ 226146 h 439724"/>
                  <a:gd name="connsiteX58" fmla="*/ 18324 w 427160"/>
                  <a:gd name="connsiteY58" fmla="*/ 265218 h 439724"/>
                  <a:gd name="connsiteX59" fmla="*/ 79508 w 427160"/>
                  <a:gd name="connsiteY59" fmla="*/ 69981 h 439724"/>
                  <a:gd name="connsiteX60" fmla="*/ 116571 w 427160"/>
                  <a:gd name="connsiteY60" fmla="*/ 42341 h 439724"/>
                  <a:gd name="connsiteX61" fmla="*/ 116571 w 427160"/>
                  <a:gd name="connsiteY61" fmla="*/ 42341 h 439724"/>
                  <a:gd name="connsiteX62" fmla="*/ 217079 w 427160"/>
                  <a:gd name="connsiteY62" fmla="*/ 14199 h 439724"/>
                  <a:gd name="connsiteX63" fmla="*/ 211425 w 427160"/>
                  <a:gd name="connsiteY63" fmla="*/ 17088 h 439724"/>
                  <a:gd name="connsiteX64" fmla="*/ 167830 w 427160"/>
                  <a:gd name="connsiteY64" fmla="*/ 54277 h 439724"/>
                  <a:gd name="connsiteX65" fmla="*/ 155015 w 427160"/>
                  <a:gd name="connsiteY65" fmla="*/ 51387 h 439724"/>
                  <a:gd name="connsiteX66" fmla="*/ 128003 w 427160"/>
                  <a:gd name="connsiteY66" fmla="*/ 67594 h 439724"/>
                  <a:gd name="connsiteX67" fmla="*/ 93831 w 427160"/>
                  <a:gd name="connsiteY67" fmla="*/ 58046 h 439724"/>
                  <a:gd name="connsiteX68" fmla="*/ 116571 w 427160"/>
                  <a:gd name="connsiteY68" fmla="*/ 42341 h 439724"/>
                  <a:gd name="connsiteX69" fmla="*/ 229768 w 427160"/>
                  <a:gd name="connsiteY69" fmla="*/ 174510 h 439724"/>
                  <a:gd name="connsiteX70" fmla="*/ 229768 w 427160"/>
                  <a:gd name="connsiteY70" fmla="*/ 174510 h 439724"/>
                  <a:gd name="connsiteX71" fmla="*/ 179137 w 427160"/>
                  <a:gd name="connsiteY71" fmla="*/ 182173 h 439724"/>
                  <a:gd name="connsiteX72" fmla="*/ 123229 w 427160"/>
                  <a:gd name="connsiteY72" fmla="*/ 199888 h 439724"/>
                  <a:gd name="connsiteX73" fmla="*/ 113807 w 427160"/>
                  <a:gd name="connsiteY73" fmla="*/ 191722 h 439724"/>
                  <a:gd name="connsiteX74" fmla="*/ 146095 w 427160"/>
                  <a:gd name="connsiteY74" fmla="*/ 111064 h 439724"/>
                  <a:gd name="connsiteX75" fmla="*/ 155141 w 427160"/>
                  <a:gd name="connsiteY75" fmla="*/ 112948 h 439724"/>
                  <a:gd name="connsiteX76" fmla="*/ 171222 w 427160"/>
                  <a:gd name="connsiteY76" fmla="*/ 108174 h 439724"/>
                  <a:gd name="connsiteX77" fmla="*/ 229768 w 427160"/>
                  <a:gd name="connsiteY77" fmla="*/ 174510 h 439724"/>
                  <a:gd name="connsiteX78" fmla="*/ 218461 w 427160"/>
                  <a:gd name="connsiteY78" fmla="*/ 29024 h 439724"/>
                  <a:gd name="connsiteX79" fmla="*/ 218461 w 427160"/>
                  <a:gd name="connsiteY79" fmla="*/ 29024 h 439724"/>
                  <a:gd name="connsiteX80" fmla="*/ 254895 w 427160"/>
                  <a:gd name="connsiteY80" fmla="*/ 18470 h 439724"/>
                  <a:gd name="connsiteX81" fmla="*/ 260549 w 427160"/>
                  <a:gd name="connsiteY81" fmla="*/ 18973 h 439724"/>
                  <a:gd name="connsiteX82" fmla="*/ 271479 w 427160"/>
                  <a:gd name="connsiteY82" fmla="*/ 21360 h 439724"/>
                  <a:gd name="connsiteX83" fmla="*/ 276756 w 427160"/>
                  <a:gd name="connsiteY83" fmla="*/ 23245 h 439724"/>
                  <a:gd name="connsiteX84" fmla="*/ 325126 w 427160"/>
                  <a:gd name="connsiteY84" fmla="*/ 97244 h 439724"/>
                  <a:gd name="connsiteX85" fmla="*/ 330277 w 427160"/>
                  <a:gd name="connsiteY85" fmla="*/ 157926 h 439724"/>
                  <a:gd name="connsiteX86" fmla="*/ 308919 w 427160"/>
                  <a:gd name="connsiteY86" fmla="*/ 176017 h 439724"/>
                  <a:gd name="connsiteX87" fmla="*/ 245850 w 427160"/>
                  <a:gd name="connsiteY87" fmla="*/ 173128 h 439724"/>
                  <a:gd name="connsiteX88" fmla="*/ 180896 w 427160"/>
                  <a:gd name="connsiteY88" fmla="*/ 97746 h 439724"/>
                  <a:gd name="connsiteX89" fmla="*/ 185168 w 427160"/>
                  <a:gd name="connsiteY89" fmla="*/ 82042 h 439724"/>
                  <a:gd name="connsiteX90" fmla="*/ 178509 w 427160"/>
                  <a:gd name="connsiteY90" fmla="*/ 63448 h 439724"/>
                  <a:gd name="connsiteX91" fmla="*/ 218461 w 427160"/>
                  <a:gd name="connsiteY91" fmla="*/ 29024 h 439724"/>
                  <a:gd name="connsiteX92" fmla="*/ 396110 w 427160"/>
                  <a:gd name="connsiteY92" fmla="*/ 117722 h 439724"/>
                  <a:gd name="connsiteX93" fmla="*/ 396110 w 427160"/>
                  <a:gd name="connsiteY93" fmla="*/ 117722 h 439724"/>
                  <a:gd name="connsiteX94" fmla="*/ 422619 w 427160"/>
                  <a:gd name="connsiteY94" fmla="*/ 216974 h 439724"/>
                  <a:gd name="connsiteX95" fmla="*/ 367213 w 427160"/>
                  <a:gd name="connsiteY95" fmla="*/ 191219 h 439724"/>
                  <a:gd name="connsiteX96" fmla="*/ 367213 w 427160"/>
                  <a:gd name="connsiteY96" fmla="*/ 187450 h 439724"/>
                  <a:gd name="connsiteX97" fmla="*/ 343971 w 427160"/>
                  <a:gd name="connsiteY97" fmla="*/ 157800 h 439724"/>
                  <a:gd name="connsiteX98" fmla="*/ 338694 w 427160"/>
                  <a:gd name="connsiteY98" fmla="*/ 94354 h 439724"/>
                  <a:gd name="connsiteX99" fmla="*/ 316457 w 427160"/>
                  <a:gd name="connsiteY99" fmla="*/ 39452 h 439724"/>
                  <a:gd name="connsiteX100" fmla="*/ 396110 w 427160"/>
                  <a:gd name="connsiteY100" fmla="*/ 117722 h 439724"/>
                  <a:gd name="connsiteX101" fmla="*/ 408045 w 427160"/>
                  <a:gd name="connsiteY101" fmla="*/ 110561 h 439724"/>
                  <a:gd name="connsiteX102" fmla="*/ 408045 w 427160"/>
                  <a:gd name="connsiteY102" fmla="*/ 110561 h 439724"/>
                  <a:gd name="connsiteX103" fmla="*/ 281530 w 427160"/>
                  <a:gd name="connsiteY103" fmla="*/ 9299 h 439724"/>
                  <a:gd name="connsiteX104" fmla="*/ 273489 w 427160"/>
                  <a:gd name="connsiteY104" fmla="*/ 6912 h 439724"/>
                  <a:gd name="connsiteX105" fmla="*/ 262057 w 427160"/>
                  <a:gd name="connsiteY105" fmla="*/ 4525 h 439724"/>
                  <a:gd name="connsiteX106" fmla="*/ 109409 w 427160"/>
                  <a:gd name="connsiteY106" fmla="*/ 29778 h 439724"/>
                  <a:gd name="connsiteX107" fmla="*/ 29254 w 427160"/>
                  <a:gd name="connsiteY107" fmla="*/ 331931 h 439724"/>
                  <a:gd name="connsiteX108" fmla="*/ 144964 w 427160"/>
                  <a:gd name="connsiteY108" fmla="*/ 430304 h 439724"/>
                  <a:gd name="connsiteX109" fmla="*/ 156397 w 427160"/>
                  <a:gd name="connsiteY109" fmla="*/ 434575 h 439724"/>
                  <a:gd name="connsiteX110" fmla="*/ 164438 w 427160"/>
                  <a:gd name="connsiteY110" fmla="*/ 435957 h 439724"/>
                  <a:gd name="connsiteX111" fmla="*/ 218461 w 427160"/>
                  <a:gd name="connsiteY111" fmla="*/ 442616 h 439724"/>
                  <a:gd name="connsiteX112" fmla="*/ 327890 w 427160"/>
                  <a:gd name="connsiteY112" fmla="*/ 413468 h 439724"/>
                  <a:gd name="connsiteX113" fmla="*/ 408045 w 427160"/>
                  <a:gd name="connsiteY113" fmla="*/ 110561 h 439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427160" h="439724">
                    <a:moveTo>
                      <a:pt x="320728" y="400779"/>
                    </a:moveTo>
                    <a:lnTo>
                      <a:pt x="320728" y="400779"/>
                    </a:lnTo>
                    <a:cubicBezTo>
                      <a:pt x="312185" y="406056"/>
                      <a:pt x="303139" y="410327"/>
                      <a:pt x="294219" y="414097"/>
                    </a:cubicBezTo>
                    <a:cubicBezTo>
                      <a:pt x="295601" y="394497"/>
                      <a:pt x="296104" y="375903"/>
                      <a:pt x="295601" y="357309"/>
                    </a:cubicBezTo>
                    <a:cubicBezTo>
                      <a:pt x="309295" y="353917"/>
                      <a:pt x="319346" y="341605"/>
                      <a:pt x="319346" y="327282"/>
                    </a:cubicBezTo>
                    <a:cubicBezTo>
                      <a:pt x="319346" y="319619"/>
                      <a:pt x="315954" y="311578"/>
                      <a:pt x="311306" y="306301"/>
                    </a:cubicBezTo>
                    <a:cubicBezTo>
                      <a:pt x="318467" y="289592"/>
                      <a:pt x="325126" y="271877"/>
                      <a:pt x="329774" y="253283"/>
                    </a:cubicBezTo>
                    <a:cubicBezTo>
                      <a:pt x="333166" y="241348"/>
                      <a:pt x="335428" y="229915"/>
                      <a:pt x="337815" y="218482"/>
                    </a:cubicBezTo>
                    <a:cubicBezTo>
                      <a:pt x="348242" y="217477"/>
                      <a:pt x="357288" y="212326"/>
                      <a:pt x="362439" y="204662"/>
                    </a:cubicBezTo>
                    <a:cubicBezTo>
                      <a:pt x="382290" y="211823"/>
                      <a:pt x="402266" y="220869"/>
                      <a:pt x="422619" y="233307"/>
                    </a:cubicBezTo>
                    <a:cubicBezTo>
                      <a:pt x="418473" y="301025"/>
                      <a:pt x="382918" y="364470"/>
                      <a:pt x="320728" y="400779"/>
                    </a:cubicBezTo>
                    <a:close/>
                    <a:moveTo>
                      <a:pt x="253890" y="186948"/>
                    </a:moveTo>
                    <a:lnTo>
                      <a:pt x="253890" y="186948"/>
                    </a:lnTo>
                    <a:cubicBezTo>
                      <a:pt x="270474" y="186948"/>
                      <a:pt x="288440" y="187450"/>
                      <a:pt x="306908" y="190717"/>
                    </a:cubicBezTo>
                    <a:cubicBezTo>
                      <a:pt x="307913" y="201270"/>
                      <a:pt x="314447" y="210316"/>
                      <a:pt x="323995" y="215090"/>
                    </a:cubicBezTo>
                    <a:cubicBezTo>
                      <a:pt x="321608" y="226523"/>
                      <a:pt x="319221" y="237453"/>
                      <a:pt x="316457" y="249012"/>
                    </a:cubicBezTo>
                    <a:cubicBezTo>
                      <a:pt x="311683" y="266726"/>
                      <a:pt x="305526" y="282933"/>
                      <a:pt x="298868" y="298135"/>
                    </a:cubicBezTo>
                    <a:cubicBezTo>
                      <a:pt x="295978" y="297130"/>
                      <a:pt x="292712" y="296753"/>
                      <a:pt x="289319" y="296753"/>
                    </a:cubicBezTo>
                    <a:cubicBezTo>
                      <a:pt x="282409" y="257555"/>
                      <a:pt x="270474" y="219864"/>
                      <a:pt x="253890" y="186948"/>
                    </a:cubicBezTo>
                    <a:close/>
                    <a:moveTo>
                      <a:pt x="279520" y="419499"/>
                    </a:moveTo>
                    <a:lnTo>
                      <a:pt x="279520" y="419499"/>
                    </a:lnTo>
                    <a:cubicBezTo>
                      <a:pt x="256780" y="426660"/>
                      <a:pt x="233537" y="430052"/>
                      <a:pt x="209415" y="428545"/>
                    </a:cubicBezTo>
                    <a:cubicBezTo>
                      <a:pt x="212682" y="427540"/>
                      <a:pt x="215571" y="426158"/>
                      <a:pt x="218461" y="424273"/>
                    </a:cubicBezTo>
                    <a:cubicBezTo>
                      <a:pt x="241201" y="410956"/>
                      <a:pt x="262936" y="389472"/>
                      <a:pt x="281907" y="361204"/>
                    </a:cubicBezTo>
                    <a:cubicBezTo>
                      <a:pt x="282409" y="380301"/>
                      <a:pt x="281404" y="399397"/>
                      <a:pt x="279520" y="419499"/>
                    </a:cubicBezTo>
                    <a:close/>
                    <a:moveTo>
                      <a:pt x="167202" y="421886"/>
                    </a:moveTo>
                    <a:lnTo>
                      <a:pt x="167202" y="421886"/>
                    </a:lnTo>
                    <a:cubicBezTo>
                      <a:pt x="166699" y="421886"/>
                      <a:pt x="165820" y="421886"/>
                      <a:pt x="165820" y="421886"/>
                    </a:cubicBezTo>
                    <a:cubicBezTo>
                      <a:pt x="160543" y="420881"/>
                      <a:pt x="155895" y="418996"/>
                      <a:pt x="150618" y="417112"/>
                    </a:cubicBezTo>
                    <a:cubicBezTo>
                      <a:pt x="128757" y="406181"/>
                      <a:pt x="113681" y="380803"/>
                      <a:pt x="105138" y="343615"/>
                    </a:cubicBezTo>
                    <a:cubicBezTo>
                      <a:pt x="98982" y="315975"/>
                      <a:pt x="98479" y="283436"/>
                      <a:pt x="102248" y="249514"/>
                    </a:cubicBezTo>
                    <a:cubicBezTo>
                      <a:pt x="117450" y="247630"/>
                      <a:pt x="129762" y="235192"/>
                      <a:pt x="129762" y="218985"/>
                    </a:cubicBezTo>
                    <a:cubicBezTo>
                      <a:pt x="129762" y="217100"/>
                      <a:pt x="129762" y="214713"/>
                      <a:pt x="128757" y="212326"/>
                    </a:cubicBezTo>
                    <a:cubicBezTo>
                      <a:pt x="145844" y="206170"/>
                      <a:pt x="163307" y="200391"/>
                      <a:pt x="182781" y="196119"/>
                    </a:cubicBezTo>
                    <a:cubicBezTo>
                      <a:pt x="198862" y="192224"/>
                      <a:pt x="217330" y="189460"/>
                      <a:pt x="237683" y="187576"/>
                    </a:cubicBezTo>
                    <a:cubicBezTo>
                      <a:pt x="256152" y="221497"/>
                      <a:pt x="268464" y="259188"/>
                      <a:pt x="275625" y="299768"/>
                    </a:cubicBezTo>
                    <a:cubicBezTo>
                      <a:pt x="265700" y="305045"/>
                      <a:pt x="258539" y="315473"/>
                      <a:pt x="258539" y="327408"/>
                    </a:cubicBezTo>
                    <a:cubicBezTo>
                      <a:pt x="258539" y="337836"/>
                      <a:pt x="263313" y="346002"/>
                      <a:pt x="270851" y="352158"/>
                    </a:cubicBezTo>
                    <a:cubicBezTo>
                      <a:pt x="252885" y="378416"/>
                      <a:pt x="232909" y="399397"/>
                      <a:pt x="211174" y="411835"/>
                    </a:cubicBezTo>
                    <a:cubicBezTo>
                      <a:pt x="195595" y="420881"/>
                      <a:pt x="181022" y="424273"/>
                      <a:pt x="167202" y="421886"/>
                    </a:cubicBezTo>
                    <a:close/>
                    <a:moveTo>
                      <a:pt x="41189" y="325398"/>
                    </a:moveTo>
                    <a:lnTo>
                      <a:pt x="41189" y="325398"/>
                    </a:lnTo>
                    <a:cubicBezTo>
                      <a:pt x="33651" y="311075"/>
                      <a:pt x="27495" y="296753"/>
                      <a:pt x="22721" y="281425"/>
                    </a:cubicBezTo>
                    <a:cubicBezTo>
                      <a:pt x="34531" y="268108"/>
                      <a:pt x="52999" y="252781"/>
                      <a:pt x="76242" y="238961"/>
                    </a:cubicBezTo>
                    <a:cubicBezTo>
                      <a:pt x="79634" y="242353"/>
                      <a:pt x="83780" y="245117"/>
                      <a:pt x="88554" y="247504"/>
                    </a:cubicBezTo>
                    <a:cubicBezTo>
                      <a:pt x="84282" y="283310"/>
                      <a:pt x="84785" y="317232"/>
                      <a:pt x="91444" y="346379"/>
                    </a:cubicBezTo>
                    <a:cubicBezTo>
                      <a:pt x="95715" y="366858"/>
                      <a:pt x="102876" y="384572"/>
                      <a:pt x="111420" y="398392"/>
                    </a:cubicBezTo>
                    <a:cubicBezTo>
                      <a:pt x="82398" y="380301"/>
                      <a:pt x="58653" y="355425"/>
                      <a:pt x="41189" y="325398"/>
                    </a:cubicBezTo>
                    <a:close/>
                    <a:moveTo>
                      <a:pt x="79508" y="69981"/>
                    </a:moveTo>
                    <a:lnTo>
                      <a:pt x="79508" y="69981"/>
                    </a:lnTo>
                    <a:cubicBezTo>
                      <a:pt x="95087" y="71866"/>
                      <a:pt x="109786" y="76137"/>
                      <a:pt x="124988" y="81414"/>
                    </a:cubicBezTo>
                    <a:cubicBezTo>
                      <a:pt x="124988" y="81916"/>
                      <a:pt x="124988" y="81916"/>
                      <a:pt x="124988" y="81916"/>
                    </a:cubicBezTo>
                    <a:cubicBezTo>
                      <a:pt x="124988" y="90585"/>
                      <a:pt x="127878" y="98626"/>
                      <a:pt x="133531" y="103903"/>
                    </a:cubicBezTo>
                    <a:cubicBezTo>
                      <a:pt x="119712" y="129281"/>
                      <a:pt x="108404" y="157423"/>
                      <a:pt x="100364" y="188455"/>
                    </a:cubicBezTo>
                    <a:cubicBezTo>
                      <a:pt x="100364" y="188455"/>
                      <a:pt x="100364" y="188455"/>
                      <a:pt x="99861" y="188455"/>
                    </a:cubicBezTo>
                    <a:cubicBezTo>
                      <a:pt x="99861" y="188455"/>
                      <a:pt x="99861" y="188455"/>
                      <a:pt x="98856" y="188455"/>
                    </a:cubicBezTo>
                    <a:cubicBezTo>
                      <a:pt x="82775" y="188455"/>
                      <a:pt x="68955" y="202275"/>
                      <a:pt x="68955" y="218985"/>
                    </a:cubicBezTo>
                    <a:cubicBezTo>
                      <a:pt x="68955" y="221372"/>
                      <a:pt x="68955" y="223759"/>
                      <a:pt x="69960" y="226146"/>
                    </a:cubicBezTo>
                    <a:cubicBezTo>
                      <a:pt x="49104" y="239086"/>
                      <a:pt x="31139" y="252906"/>
                      <a:pt x="18324" y="265218"/>
                    </a:cubicBezTo>
                    <a:cubicBezTo>
                      <a:pt x="3750" y="194611"/>
                      <a:pt x="26490" y="119607"/>
                      <a:pt x="79508" y="69981"/>
                    </a:cubicBezTo>
                    <a:close/>
                    <a:moveTo>
                      <a:pt x="116571" y="42341"/>
                    </a:moveTo>
                    <a:lnTo>
                      <a:pt x="116571" y="42341"/>
                    </a:lnTo>
                    <a:cubicBezTo>
                      <a:pt x="147351" y="23747"/>
                      <a:pt x="181524" y="14701"/>
                      <a:pt x="217079" y="14199"/>
                    </a:cubicBezTo>
                    <a:cubicBezTo>
                      <a:pt x="215194" y="15204"/>
                      <a:pt x="213310" y="16083"/>
                      <a:pt x="211425" y="17088"/>
                    </a:cubicBezTo>
                    <a:cubicBezTo>
                      <a:pt x="196726" y="25632"/>
                      <a:pt x="181524" y="38070"/>
                      <a:pt x="167830" y="54277"/>
                    </a:cubicBezTo>
                    <a:cubicBezTo>
                      <a:pt x="163558" y="52895"/>
                      <a:pt x="159789" y="51387"/>
                      <a:pt x="155015" y="51387"/>
                    </a:cubicBezTo>
                    <a:cubicBezTo>
                      <a:pt x="143582" y="51387"/>
                      <a:pt x="133155" y="58046"/>
                      <a:pt x="128003" y="67594"/>
                    </a:cubicBezTo>
                    <a:cubicBezTo>
                      <a:pt x="117073" y="63322"/>
                      <a:pt x="105263" y="59930"/>
                      <a:pt x="93831" y="58046"/>
                    </a:cubicBezTo>
                    <a:cubicBezTo>
                      <a:pt x="100866" y="51889"/>
                      <a:pt x="107902" y="46613"/>
                      <a:pt x="116571" y="42341"/>
                    </a:cubicBezTo>
                    <a:close/>
                    <a:moveTo>
                      <a:pt x="229768" y="174510"/>
                    </a:moveTo>
                    <a:lnTo>
                      <a:pt x="229768" y="174510"/>
                    </a:lnTo>
                    <a:cubicBezTo>
                      <a:pt x="211300" y="175515"/>
                      <a:pt x="194716" y="178279"/>
                      <a:pt x="179137" y="182173"/>
                    </a:cubicBezTo>
                    <a:cubicBezTo>
                      <a:pt x="159664" y="186445"/>
                      <a:pt x="140316" y="192224"/>
                      <a:pt x="123229" y="199888"/>
                    </a:cubicBezTo>
                    <a:cubicBezTo>
                      <a:pt x="119963" y="196496"/>
                      <a:pt x="117073" y="194109"/>
                      <a:pt x="113807" y="191722"/>
                    </a:cubicBezTo>
                    <a:cubicBezTo>
                      <a:pt x="121847" y="163077"/>
                      <a:pt x="132778" y="135437"/>
                      <a:pt x="146095" y="111064"/>
                    </a:cubicBezTo>
                    <a:cubicBezTo>
                      <a:pt x="148985" y="112446"/>
                      <a:pt x="151749" y="112948"/>
                      <a:pt x="155141" y="112948"/>
                    </a:cubicBezTo>
                    <a:cubicBezTo>
                      <a:pt x="160794" y="112948"/>
                      <a:pt x="166950" y="111064"/>
                      <a:pt x="171222" y="108174"/>
                    </a:cubicBezTo>
                    <a:cubicBezTo>
                      <a:pt x="193334" y="124884"/>
                      <a:pt x="213184" y="147372"/>
                      <a:pt x="229768" y="174510"/>
                    </a:cubicBezTo>
                    <a:close/>
                    <a:moveTo>
                      <a:pt x="218461" y="29024"/>
                    </a:moveTo>
                    <a:lnTo>
                      <a:pt x="218461" y="29024"/>
                    </a:lnTo>
                    <a:cubicBezTo>
                      <a:pt x="231276" y="21863"/>
                      <a:pt x="243588" y="18470"/>
                      <a:pt x="254895" y="18470"/>
                    </a:cubicBezTo>
                    <a:cubicBezTo>
                      <a:pt x="256780" y="18470"/>
                      <a:pt x="258664" y="18470"/>
                      <a:pt x="260549" y="18973"/>
                    </a:cubicBezTo>
                    <a:cubicBezTo>
                      <a:pt x="263815" y="19476"/>
                      <a:pt x="267710" y="20355"/>
                      <a:pt x="271479" y="21360"/>
                    </a:cubicBezTo>
                    <a:cubicBezTo>
                      <a:pt x="272861" y="21863"/>
                      <a:pt x="274871" y="22742"/>
                      <a:pt x="276756" y="23245"/>
                    </a:cubicBezTo>
                    <a:cubicBezTo>
                      <a:pt x="298993" y="32793"/>
                      <a:pt x="316582" y="58548"/>
                      <a:pt x="325126" y="97244"/>
                    </a:cubicBezTo>
                    <a:cubicBezTo>
                      <a:pt x="328392" y="115838"/>
                      <a:pt x="330277" y="136442"/>
                      <a:pt x="330277" y="157926"/>
                    </a:cubicBezTo>
                    <a:cubicBezTo>
                      <a:pt x="320728" y="159810"/>
                      <a:pt x="312311" y="166972"/>
                      <a:pt x="308919" y="176017"/>
                    </a:cubicBezTo>
                    <a:cubicBezTo>
                      <a:pt x="286681" y="173128"/>
                      <a:pt x="265826" y="172625"/>
                      <a:pt x="245850" y="173128"/>
                    </a:cubicBezTo>
                    <a:cubicBezTo>
                      <a:pt x="227884" y="142598"/>
                      <a:pt x="206023" y="117346"/>
                      <a:pt x="180896" y="97746"/>
                    </a:cubicBezTo>
                    <a:cubicBezTo>
                      <a:pt x="183283" y="92972"/>
                      <a:pt x="185168" y="87696"/>
                      <a:pt x="185168" y="82042"/>
                    </a:cubicBezTo>
                    <a:cubicBezTo>
                      <a:pt x="185168" y="74881"/>
                      <a:pt x="182781" y="68222"/>
                      <a:pt x="178509" y="63448"/>
                    </a:cubicBezTo>
                    <a:cubicBezTo>
                      <a:pt x="190947" y="49000"/>
                      <a:pt x="204641" y="37064"/>
                      <a:pt x="218461" y="29024"/>
                    </a:cubicBezTo>
                    <a:close/>
                    <a:moveTo>
                      <a:pt x="396110" y="117722"/>
                    </a:moveTo>
                    <a:lnTo>
                      <a:pt x="396110" y="117722"/>
                    </a:lnTo>
                    <a:cubicBezTo>
                      <a:pt x="413699" y="149257"/>
                      <a:pt x="422242" y="183179"/>
                      <a:pt x="422619" y="216974"/>
                    </a:cubicBezTo>
                    <a:cubicBezTo>
                      <a:pt x="404150" y="206044"/>
                      <a:pt x="385682" y="197375"/>
                      <a:pt x="367213" y="191219"/>
                    </a:cubicBezTo>
                    <a:cubicBezTo>
                      <a:pt x="367213" y="189837"/>
                      <a:pt x="367213" y="188832"/>
                      <a:pt x="367213" y="187450"/>
                    </a:cubicBezTo>
                    <a:cubicBezTo>
                      <a:pt x="367213" y="173128"/>
                      <a:pt x="357791" y="161192"/>
                      <a:pt x="343971" y="157800"/>
                    </a:cubicBezTo>
                    <a:cubicBezTo>
                      <a:pt x="344473" y="135437"/>
                      <a:pt x="342589" y="113828"/>
                      <a:pt x="338694" y="94354"/>
                    </a:cubicBezTo>
                    <a:cubicBezTo>
                      <a:pt x="333920" y="72368"/>
                      <a:pt x="325879" y="53774"/>
                      <a:pt x="316457" y="39452"/>
                    </a:cubicBezTo>
                    <a:cubicBezTo>
                      <a:pt x="349248" y="57669"/>
                      <a:pt x="376762" y="84806"/>
                      <a:pt x="396110" y="117722"/>
                    </a:cubicBezTo>
                    <a:close/>
                    <a:moveTo>
                      <a:pt x="408045" y="110561"/>
                    </a:moveTo>
                    <a:lnTo>
                      <a:pt x="408045" y="110561"/>
                    </a:lnTo>
                    <a:cubicBezTo>
                      <a:pt x="380028" y="61815"/>
                      <a:pt x="335051" y="25632"/>
                      <a:pt x="281530" y="9299"/>
                    </a:cubicBezTo>
                    <a:cubicBezTo>
                      <a:pt x="279143" y="8797"/>
                      <a:pt x="276756" y="7415"/>
                      <a:pt x="273489" y="6912"/>
                    </a:cubicBezTo>
                    <a:cubicBezTo>
                      <a:pt x="270223" y="5530"/>
                      <a:pt x="266454" y="5027"/>
                      <a:pt x="262057" y="4525"/>
                    </a:cubicBezTo>
                    <a:cubicBezTo>
                      <a:pt x="209541" y="-6405"/>
                      <a:pt x="155895" y="2640"/>
                      <a:pt x="109409" y="29778"/>
                    </a:cubicBezTo>
                    <a:cubicBezTo>
                      <a:pt x="4629" y="90836"/>
                      <a:pt x="-30925" y="226397"/>
                      <a:pt x="29254" y="331931"/>
                    </a:cubicBezTo>
                    <a:cubicBezTo>
                      <a:pt x="55261" y="378290"/>
                      <a:pt x="96092" y="412589"/>
                      <a:pt x="144964" y="430304"/>
                    </a:cubicBezTo>
                    <a:cubicBezTo>
                      <a:pt x="148733" y="432188"/>
                      <a:pt x="152125" y="433193"/>
                      <a:pt x="156397" y="434575"/>
                    </a:cubicBezTo>
                    <a:cubicBezTo>
                      <a:pt x="158784" y="435078"/>
                      <a:pt x="161171" y="435580"/>
                      <a:pt x="164438" y="435957"/>
                    </a:cubicBezTo>
                    <a:cubicBezTo>
                      <a:pt x="182027" y="440229"/>
                      <a:pt x="200872" y="442616"/>
                      <a:pt x="218461" y="442616"/>
                    </a:cubicBezTo>
                    <a:cubicBezTo>
                      <a:pt x="256780" y="442616"/>
                      <a:pt x="293842" y="433067"/>
                      <a:pt x="327890" y="413468"/>
                    </a:cubicBezTo>
                    <a:cubicBezTo>
                      <a:pt x="432167" y="352158"/>
                      <a:pt x="468224" y="216598"/>
                      <a:pt x="408045" y="110561"/>
                    </a:cubicBezTo>
                    <a:close/>
                  </a:path>
                </a:pathLst>
              </a:custGeom>
              <a:solidFill>
                <a:srgbClr val="FFFFFF"/>
              </a:solidFill>
              <a:ln w="12524" cap="flat">
                <a:noFill/>
                <a:prstDash val="solid"/>
                <a:miter/>
              </a:ln>
            </p:spPr>
            <p:txBody>
              <a:bodyPr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Microsoft Sans Serif"/>
                  <a:ea typeface="+mn-ea"/>
                </a:endParaRPr>
              </a:p>
            </p:txBody>
          </p:sp>
        </p:grpSp>
        <p:sp>
          <p:nvSpPr>
            <p:cNvPr id="150" name="TextBox 149">
              <a:extLst>
                <a:ext uri="{FF2B5EF4-FFF2-40B4-BE49-F238E27FC236}">
                  <a16:creationId xmlns:a16="http://schemas.microsoft.com/office/drawing/2014/main" id="{B0991090-AE69-8804-0F1A-F72D5CEE11D5}"/>
                </a:ext>
              </a:extLst>
            </p:cNvPr>
            <p:cNvSpPr txBox="1"/>
            <p:nvPr/>
          </p:nvSpPr>
          <p:spPr>
            <a:xfrm>
              <a:off x="711411" y="1057269"/>
              <a:ext cx="2089734" cy="258295"/>
            </a:xfrm>
            <a:prstGeom prst="rect">
              <a:avLst/>
            </a:prstGeom>
          </p:spPr>
          <p:txBody>
            <a:bodyPr wrap="square" lIns="0" tIns="0" rIns="0" bIns="0" rtlCol="0">
              <a:spAutoFit/>
            </a:bodyPr>
            <a:lstStyle/>
            <a:p>
              <a:pPr marL="0" marR="0" lvl="0" indent="0" algn="ctr" defTabSz="685800" eaLnBrk="1" fontAlgn="auto" latinLnBrk="0" hangingPunct="1">
                <a:lnSpc>
                  <a:spcPct val="96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B2742"/>
                  </a:solidFill>
                  <a:effectLst/>
                  <a:uLnTx/>
                  <a:uFillTx/>
                  <a:latin typeface="Microsoft Sans Serif"/>
                  <a:ea typeface="+mn-ea"/>
                  <a:cs typeface="Microsoft Sans Serif" panose="020B0604020202020204" pitchFamily="34" charset="0"/>
                </a:rPr>
                <a:t>MNO (Home network)</a:t>
              </a:r>
            </a:p>
          </p:txBody>
        </p:sp>
        <p:grpSp>
          <p:nvGrpSpPr>
            <p:cNvPr id="151" name="Group 150">
              <a:extLst>
                <a:ext uri="{FF2B5EF4-FFF2-40B4-BE49-F238E27FC236}">
                  <a16:creationId xmlns:a16="http://schemas.microsoft.com/office/drawing/2014/main" id="{26B416D9-C7B5-5FF3-4B80-730684870271}"/>
                </a:ext>
              </a:extLst>
            </p:cNvPr>
            <p:cNvGrpSpPr/>
            <p:nvPr/>
          </p:nvGrpSpPr>
          <p:grpSpPr>
            <a:xfrm>
              <a:off x="3230427" y="1279690"/>
              <a:ext cx="603050" cy="565360"/>
              <a:chOff x="7821986" y="4138201"/>
              <a:chExt cx="603050" cy="565360"/>
            </a:xfrm>
            <a:effectLst>
              <a:outerShdw blurRad="50800" dist="38100" dir="2700000" algn="tl" rotWithShape="0">
                <a:prstClr val="black">
                  <a:alpha val="40000"/>
                </a:prstClr>
              </a:outerShdw>
            </a:effectLst>
          </p:grpSpPr>
          <p:sp>
            <p:nvSpPr>
              <p:cNvPr id="269" name="Freeform 39">
                <a:extLst>
                  <a:ext uri="{FF2B5EF4-FFF2-40B4-BE49-F238E27FC236}">
                    <a16:creationId xmlns:a16="http://schemas.microsoft.com/office/drawing/2014/main" id="{E322B13D-CD16-882A-CDFD-7E3C53976D36}"/>
                  </a:ext>
                </a:extLst>
              </p:cNvPr>
              <p:cNvSpPr/>
              <p:nvPr/>
            </p:nvSpPr>
            <p:spPr>
              <a:xfrm>
                <a:off x="7821986" y="4138201"/>
                <a:ext cx="603050" cy="565360"/>
              </a:xfrm>
              <a:custGeom>
                <a:avLst/>
                <a:gdLst>
                  <a:gd name="connsiteX0" fmla="*/ 546389 w 603050"/>
                  <a:gd name="connsiteY0" fmla="*/ 0 h 565359"/>
                  <a:gd name="connsiteX1" fmla="*/ 62818 w 603050"/>
                  <a:gd name="connsiteY1" fmla="*/ 0 h 565359"/>
                  <a:gd name="connsiteX2" fmla="*/ 0 w 603050"/>
                  <a:gd name="connsiteY2" fmla="*/ 62566 h 565359"/>
                  <a:gd name="connsiteX3" fmla="*/ 0 w 603050"/>
                  <a:gd name="connsiteY3" fmla="*/ 518875 h 565359"/>
                  <a:gd name="connsiteX4" fmla="*/ 62818 w 603050"/>
                  <a:gd name="connsiteY4" fmla="*/ 577044 h 565359"/>
                  <a:gd name="connsiteX5" fmla="*/ 546389 w 603050"/>
                  <a:gd name="connsiteY5" fmla="*/ 577044 h 565359"/>
                  <a:gd name="connsiteX6" fmla="*/ 604558 w 603050"/>
                  <a:gd name="connsiteY6" fmla="*/ 518875 h 565359"/>
                  <a:gd name="connsiteX7" fmla="*/ 604558 w 603050"/>
                  <a:gd name="connsiteY7" fmla="*/ 62566 h 565359"/>
                  <a:gd name="connsiteX8" fmla="*/ 546389 w 603050"/>
                  <a:gd name="connsiteY8" fmla="*/ 0 h 565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3050" h="565359">
                    <a:moveTo>
                      <a:pt x="546389" y="0"/>
                    </a:moveTo>
                    <a:cubicBezTo>
                      <a:pt x="510583" y="0"/>
                      <a:pt x="62818" y="0"/>
                      <a:pt x="62818" y="0"/>
                    </a:cubicBezTo>
                    <a:cubicBezTo>
                      <a:pt x="27012" y="0"/>
                      <a:pt x="0" y="31409"/>
                      <a:pt x="0" y="62566"/>
                    </a:cubicBezTo>
                    <a:cubicBezTo>
                      <a:pt x="0" y="518875"/>
                      <a:pt x="0" y="518875"/>
                      <a:pt x="0" y="518875"/>
                    </a:cubicBezTo>
                    <a:cubicBezTo>
                      <a:pt x="0" y="550283"/>
                      <a:pt x="26886" y="577044"/>
                      <a:pt x="62818" y="577044"/>
                    </a:cubicBezTo>
                    <a:cubicBezTo>
                      <a:pt x="546389" y="577044"/>
                      <a:pt x="546389" y="577044"/>
                      <a:pt x="546389" y="577044"/>
                    </a:cubicBezTo>
                    <a:cubicBezTo>
                      <a:pt x="577798" y="577044"/>
                      <a:pt x="604558" y="550283"/>
                      <a:pt x="604558" y="518875"/>
                    </a:cubicBezTo>
                    <a:cubicBezTo>
                      <a:pt x="604558" y="62566"/>
                      <a:pt x="604558" y="62566"/>
                      <a:pt x="604558" y="62566"/>
                    </a:cubicBezTo>
                    <a:cubicBezTo>
                      <a:pt x="604558" y="31409"/>
                      <a:pt x="577672" y="0"/>
                      <a:pt x="546389" y="0"/>
                    </a:cubicBezTo>
                    <a:close/>
                  </a:path>
                </a:pathLst>
              </a:custGeom>
              <a:solidFill>
                <a:srgbClr val="7BA0FF"/>
              </a:solidFill>
              <a:ln w="12524" cap="flat">
                <a:noFill/>
                <a:prstDash val="solid"/>
                <a:miter/>
              </a:ln>
            </p:spPr>
            <p:txBody>
              <a:bodyPr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Microsoft Sans Serif"/>
                  <a:ea typeface="+mn-ea"/>
                </a:endParaRPr>
              </a:p>
            </p:txBody>
          </p:sp>
          <p:sp>
            <p:nvSpPr>
              <p:cNvPr id="270" name="Freeform 40">
                <a:extLst>
                  <a:ext uri="{FF2B5EF4-FFF2-40B4-BE49-F238E27FC236}">
                    <a16:creationId xmlns:a16="http://schemas.microsoft.com/office/drawing/2014/main" id="{8390E02D-6BDB-26C2-BD1A-B190919D06E2}"/>
                  </a:ext>
                </a:extLst>
              </p:cNvPr>
              <p:cNvSpPr/>
              <p:nvPr/>
            </p:nvSpPr>
            <p:spPr>
              <a:xfrm>
                <a:off x="7905678" y="4205289"/>
                <a:ext cx="427161" cy="439724"/>
              </a:xfrm>
              <a:custGeom>
                <a:avLst/>
                <a:gdLst>
                  <a:gd name="connsiteX0" fmla="*/ 320728 w 427160"/>
                  <a:gd name="connsiteY0" fmla="*/ 400779 h 439724"/>
                  <a:gd name="connsiteX1" fmla="*/ 320728 w 427160"/>
                  <a:gd name="connsiteY1" fmla="*/ 400779 h 439724"/>
                  <a:gd name="connsiteX2" fmla="*/ 294219 w 427160"/>
                  <a:gd name="connsiteY2" fmla="*/ 414097 h 439724"/>
                  <a:gd name="connsiteX3" fmla="*/ 295601 w 427160"/>
                  <a:gd name="connsiteY3" fmla="*/ 357309 h 439724"/>
                  <a:gd name="connsiteX4" fmla="*/ 319346 w 427160"/>
                  <a:gd name="connsiteY4" fmla="*/ 327282 h 439724"/>
                  <a:gd name="connsiteX5" fmla="*/ 311306 w 427160"/>
                  <a:gd name="connsiteY5" fmla="*/ 306301 h 439724"/>
                  <a:gd name="connsiteX6" fmla="*/ 329774 w 427160"/>
                  <a:gd name="connsiteY6" fmla="*/ 253283 h 439724"/>
                  <a:gd name="connsiteX7" fmla="*/ 337815 w 427160"/>
                  <a:gd name="connsiteY7" fmla="*/ 218482 h 439724"/>
                  <a:gd name="connsiteX8" fmla="*/ 362439 w 427160"/>
                  <a:gd name="connsiteY8" fmla="*/ 204662 h 439724"/>
                  <a:gd name="connsiteX9" fmla="*/ 422619 w 427160"/>
                  <a:gd name="connsiteY9" fmla="*/ 233307 h 439724"/>
                  <a:gd name="connsiteX10" fmla="*/ 320728 w 427160"/>
                  <a:gd name="connsiteY10" fmla="*/ 400779 h 439724"/>
                  <a:gd name="connsiteX11" fmla="*/ 253890 w 427160"/>
                  <a:gd name="connsiteY11" fmla="*/ 186948 h 439724"/>
                  <a:gd name="connsiteX12" fmla="*/ 253890 w 427160"/>
                  <a:gd name="connsiteY12" fmla="*/ 186948 h 439724"/>
                  <a:gd name="connsiteX13" fmla="*/ 306908 w 427160"/>
                  <a:gd name="connsiteY13" fmla="*/ 190717 h 439724"/>
                  <a:gd name="connsiteX14" fmla="*/ 323995 w 427160"/>
                  <a:gd name="connsiteY14" fmla="*/ 215090 h 439724"/>
                  <a:gd name="connsiteX15" fmla="*/ 316457 w 427160"/>
                  <a:gd name="connsiteY15" fmla="*/ 249012 h 439724"/>
                  <a:gd name="connsiteX16" fmla="*/ 298868 w 427160"/>
                  <a:gd name="connsiteY16" fmla="*/ 298135 h 439724"/>
                  <a:gd name="connsiteX17" fmla="*/ 289319 w 427160"/>
                  <a:gd name="connsiteY17" fmla="*/ 296753 h 439724"/>
                  <a:gd name="connsiteX18" fmla="*/ 253890 w 427160"/>
                  <a:gd name="connsiteY18" fmla="*/ 186948 h 439724"/>
                  <a:gd name="connsiteX19" fmla="*/ 279520 w 427160"/>
                  <a:gd name="connsiteY19" fmla="*/ 419499 h 439724"/>
                  <a:gd name="connsiteX20" fmla="*/ 279520 w 427160"/>
                  <a:gd name="connsiteY20" fmla="*/ 419499 h 439724"/>
                  <a:gd name="connsiteX21" fmla="*/ 209415 w 427160"/>
                  <a:gd name="connsiteY21" fmla="*/ 428545 h 439724"/>
                  <a:gd name="connsiteX22" fmla="*/ 218461 w 427160"/>
                  <a:gd name="connsiteY22" fmla="*/ 424273 h 439724"/>
                  <a:gd name="connsiteX23" fmla="*/ 281907 w 427160"/>
                  <a:gd name="connsiteY23" fmla="*/ 361204 h 439724"/>
                  <a:gd name="connsiteX24" fmla="*/ 279520 w 427160"/>
                  <a:gd name="connsiteY24" fmla="*/ 419499 h 439724"/>
                  <a:gd name="connsiteX25" fmla="*/ 167202 w 427160"/>
                  <a:gd name="connsiteY25" fmla="*/ 421886 h 439724"/>
                  <a:gd name="connsiteX26" fmla="*/ 167202 w 427160"/>
                  <a:gd name="connsiteY26" fmla="*/ 421886 h 439724"/>
                  <a:gd name="connsiteX27" fmla="*/ 165820 w 427160"/>
                  <a:gd name="connsiteY27" fmla="*/ 421886 h 439724"/>
                  <a:gd name="connsiteX28" fmla="*/ 150618 w 427160"/>
                  <a:gd name="connsiteY28" fmla="*/ 417112 h 439724"/>
                  <a:gd name="connsiteX29" fmla="*/ 105138 w 427160"/>
                  <a:gd name="connsiteY29" fmla="*/ 343615 h 439724"/>
                  <a:gd name="connsiteX30" fmla="*/ 102248 w 427160"/>
                  <a:gd name="connsiteY30" fmla="*/ 249514 h 439724"/>
                  <a:gd name="connsiteX31" fmla="*/ 129762 w 427160"/>
                  <a:gd name="connsiteY31" fmla="*/ 218985 h 439724"/>
                  <a:gd name="connsiteX32" fmla="*/ 128757 w 427160"/>
                  <a:gd name="connsiteY32" fmla="*/ 212326 h 439724"/>
                  <a:gd name="connsiteX33" fmla="*/ 182781 w 427160"/>
                  <a:gd name="connsiteY33" fmla="*/ 196119 h 439724"/>
                  <a:gd name="connsiteX34" fmla="*/ 237683 w 427160"/>
                  <a:gd name="connsiteY34" fmla="*/ 187576 h 439724"/>
                  <a:gd name="connsiteX35" fmla="*/ 275625 w 427160"/>
                  <a:gd name="connsiteY35" fmla="*/ 299768 h 439724"/>
                  <a:gd name="connsiteX36" fmla="*/ 258539 w 427160"/>
                  <a:gd name="connsiteY36" fmla="*/ 327408 h 439724"/>
                  <a:gd name="connsiteX37" fmla="*/ 270851 w 427160"/>
                  <a:gd name="connsiteY37" fmla="*/ 352158 h 439724"/>
                  <a:gd name="connsiteX38" fmla="*/ 211174 w 427160"/>
                  <a:gd name="connsiteY38" fmla="*/ 411835 h 439724"/>
                  <a:gd name="connsiteX39" fmla="*/ 167202 w 427160"/>
                  <a:gd name="connsiteY39" fmla="*/ 421886 h 439724"/>
                  <a:gd name="connsiteX40" fmla="*/ 41189 w 427160"/>
                  <a:gd name="connsiteY40" fmla="*/ 325398 h 439724"/>
                  <a:gd name="connsiteX41" fmla="*/ 41189 w 427160"/>
                  <a:gd name="connsiteY41" fmla="*/ 325398 h 439724"/>
                  <a:gd name="connsiteX42" fmla="*/ 22721 w 427160"/>
                  <a:gd name="connsiteY42" fmla="*/ 281425 h 439724"/>
                  <a:gd name="connsiteX43" fmla="*/ 76242 w 427160"/>
                  <a:gd name="connsiteY43" fmla="*/ 238961 h 439724"/>
                  <a:gd name="connsiteX44" fmla="*/ 88554 w 427160"/>
                  <a:gd name="connsiteY44" fmla="*/ 247504 h 439724"/>
                  <a:gd name="connsiteX45" fmla="*/ 91444 w 427160"/>
                  <a:gd name="connsiteY45" fmla="*/ 346379 h 439724"/>
                  <a:gd name="connsiteX46" fmla="*/ 111420 w 427160"/>
                  <a:gd name="connsiteY46" fmla="*/ 398392 h 439724"/>
                  <a:gd name="connsiteX47" fmla="*/ 41189 w 427160"/>
                  <a:gd name="connsiteY47" fmla="*/ 325398 h 439724"/>
                  <a:gd name="connsiteX48" fmla="*/ 79508 w 427160"/>
                  <a:gd name="connsiteY48" fmla="*/ 69981 h 439724"/>
                  <a:gd name="connsiteX49" fmla="*/ 79508 w 427160"/>
                  <a:gd name="connsiteY49" fmla="*/ 69981 h 439724"/>
                  <a:gd name="connsiteX50" fmla="*/ 124988 w 427160"/>
                  <a:gd name="connsiteY50" fmla="*/ 81414 h 439724"/>
                  <a:gd name="connsiteX51" fmla="*/ 124988 w 427160"/>
                  <a:gd name="connsiteY51" fmla="*/ 81916 h 439724"/>
                  <a:gd name="connsiteX52" fmla="*/ 133531 w 427160"/>
                  <a:gd name="connsiteY52" fmla="*/ 103903 h 439724"/>
                  <a:gd name="connsiteX53" fmla="*/ 100364 w 427160"/>
                  <a:gd name="connsiteY53" fmla="*/ 188455 h 439724"/>
                  <a:gd name="connsiteX54" fmla="*/ 99861 w 427160"/>
                  <a:gd name="connsiteY54" fmla="*/ 188455 h 439724"/>
                  <a:gd name="connsiteX55" fmla="*/ 98856 w 427160"/>
                  <a:gd name="connsiteY55" fmla="*/ 188455 h 439724"/>
                  <a:gd name="connsiteX56" fmla="*/ 68955 w 427160"/>
                  <a:gd name="connsiteY56" fmla="*/ 218985 h 439724"/>
                  <a:gd name="connsiteX57" fmla="*/ 69960 w 427160"/>
                  <a:gd name="connsiteY57" fmla="*/ 226146 h 439724"/>
                  <a:gd name="connsiteX58" fmla="*/ 18324 w 427160"/>
                  <a:gd name="connsiteY58" fmla="*/ 265218 h 439724"/>
                  <a:gd name="connsiteX59" fmla="*/ 79508 w 427160"/>
                  <a:gd name="connsiteY59" fmla="*/ 69981 h 439724"/>
                  <a:gd name="connsiteX60" fmla="*/ 116571 w 427160"/>
                  <a:gd name="connsiteY60" fmla="*/ 42341 h 439724"/>
                  <a:gd name="connsiteX61" fmla="*/ 116571 w 427160"/>
                  <a:gd name="connsiteY61" fmla="*/ 42341 h 439724"/>
                  <a:gd name="connsiteX62" fmla="*/ 217079 w 427160"/>
                  <a:gd name="connsiteY62" fmla="*/ 14199 h 439724"/>
                  <a:gd name="connsiteX63" fmla="*/ 211425 w 427160"/>
                  <a:gd name="connsiteY63" fmla="*/ 17088 h 439724"/>
                  <a:gd name="connsiteX64" fmla="*/ 167830 w 427160"/>
                  <a:gd name="connsiteY64" fmla="*/ 54277 h 439724"/>
                  <a:gd name="connsiteX65" fmla="*/ 155015 w 427160"/>
                  <a:gd name="connsiteY65" fmla="*/ 51387 h 439724"/>
                  <a:gd name="connsiteX66" fmla="*/ 128003 w 427160"/>
                  <a:gd name="connsiteY66" fmla="*/ 67594 h 439724"/>
                  <a:gd name="connsiteX67" fmla="*/ 93831 w 427160"/>
                  <a:gd name="connsiteY67" fmla="*/ 58046 h 439724"/>
                  <a:gd name="connsiteX68" fmla="*/ 116571 w 427160"/>
                  <a:gd name="connsiteY68" fmla="*/ 42341 h 439724"/>
                  <a:gd name="connsiteX69" fmla="*/ 229768 w 427160"/>
                  <a:gd name="connsiteY69" fmla="*/ 174510 h 439724"/>
                  <a:gd name="connsiteX70" fmla="*/ 229768 w 427160"/>
                  <a:gd name="connsiteY70" fmla="*/ 174510 h 439724"/>
                  <a:gd name="connsiteX71" fmla="*/ 179137 w 427160"/>
                  <a:gd name="connsiteY71" fmla="*/ 182173 h 439724"/>
                  <a:gd name="connsiteX72" fmla="*/ 123229 w 427160"/>
                  <a:gd name="connsiteY72" fmla="*/ 199888 h 439724"/>
                  <a:gd name="connsiteX73" fmla="*/ 113807 w 427160"/>
                  <a:gd name="connsiteY73" fmla="*/ 191722 h 439724"/>
                  <a:gd name="connsiteX74" fmla="*/ 146095 w 427160"/>
                  <a:gd name="connsiteY74" fmla="*/ 111064 h 439724"/>
                  <a:gd name="connsiteX75" fmla="*/ 155141 w 427160"/>
                  <a:gd name="connsiteY75" fmla="*/ 112948 h 439724"/>
                  <a:gd name="connsiteX76" fmla="*/ 171222 w 427160"/>
                  <a:gd name="connsiteY76" fmla="*/ 108174 h 439724"/>
                  <a:gd name="connsiteX77" fmla="*/ 229768 w 427160"/>
                  <a:gd name="connsiteY77" fmla="*/ 174510 h 439724"/>
                  <a:gd name="connsiteX78" fmla="*/ 218461 w 427160"/>
                  <a:gd name="connsiteY78" fmla="*/ 29024 h 439724"/>
                  <a:gd name="connsiteX79" fmla="*/ 218461 w 427160"/>
                  <a:gd name="connsiteY79" fmla="*/ 29024 h 439724"/>
                  <a:gd name="connsiteX80" fmla="*/ 254895 w 427160"/>
                  <a:gd name="connsiteY80" fmla="*/ 18470 h 439724"/>
                  <a:gd name="connsiteX81" fmla="*/ 260549 w 427160"/>
                  <a:gd name="connsiteY81" fmla="*/ 18973 h 439724"/>
                  <a:gd name="connsiteX82" fmla="*/ 271479 w 427160"/>
                  <a:gd name="connsiteY82" fmla="*/ 21360 h 439724"/>
                  <a:gd name="connsiteX83" fmla="*/ 276756 w 427160"/>
                  <a:gd name="connsiteY83" fmla="*/ 23245 h 439724"/>
                  <a:gd name="connsiteX84" fmla="*/ 325126 w 427160"/>
                  <a:gd name="connsiteY84" fmla="*/ 97244 h 439724"/>
                  <a:gd name="connsiteX85" fmla="*/ 330277 w 427160"/>
                  <a:gd name="connsiteY85" fmla="*/ 157926 h 439724"/>
                  <a:gd name="connsiteX86" fmla="*/ 308919 w 427160"/>
                  <a:gd name="connsiteY86" fmla="*/ 176017 h 439724"/>
                  <a:gd name="connsiteX87" fmla="*/ 245850 w 427160"/>
                  <a:gd name="connsiteY87" fmla="*/ 173128 h 439724"/>
                  <a:gd name="connsiteX88" fmla="*/ 180896 w 427160"/>
                  <a:gd name="connsiteY88" fmla="*/ 97746 h 439724"/>
                  <a:gd name="connsiteX89" fmla="*/ 185168 w 427160"/>
                  <a:gd name="connsiteY89" fmla="*/ 82042 h 439724"/>
                  <a:gd name="connsiteX90" fmla="*/ 178509 w 427160"/>
                  <a:gd name="connsiteY90" fmla="*/ 63448 h 439724"/>
                  <a:gd name="connsiteX91" fmla="*/ 218461 w 427160"/>
                  <a:gd name="connsiteY91" fmla="*/ 29024 h 439724"/>
                  <a:gd name="connsiteX92" fmla="*/ 396110 w 427160"/>
                  <a:gd name="connsiteY92" fmla="*/ 117722 h 439724"/>
                  <a:gd name="connsiteX93" fmla="*/ 396110 w 427160"/>
                  <a:gd name="connsiteY93" fmla="*/ 117722 h 439724"/>
                  <a:gd name="connsiteX94" fmla="*/ 422619 w 427160"/>
                  <a:gd name="connsiteY94" fmla="*/ 216974 h 439724"/>
                  <a:gd name="connsiteX95" fmla="*/ 367213 w 427160"/>
                  <a:gd name="connsiteY95" fmla="*/ 191219 h 439724"/>
                  <a:gd name="connsiteX96" fmla="*/ 367213 w 427160"/>
                  <a:gd name="connsiteY96" fmla="*/ 187450 h 439724"/>
                  <a:gd name="connsiteX97" fmla="*/ 343971 w 427160"/>
                  <a:gd name="connsiteY97" fmla="*/ 157800 h 439724"/>
                  <a:gd name="connsiteX98" fmla="*/ 338694 w 427160"/>
                  <a:gd name="connsiteY98" fmla="*/ 94354 h 439724"/>
                  <a:gd name="connsiteX99" fmla="*/ 316457 w 427160"/>
                  <a:gd name="connsiteY99" fmla="*/ 39452 h 439724"/>
                  <a:gd name="connsiteX100" fmla="*/ 396110 w 427160"/>
                  <a:gd name="connsiteY100" fmla="*/ 117722 h 439724"/>
                  <a:gd name="connsiteX101" fmla="*/ 408045 w 427160"/>
                  <a:gd name="connsiteY101" fmla="*/ 110561 h 439724"/>
                  <a:gd name="connsiteX102" fmla="*/ 408045 w 427160"/>
                  <a:gd name="connsiteY102" fmla="*/ 110561 h 439724"/>
                  <a:gd name="connsiteX103" fmla="*/ 281530 w 427160"/>
                  <a:gd name="connsiteY103" fmla="*/ 9299 h 439724"/>
                  <a:gd name="connsiteX104" fmla="*/ 273489 w 427160"/>
                  <a:gd name="connsiteY104" fmla="*/ 6912 h 439724"/>
                  <a:gd name="connsiteX105" fmla="*/ 262057 w 427160"/>
                  <a:gd name="connsiteY105" fmla="*/ 4525 h 439724"/>
                  <a:gd name="connsiteX106" fmla="*/ 109409 w 427160"/>
                  <a:gd name="connsiteY106" fmla="*/ 29778 h 439724"/>
                  <a:gd name="connsiteX107" fmla="*/ 29254 w 427160"/>
                  <a:gd name="connsiteY107" fmla="*/ 331931 h 439724"/>
                  <a:gd name="connsiteX108" fmla="*/ 144964 w 427160"/>
                  <a:gd name="connsiteY108" fmla="*/ 430304 h 439724"/>
                  <a:gd name="connsiteX109" fmla="*/ 156397 w 427160"/>
                  <a:gd name="connsiteY109" fmla="*/ 434575 h 439724"/>
                  <a:gd name="connsiteX110" fmla="*/ 164438 w 427160"/>
                  <a:gd name="connsiteY110" fmla="*/ 435957 h 439724"/>
                  <a:gd name="connsiteX111" fmla="*/ 218461 w 427160"/>
                  <a:gd name="connsiteY111" fmla="*/ 442616 h 439724"/>
                  <a:gd name="connsiteX112" fmla="*/ 327890 w 427160"/>
                  <a:gd name="connsiteY112" fmla="*/ 413468 h 439724"/>
                  <a:gd name="connsiteX113" fmla="*/ 408045 w 427160"/>
                  <a:gd name="connsiteY113" fmla="*/ 110561 h 439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427160" h="439724">
                    <a:moveTo>
                      <a:pt x="320728" y="400779"/>
                    </a:moveTo>
                    <a:lnTo>
                      <a:pt x="320728" y="400779"/>
                    </a:lnTo>
                    <a:cubicBezTo>
                      <a:pt x="312185" y="406056"/>
                      <a:pt x="303139" y="410327"/>
                      <a:pt x="294219" y="414097"/>
                    </a:cubicBezTo>
                    <a:cubicBezTo>
                      <a:pt x="295601" y="394497"/>
                      <a:pt x="296104" y="375903"/>
                      <a:pt x="295601" y="357309"/>
                    </a:cubicBezTo>
                    <a:cubicBezTo>
                      <a:pt x="309295" y="353917"/>
                      <a:pt x="319346" y="341605"/>
                      <a:pt x="319346" y="327282"/>
                    </a:cubicBezTo>
                    <a:cubicBezTo>
                      <a:pt x="319346" y="319619"/>
                      <a:pt x="315954" y="311578"/>
                      <a:pt x="311306" y="306301"/>
                    </a:cubicBezTo>
                    <a:cubicBezTo>
                      <a:pt x="318467" y="289592"/>
                      <a:pt x="325126" y="271877"/>
                      <a:pt x="329774" y="253283"/>
                    </a:cubicBezTo>
                    <a:cubicBezTo>
                      <a:pt x="333166" y="241348"/>
                      <a:pt x="335428" y="229915"/>
                      <a:pt x="337815" y="218482"/>
                    </a:cubicBezTo>
                    <a:cubicBezTo>
                      <a:pt x="348242" y="217477"/>
                      <a:pt x="357288" y="212326"/>
                      <a:pt x="362439" y="204662"/>
                    </a:cubicBezTo>
                    <a:cubicBezTo>
                      <a:pt x="382290" y="211823"/>
                      <a:pt x="402266" y="220869"/>
                      <a:pt x="422619" y="233307"/>
                    </a:cubicBezTo>
                    <a:cubicBezTo>
                      <a:pt x="418473" y="301025"/>
                      <a:pt x="382918" y="364470"/>
                      <a:pt x="320728" y="400779"/>
                    </a:cubicBezTo>
                    <a:close/>
                    <a:moveTo>
                      <a:pt x="253890" y="186948"/>
                    </a:moveTo>
                    <a:lnTo>
                      <a:pt x="253890" y="186948"/>
                    </a:lnTo>
                    <a:cubicBezTo>
                      <a:pt x="270474" y="186948"/>
                      <a:pt x="288440" y="187450"/>
                      <a:pt x="306908" y="190717"/>
                    </a:cubicBezTo>
                    <a:cubicBezTo>
                      <a:pt x="307913" y="201270"/>
                      <a:pt x="314447" y="210316"/>
                      <a:pt x="323995" y="215090"/>
                    </a:cubicBezTo>
                    <a:cubicBezTo>
                      <a:pt x="321608" y="226523"/>
                      <a:pt x="319221" y="237453"/>
                      <a:pt x="316457" y="249012"/>
                    </a:cubicBezTo>
                    <a:cubicBezTo>
                      <a:pt x="311683" y="266726"/>
                      <a:pt x="305526" y="282933"/>
                      <a:pt x="298868" y="298135"/>
                    </a:cubicBezTo>
                    <a:cubicBezTo>
                      <a:pt x="295978" y="297130"/>
                      <a:pt x="292712" y="296753"/>
                      <a:pt x="289319" y="296753"/>
                    </a:cubicBezTo>
                    <a:cubicBezTo>
                      <a:pt x="282409" y="257555"/>
                      <a:pt x="270474" y="219864"/>
                      <a:pt x="253890" y="186948"/>
                    </a:cubicBezTo>
                    <a:close/>
                    <a:moveTo>
                      <a:pt x="279520" y="419499"/>
                    </a:moveTo>
                    <a:lnTo>
                      <a:pt x="279520" y="419499"/>
                    </a:lnTo>
                    <a:cubicBezTo>
                      <a:pt x="256780" y="426660"/>
                      <a:pt x="233537" y="430052"/>
                      <a:pt x="209415" y="428545"/>
                    </a:cubicBezTo>
                    <a:cubicBezTo>
                      <a:pt x="212682" y="427540"/>
                      <a:pt x="215571" y="426158"/>
                      <a:pt x="218461" y="424273"/>
                    </a:cubicBezTo>
                    <a:cubicBezTo>
                      <a:pt x="241201" y="410956"/>
                      <a:pt x="262936" y="389472"/>
                      <a:pt x="281907" y="361204"/>
                    </a:cubicBezTo>
                    <a:cubicBezTo>
                      <a:pt x="282409" y="380301"/>
                      <a:pt x="281404" y="399397"/>
                      <a:pt x="279520" y="419499"/>
                    </a:cubicBezTo>
                    <a:close/>
                    <a:moveTo>
                      <a:pt x="167202" y="421886"/>
                    </a:moveTo>
                    <a:lnTo>
                      <a:pt x="167202" y="421886"/>
                    </a:lnTo>
                    <a:cubicBezTo>
                      <a:pt x="166699" y="421886"/>
                      <a:pt x="165820" y="421886"/>
                      <a:pt x="165820" y="421886"/>
                    </a:cubicBezTo>
                    <a:cubicBezTo>
                      <a:pt x="160543" y="420881"/>
                      <a:pt x="155895" y="418996"/>
                      <a:pt x="150618" y="417112"/>
                    </a:cubicBezTo>
                    <a:cubicBezTo>
                      <a:pt x="128757" y="406181"/>
                      <a:pt x="113681" y="380803"/>
                      <a:pt x="105138" y="343615"/>
                    </a:cubicBezTo>
                    <a:cubicBezTo>
                      <a:pt x="98982" y="315975"/>
                      <a:pt x="98479" y="283436"/>
                      <a:pt x="102248" y="249514"/>
                    </a:cubicBezTo>
                    <a:cubicBezTo>
                      <a:pt x="117450" y="247630"/>
                      <a:pt x="129762" y="235192"/>
                      <a:pt x="129762" y="218985"/>
                    </a:cubicBezTo>
                    <a:cubicBezTo>
                      <a:pt x="129762" y="217100"/>
                      <a:pt x="129762" y="214713"/>
                      <a:pt x="128757" y="212326"/>
                    </a:cubicBezTo>
                    <a:cubicBezTo>
                      <a:pt x="145844" y="206170"/>
                      <a:pt x="163307" y="200391"/>
                      <a:pt x="182781" y="196119"/>
                    </a:cubicBezTo>
                    <a:cubicBezTo>
                      <a:pt x="198862" y="192224"/>
                      <a:pt x="217330" y="189460"/>
                      <a:pt x="237683" y="187576"/>
                    </a:cubicBezTo>
                    <a:cubicBezTo>
                      <a:pt x="256152" y="221497"/>
                      <a:pt x="268464" y="259188"/>
                      <a:pt x="275625" y="299768"/>
                    </a:cubicBezTo>
                    <a:cubicBezTo>
                      <a:pt x="265700" y="305045"/>
                      <a:pt x="258539" y="315473"/>
                      <a:pt x="258539" y="327408"/>
                    </a:cubicBezTo>
                    <a:cubicBezTo>
                      <a:pt x="258539" y="337836"/>
                      <a:pt x="263313" y="346002"/>
                      <a:pt x="270851" y="352158"/>
                    </a:cubicBezTo>
                    <a:cubicBezTo>
                      <a:pt x="252885" y="378416"/>
                      <a:pt x="232909" y="399397"/>
                      <a:pt x="211174" y="411835"/>
                    </a:cubicBezTo>
                    <a:cubicBezTo>
                      <a:pt x="195595" y="420881"/>
                      <a:pt x="181022" y="424273"/>
                      <a:pt x="167202" y="421886"/>
                    </a:cubicBezTo>
                    <a:close/>
                    <a:moveTo>
                      <a:pt x="41189" y="325398"/>
                    </a:moveTo>
                    <a:lnTo>
                      <a:pt x="41189" y="325398"/>
                    </a:lnTo>
                    <a:cubicBezTo>
                      <a:pt x="33651" y="311075"/>
                      <a:pt x="27495" y="296753"/>
                      <a:pt x="22721" y="281425"/>
                    </a:cubicBezTo>
                    <a:cubicBezTo>
                      <a:pt x="34531" y="268108"/>
                      <a:pt x="52999" y="252781"/>
                      <a:pt x="76242" y="238961"/>
                    </a:cubicBezTo>
                    <a:cubicBezTo>
                      <a:pt x="79634" y="242353"/>
                      <a:pt x="83780" y="245117"/>
                      <a:pt x="88554" y="247504"/>
                    </a:cubicBezTo>
                    <a:cubicBezTo>
                      <a:pt x="84282" y="283310"/>
                      <a:pt x="84785" y="317232"/>
                      <a:pt x="91444" y="346379"/>
                    </a:cubicBezTo>
                    <a:cubicBezTo>
                      <a:pt x="95715" y="366858"/>
                      <a:pt x="102876" y="384572"/>
                      <a:pt x="111420" y="398392"/>
                    </a:cubicBezTo>
                    <a:cubicBezTo>
                      <a:pt x="82398" y="380301"/>
                      <a:pt x="58653" y="355425"/>
                      <a:pt x="41189" y="325398"/>
                    </a:cubicBezTo>
                    <a:close/>
                    <a:moveTo>
                      <a:pt x="79508" y="69981"/>
                    </a:moveTo>
                    <a:lnTo>
                      <a:pt x="79508" y="69981"/>
                    </a:lnTo>
                    <a:cubicBezTo>
                      <a:pt x="95087" y="71866"/>
                      <a:pt x="109786" y="76137"/>
                      <a:pt x="124988" y="81414"/>
                    </a:cubicBezTo>
                    <a:cubicBezTo>
                      <a:pt x="124988" y="81916"/>
                      <a:pt x="124988" y="81916"/>
                      <a:pt x="124988" y="81916"/>
                    </a:cubicBezTo>
                    <a:cubicBezTo>
                      <a:pt x="124988" y="90585"/>
                      <a:pt x="127878" y="98626"/>
                      <a:pt x="133531" y="103903"/>
                    </a:cubicBezTo>
                    <a:cubicBezTo>
                      <a:pt x="119712" y="129281"/>
                      <a:pt x="108404" y="157423"/>
                      <a:pt x="100364" y="188455"/>
                    </a:cubicBezTo>
                    <a:cubicBezTo>
                      <a:pt x="100364" y="188455"/>
                      <a:pt x="100364" y="188455"/>
                      <a:pt x="99861" y="188455"/>
                    </a:cubicBezTo>
                    <a:cubicBezTo>
                      <a:pt x="99861" y="188455"/>
                      <a:pt x="99861" y="188455"/>
                      <a:pt x="98856" y="188455"/>
                    </a:cubicBezTo>
                    <a:cubicBezTo>
                      <a:pt x="82775" y="188455"/>
                      <a:pt x="68955" y="202275"/>
                      <a:pt x="68955" y="218985"/>
                    </a:cubicBezTo>
                    <a:cubicBezTo>
                      <a:pt x="68955" y="221372"/>
                      <a:pt x="68955" y="223759"/>
                      <a:pt x="69960" y="226146"/>
                    </a:cubicBezTo>
                    <a:cubicBezTo>
                      <a:pt x="49104" y="239086"/>
                      <a:pt x="31139" y="252906"/>
                      <a:pt x="18324" y="265218"/>
                    </a:cubicBezTo>
                    <a:cubicBezTo>
                      <a:pt x="3750" y="194611"/>
                      <a:pt x="26490" y="119607"/>
                      <a:pt x="79508" y="69981"/>
                    </a:cubicBezTo>
                    <a:close/>
                    <a:moveTo>
                      <a:pt x="116571" y="42341"/>
                    </a:moveTo>
                    <a:lnTo>
                      <a:pt x="116571" y="42341"/>
                    </a:lnTo>
                    <a:cubicBezTo>
                      <a:pt x="147351" y="23747"/>
                      <a:pt x="181524" y="14701"/>
                      <a:pt x="217079" y="14199"/>
                    </a:cubicBezTo>
                    <a:cubicBezTo>
                      <a:pt x="215194" y="15204"/>
                      <a:pt x="213310" y="16083"/>
                      <a:pt x="211425" y="17088"/>
                    </a:cubicBezTo>
                    <a:cubicBezTo>
                      <a:pt x="196726" y="25632"/>
                      <a:pt x="181524" y="38070"/>
                      <a:pt x="167830" y="54277"/>
                    </a:cubicBezTo>
                    <a:cubicBezTo>
                      <a:pt x="163558" y="52895"/>
                      <a:pt x="159789" y="51387"/>
                      <a:pt x="155015" y="51387"/>
                    </a:cubicBezTo>
                    <a:cubicBezTo>
                      <a:pt x="143582" y="51387"/>
                      <a:pt x="133155" y="58046"/>
                      <a:pt x="128003" y="67594"/>
                    </a:cubicBezTo>
                    <a:cubicBezTo>
                      <a:pt x="117073" y="63322"/>
                      <a:pt x="105263" y="59930"/>
                      <a:pt x="93831" y="58046"/>
                    </a:cubicBezTo>
                    <a:cubicBezTo>
                      <a:pt x="100866" y="51889"/>
                      <a:pt x="107902" y="46613"/>
                      <a:pt x="116571" y="42341"/>
                    </a:cubicBezTo>
                    <a:close/>
                    <a:moveTo>
                      <a:pt x="229768" y="174510"/>
                    </a:moveTo>
                    <a:lnTo>
                      <a:pt x="229768" y="174510"/>
                    </a:lnTo>
                    <a:cubicBezTo>
                      <a:pt x="211300" y="175515"/>
                      <a:pt x="194716" y="178279"/>
                      <a:pt x="179137" y="182173"/>
                    </a:cubicBezTo>
                    <a:cubicBezTo>
                      <a:pt x="159664" y="186445"/>
                      <a:pt x="140316" y="192224"/>
                      <a:pt x="123229" y="199888"/>
                    </a:cubicBezTo>
                    <a:cubicBezTo>
                      <a:pt x="119963" y="196496"/>
                      <a:pt x="117073" y="194109"/>
                      <a:pt x="113807" y="191722"/>
                    </a:cubicBezTo>
                    <a:cubicBezTo>
                      <a:pt x="121847" y="163077"/>
                      <a:pt x="132778" y="135437"/>
                      <a:pt x="146095" y="111064"/>
                    </a:cubicBezTo>
                    <a:cubicBezTo>
                      <a:pt x="148985" y="112446"/>
                      <a:pt x="151749" y="112948"/>
                      <a:pt x="155141" y="112948"/>
                    </a:cubicBezTo>
                    <a:cubicBezTo>
                      <a:pt x="160794" y="112948"/>
                      <a:pt x="166950" y="111064"/>
                      <a:pt x="171222" y="108174"/>
                    </a:cubicBezTo>
                    <a:cubicBezTo>
                      <a:pt x="193334" y="124884"/>
                      <a:pt x="213184" y="147372"/>
                      <a:pt x="229768" y="174510"/>
                    </a:cubicBezTo>
                    <a:close/>
                    <a:moveTo>
                      <a:pt x="218461" y="29024"/>
                    </a:moveTo>
                    <a:lnTo>
                      <a:pt x="218461" y="29024"/>
                    </a:lnTo>
                    <a:cubicBezTo>
                      <a:pt x="231276" y="21863"/>
                      <a:pt x="243588" y="18470"/>
                      <a:pt x="254895" y="18470"/>
                    </a:cubicBezTo>
                    <a:cubicBezTo>
                      <a:pt x="256780" y="18470"/>
                      <a:pt x="258664" y="18470"/>
                      <a:pt x="260549" y="18973"/>
                    </a:cubicBezTo>
                    <a:cubicBezTo>
                      <a:pt x="263815" y="19476"/>
                      <a:pt x="267710" y="20355"/>
                      <a:pt x="271479" y="21360"/>
                    </a:cubicBezTo>
                    <a:cubicBezTo>
                      <a:pt x="272861" y="21863"/>
                      <a:pt x="274871" y="22742"/>
                      <a:pt x="276756" y="23245"/>
                    </a:cubicBezTo>
                    <a:cubicBezTo>
                      <a:pt x="298993" y="32793"/>
                      <a:pt x="316582" y="58548"/>
                      <a:pt x="325126" y="97244"/>
                    </a:cubicBezTo>
                    <a:cubicBezTo>
                      <a:pt x="328392" y="115838"/>
                      <a:pt x="330277" y="136442"/>
                      <a:pt x="330277" y="157926"/>
                    </a:cubicBezTo>
                    <a:cubicBezTo>
                      <a:pt x="320728" y="159810"/>
                      <a:pt x="312311" y="166972"/>
                      <a:pt x="308919" y="176017"/>
                    </a:cubicBezTo>
                    <a:cubicBezTo>
                      <a:pt x="286681" y="173128"/>
                      <a:pt x="265826" y="172625"/>
                      <a:pt x="245850" y="173128"/>
                    </a:cubicBezTo>
                    <a:cubicBezTo>
                      <a:pt x="227884" y="142598"/>
                      <a:pt x="206023" y="117346"/>
                      <a:pt x="180896" y="97746"/>
                    </a:cubicBezTo>
                    <a:cubicBezTo>
                      <a:pt x="183283" y="92972"/>
                      <a:pt x="185168" y="87696"/>
                      <a:pt x="185168" y="82042"/>
                    </a:cubicBezTo>
                    <a:cubicBezTo>
                      <a:pt x="185168" y="74881"/>
                      <a:pt x="182781" y="68222"/>
                      <a:pt x="178509" y="63448"/>
                    </a:cubicBezTo>
                    <a:cubicBezTo>
                      <a:pt x="190947" y="49000"/>
                      <a:pt x="204641" y="37064"/>
                      <a:pt x="218461" y="29024"/>
                    </a:cubicBezTo>
                    <a:close/>
                    <a:moveTo>
                      <a:pt x="396110" y="117722"/>
                    </a:moveTo>
                    <a:lnTo>
                      <a:pt x="396110" y="117722"/>
                    </a:lnTo>
                    <a:cubicBezTo>
                      <a:pt x="413699" y="149257"/>
                      <a:pt x="422242" y="183179"/>
                      <a:pt x="422619" y="216974"/>
                    </a:cubicBezTo>
                    <a:cubicBezTo>
                      <a:pt x="404150" y="206044"/>
                      <a:pt x="385682" y="197375"/>
                      <a:pt x="367213" y="191219"/>
                    </a:cubicBezTo>
                    <a:cubicBezTo>
                      <a:pt x="367213" y="189837"/>
                      <a:pt x="367213" y="188832"/>
                      <a:pt x="367213" y="187450"/>
                    </a:cubicBezTo>
                    <a:cubicBezTo>
                      <a:pt x="367213" y="173128"/>
                      <a:pt x="357791" y="161192"/>
                      <a:pt x="343971" y="157800"/>
                    </a:cubicBezTo>
                    <a:cubicBezTo>
                      <a:pt x="344473" y="135437"/>
                      <a:pt x="342589" y="113828"/>
                      <a:pt x="338694" y="94354"/>
                    </a:cubicBezTo>
                    <a:cubicBezTo>
                      <a:pt x="333920" y="72368"/>
                      <a:pt x="325879" y="53774"/>
                      <a:pt x="316457" y="39452"/>
                    </a:cubicBezTo>
                    <a:cubicBezTo>
                      <a:pt x="349248" y="57669"/>
                      <a:pt x="376762" y="84806"/>
                      <a:pt x="396110" y="117722"/>
                    </a:cubicBezTo>
                    <a:close/>
                    <a:moveTo>
                      <a:pt x="408045" y="110561"/>
                    </a:moveTo>
                    <a:lnTo>
                      <a:pt x="408045" y="110561"/>
                    </a:lnTo>
                    <a:cubicBezTo>
                      <a:pt x="380028" y="61815"/>
                      <a:pt x="335051" y="25632"/>
                      <a:pt x="281530" y="9299"/>
                    </a:cubicBezTo>
                    <a:cubicBezTo>
                      <a:pt x="279143" y="8797"/>
                      <a:pt x="276756" y="7415"/>
                      <a:pt x="273489" y="6912"/>
                    </a:cubicBezTo>
                    <a:cubicBezTo>
                      <a:pt x="270223" y="5530"/>
                      <a:pt x="266454" y="5027"/>
                      <a:pt x="262057" y="4525"/>
                    </a:cubicBezTo>
                    <a:cubicBezTo>
                      <a:pt x="209541" y="-6405"/>
                      <a:pt x="155895" y="2640"/>
                      <a:pt x="109409" y="29778"/>
                    </a:cubicBezTo>
                    <a:cubicBezTo>
                      <a:pt x="4629" y="90836"/>
                      <a:pt x="-30925" y="226397"/>
                      <a:pt x="29254" y="331931"/>
                    </a:cubicBezTo>
                    <a:cubicBezTo>
                      <a:pt x="55261" y="378290"/>
                      <a:pt x="96092" y="412589"/>
                      <a:pt x="144964" y="430304"/>
                    </a:cubicBezTo>
                    <a:cubicBezTo>
                      <a:pt x="148733" y="432188"/>
                      <a:pt x="152125" y="433193"/>
                      <a:pt x="156397" y="434575"/>
                    </a:cubicBezTo>
                    <a:cubicBezTo>
                      <a:pt x="158784" y="435078"/>
                      <a:pt x="161171" y="435580"/>
                      <a:pt x="164438" y="435957"/>
                    </a:cubicBezTo>
                    <a:cubicBezTo>
                      <a:pt x="182027" y="440229"/>
                      <a:pt x="200872" y="442616"/>
                      <a:pt x="218461" y="442616"/>
                    </a:cubicBezTo>
                    <a:cubicBezTo>
                      <a:pt x="256780" y="442616"/>
                      <a:pt x="293842" y="433067"/>
                      <a:pt x="327890" y="413468"/>
                    </a:cubicBezTo>
                    <a:cubicBezTo>
                      <a:pt x="432167" y="352158"/>
                      <a:pt x="468224" y="216598"/>
                      <a:pt x="408045" y="110561"/>
                    </a:cubicBezTo>
                    <a:close/>
                  </a:path>
                </a:pathLst>
              </a:custGeom>
              <a:solidFill>
                <a:srgbClr val="FFFFFF"/>
              </a:solidFill>
              <a:ln w="12524" cap="flat">
                <a:noFill/>
                <a:prstDash val="solid"/>
                <a:miter/>
              </a:ln>
            </p:spPr>
            <p:txBody>
              <a:bodyPr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Microsoft Sans Serif"/>
                  <a:ea typeface="+mn-ea"/>
                </a:endParaRPr>
              </a:p>
            </p:txBody>
          </p:sp>
        </p:grpSp>
        <p:grpSp>
          <p:nvGrpSpPr>
            <p:cNvPr id="152" name="Group 151">
              <a:extLst>
                <a:ext uri="{FF2B5EF4-FFF2-40B4-BE49-F238E27FC236}">
                  <a16:creationId xmlns:a16="http://schemas.microsoft.com/office/drawing/2014/main" id="{48C0C8A7-03DB-EF42-E2C9-EEDDA5253BD2}"/>
                </a:ext>
              </a:extLst>
            </p:cNvPr>
            <p:cNvGrpSpPr/>
            <p:nvPr/>
          </p:nvGrpSpPr>
          <p:grpSpPr>
            <a:xfrm>
              <a:off x="5528115" y="1294680"/>
              <a:ext cx="603050" cy="565360"/>
              <a:chOff x="7369474" y="5408731"/>
              <a:chExt cx="603050" cy="565360"/>
            </a:xfrm>
            <a:effectLst>
              <a:outerShdw blurRad="50800" dist="38100" dir="2700000" algn="tl" rotWithShape="0">
                <a:prstClr val="black">
                  <a:alpha val="40000"/>
                </a:prstClr>
              </a:outerShdw>
            </a:effectLst>
          </p:grpSpPr>
          <p:sp>
            <p:nvSpPr>
              <p:cNvPr id="267" name="Freeform 45">
                <a:extLst>
                  <a:ext uri="{FF2B5EF4-FFF2-40B4-BE49-F238E27FC236}">
                    <a16:creationId xmlns:a16="http://schemas.microsoft.com/office/drawing/2014/main" id="{CE588A63-392E-D001-FBA5-D8434C5927C9}"/>
                  </a:ext>
                </a:extLst>
              </p:cNvPr>
              <p:cNvSpPr/>
              <p:nvPr/>
            </p:nvSpPr>
            <p:spPr>
              <a:xfrm>
                <a:off x="7369474" y="5408731"/>
                <a:ext cx="603050" cy="565360"/>
              </a:xfrm>
              <a:custGeom>
                <a:avLst/>
                <a:gdLst>
                  <a:gd name="connsiteX0" fmla="*/ 546389 w 603050"/>
                  <a:gd name="connsiteY0" fmla="*/ 0 h 565359"/>
                  <a:gd name="connsiteX1" fmla="*/ 62818 w 603050"/>
                  <a:gd name="connsiteY1" fmla="*/ 0 h 565359"/>
                  <a:gd name="connsiteX2" fmla="*/ 0 w 603050"/>
                  <a:gd name="connsiteY2" fmla="*/ 62566 h 565359"/>
                  <a:gd name="connsiteX3" fmla="*/ 0 w 603050"/>
                  <a:gd name="connsiteY3" fmla="*/ 518875 h 565359"/>
                  <a:gd name="connsiteX4" fmla="*/ 62818 w 603050"/>
                  <a:gd name="connsiteY4" fmla="*/ 577044 h 565359"/>
                  <a:gd name="connsiteX5" fmla="*/ 546389 w 603050"/>
                  <a:gd name="connsiteY5" fmla="*/ 577044 h 565359"/>
                  <a:gd name="connsiteX6" fmla="*/ 604558 w 603050"/>
                  <a:gd name="connsiteY6" fmla="*/ 518875 h 565359"/>
                  <a:gd name="connsiteX7" fmla="*/ 604558 w 603050"/>
                  <a:gd name="connsiteY7" fmla="*/ 62566 h 565359"/>
                  <a:gd name="connsiteX8" fmla="*/ 546389 w 603050"/>
                  <a:gd name="connsiteY8" fmla="*/ 0 h 565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3050" h="565359">
                    <a:moveTo>
                      <a:pt x="546389" y="0"/>
                    </a:moveTo>
                    <a:cubicBezTo>
                      <a:pt x="510583" y="0"/>
                      <a:pt x="62818" y="0"/>
                      <a:pt x="62818" y="0"/>
                    </a:cubicBezTo>
                    <a:cubicBezTo>
                      <a:pt x="27012" y="0"/>
                      <a:pt x="0" y="31409"/>
                      <a:pt x="0" y="62566"/>
                    </a:cubicBezTo>
                    <a:cubicBezTo>
                      <a:pt x="0" y="518875"/>
                      <a:pt x="0" y="518875"/>
                      <a:pt x="0" y="518875"/>
                    </a:cubicBezTo>
                    <a:cubicBezTo>
                      <a:pt x="0" y="550283"/>
                      <a:pt x="26886" y="577044"/>
                      <a:pt x="62818" y="577044"/>
                    </a:cubicBezTo>
                    <a:cubicBezTo>
                      <a:pt x="546389" y="577044"/>
                      <a:pt x="546389" y="577044"/>
                      <a:pt x="546389" y="577044"/>
                    </a:cubicBezTo>
                    <a:cubicBezTo>
                      <a:pt x="577798" y="577044"/>
                      <a:pt x="604558" y="550283"/>
                      <a:pt x="604558" y="518875"/>
                    </a:cubicBezTo>
                    <a:cubicBezTo>
                      <a:pt x="604558" y="62566"/>
                      <a:pt x="604558" y="62566"/>
                      <a:pt x="604558" y="62566"/>
                    </a:cubicBezTo>
                    <a:cubicBezTo>
                      <a:pt x="604558" y="31409"/>
                      <a:pt x="577672" y="0"/>
                      <a:pt x="546389" y="0"/>
                    </a:cubicBezTo>
                    <a:close/>
                  </a:path>
                </a:pathLst>
              </a:custGeom>
              <a:solidFill>
                <a:srgbClr val="39A3B5"/>
              </a:solidFill>
              <a:ln w="12524" cap="flat">
                <a:noFill/>
                <a:prstDash val="solid"/>
                <a:miter/>
              </a:ln>
            </p:spPr>
            <p:txBody>
              <a:bodyPr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Microsoft Sans Serif"/>
                  <a:ea typeface="+mn-ea"/>
                </a:endParaRPr>
              </a:p>
            </p:txBody>
          </p:sp>
          <p:sp>
            <p:nvSpPr>
              <p:cNvPr id="268" name="Freeform 46">
                <a:extLst>
                  <a:ext uri="{FF2B5EF4-FFF2-40B4-BE49-F238E27FC236}">
                    <a16:creationId xmlns:a16="http://schemas.microsoft.com/office/drawing/2014/main" id="{3C898529-EF86-C0CE-BD21-DBB67D4B9CD3}"/>
                  </a:ext>
                </a:extLst>
              </p:cNvPr>
              <p:cNvSpPr/>
              <p:nvPr/>
            </p:nvSpPr>
            <p:spPr>
              <a:xfrm>
                <a:off x="7453166" y="5475819"/>
                <a:ext cx="427161" cy="439724"/>
              </a:xfrm>
              <a:custGeom>
                <a:avLst/>
                <a:gdLst>
                  <a:gd name="connsiteX0" fmla="*/ 320728 w 427160"/>
                  <a:gd name="connsiteY0" fmla="*/ 400779 h 439724"/>
                  <a:gd name="connsiteX1" fmla="*/ 320728 w 427160"/>
                  <a:gd name="connsiteY1" fmla="*/ 400779 h 439724"/>
                  <a:gd name="connsiteX2" fmla="*/ 294219 w 427160"/>
                  <a:gd name="connsiteY2" fmla="*/ 414097 h 439724"/>
                  <a:gd name="connsiteX3" fmla="*/ 295601 w 427160"/>
                  <a:gd name="connsiteY3" fmla="*/ 357309 h 439724"/>
                  <a:gd name="connsiteX4" fmla="*/ 319346 w 427160"/>
                  <a:gd name="connsiteY4" fmla="*/ 327282 h 439724"/>
                  <a:gd name="connsiteX5" fmla="*/ 311306 w 427160"/>
                  <a:gd name="connsiteY5" fmla="*/ 306301 h 439724"/>
                  <a:gd name="connsiteX6" fmla="*/ 329774 w 427160"/>
                  <a:gd name="connsiteY6" fmla="*/ 253283 h 439724"/>
                  <a:gd name="connsiteX7" fmla="*/ 337815 w 427160"/>
                  <a:gd name="connsiteY7" fmla="*/ 218482 h 439724"/>
                  <a:gd name="connsiteX8" fmla="*/ 362439 w 427160"/>
                  <a:gd name="connsiteY8" fmla="*/ 204662 h 439724"/>
                  <a:gd name="connsiteX9" fmla="*/ 422619 w 427160"/>
                  <a:gd name="connsiteY9" fmla="*/ 233307 h 439724"/>
                  <a:gd name="connsiteX10" fmla="*/ 320728 w 427160"/>
                  <a:gd name="connsiteY10" fmla="*/ 400779 h 439724"/>
                  <a:gd name="connsiteX11" fmla="*/ 253890 w 427160"/>
                  <a:gd name="connsiteY11" fmla="*/ 186948 h 439724"/>
                  <a:gd name="connsiteX12" fmla="*/ 253890 w 427160"/>
                  <a:gd name="connsiteY12" fmla="*/ 186948 h 439724"/>
                  <a:gd name="connsiteX13" fmla="*/ 306908 w 427160"/>
                  <a:gd name="connsiteY13" fmla="*/ 190717 h 439724"/>
                  <a:gd name="connsiteX14" fmla="*/ 323995 w 427160"/>
                  <a:gd name="connsiteY14" fmla="*/ 215090 h 439724"/>
                  <a:gd name="connsiteX15" fmla="*/ 316457 w 427160"/>
                  <a:gd name="connsiteY15" fmla="*/ 249012 h 439724"/>
                  <a:gd name="connsiteX16" fmla="*/ 298868 w 427160"/>
                  <a:gd name="connsiteY16" fmla="*/ 298135 h 439724"/>
                  <a:gd name="connsiteX17" fmla="*/ 289319 w 427160"/>
                  <a:gd name="connsiteY17" fmla="*/ 296753 h 439724"/>
                  <a:gd name="connsiteX18" fmla="*/ 253890 w 427160"/>
                  <a:gd name="connsiteY18" fmla="*/ 186948 h 439724"/>
                  <a:gd name="connsiteX19" fmla="*/ 279520 w 427160"/>
                  <a:gd name="connsiteY19" fmla="*/ 419499 h 439724"/>
                  <a:gd name="connsiteX20" fmla="*/ 279520 w 427160"/>
                  <a:gd name="connsiteY20" fmla="*/ 419499 h 439724"/>
                  <a:gd name="connsiteX21" fmla="*/ 209415 w 427160"/>
                  <a:gd name="connsiteY21" fmla="*/ 428545 h 439724"/>
                  <a:gd name="connsiteX22" fmla="*/ 218461 w 427160"/>
                  <a:gd name="connsiteY22" fmla="*/ 424273 h 439724"/>
                  <a:gd name="connsiteX23" fmla="*/ 281907 w 427160"/>
                  <a:gd name="connsiteY23" fmla="*/ 361204 h 439724"/>
                  <a:gd name="connsiteX24" fmla="*/ 279520 w 427160"/>
                  <a:gd name="connsiteY24" fmla="*/ 419499 h 439724"/>
                  <a:gd name="connsiteX25" fmla="*/ 167202 w 427160"/>
                  <a:gd name="connsiteY25" fmla="*/ 421886 h 439724"/>
                  <a:gd name="connsiteX26" fmla="*/ 167202 w 427160"/>
                  <a:gd name="connsiteY26" fmla="*/ 421886 h 439724"/>
                  <a:gd name="connsiteX27" fmla="*/ 165820 w 427160"/>
                  <a:gd name="connsiteY27" fmla="*/ 421886 h 439724"/>
                  <a:gd name="connsiteX28" fmla="*/ 150618 w 427160"/>
                  <a:gd name="connsiteY28" fmla="*/ 417112 h 439724"/>
                  <a:gd name="connsiteX29" fmla="*/ 105138 w 427160"/>
                  <a:gd name="connsiteY29" fmla="*/ 343615 h 439724"/>
                  <a:gd name="connsiteX30" fmla="*/ 102248 w 427160"/>
                  <a:gd name="connsiteY30" fmla="*/ 249514 h 439724"/>
                  <a:gd name="connsiteX31" fmla="*/ 129762 w 427160"/>
                  <a:gd name="connsiteY31" fmla="*/ 218985 h 439724"/>
                  <a:gd name="connsiteX32" fmla="*/ 128757 w 427160"/>
                  <a:gd name="connsiteY32" fmla="*/ 212326 h 439724"/>
                  <a:gd name="connsiteX33" fmla="*/ 182781 w 427160"/>
                  <a:gd name="connsiteY33" fmla="*/ 196119 h 439724"/>
                  <a:gd name="connsiteX34" fmla="*/ 237683 w 427160"/>
                  <a:gd name="connsiteY34" fmla="*/ 187576 h 439724"/>
                  <a:gd name="connsiteX35" fmla="*/ 275625 w 427160"/>
                  <a:gd name="connsiteY35" fmla="*/ 299768 h 439724"/>
                  <a:gd name="connsiteX36" fmla="*/ 258539 w 427160"/>
                  <a:gd name="connsiteY36" fmla="*/ 327408 h 439724"/>
                  <a:gd name="connsiteX37" fmla="*/ 270851 w 427160"/>
                  <a:gd name="connsiteY37" fmla="*/ 352158 h 439724"/>
                  <a:gd name="connsiteX38" fmla="*/ 211174 w 427160"/>
                  <a:gd name="connsiteY38" fmla="*/ 411835 h 439724"/>
                  <a:gd name="connsiteX39" fmla="*/ 167202 w 427160"/>
                  <a:gd name="connsiteY39" fmla="*/ 421886 h 439724"/>
                  <a:gd name="connsiteX40" fmla="*/ 41189 w 427160"/>
                  <a:gd name="connsiteY40" fmla="*/ 325398 h 439724"/>
                  <a:gd name="connsiteX41" fmla="*/ 41189 w 427160"/>
                  <a:gd name="connsiteY41" fmla="*/ 325398 h 439724"/>
                  <a:gd name="connsiteX42" fmla="*/ 22721 w 427160"/>
                  <a:gd name="connsiteY42" fmla="*/ 281425 h 439724"/>
                  <a:gd name="connsiteX43" fmla="*/ 76242 w 427160"/>
                  <a:gd name="connsiteY43" fmla="*/ 238961 h 439724"/>
                  <a:gd name="connsiteX44" fmla="*/ 88554 w 427160"/>
                  <a:gd name="connsiteY44" fmla="*/ 247504 h 439724"/>
                  <a:gd name="connsiteX45" fmla="*/ 91444 w 427160"/>
                  <a:gd name="connsiteY45" fmla="*/ 346379 h 439724"/>
                  <a:gd name="connsiteX46" fmla="*/ 111420 w 427160"/>
                  <a:gd name="connsiteY46" fmla="*/ 398392 h 439724"/>
                  <a:gd name="connsiteX47" fmla="*/ 41189 w 427160"/>
                  <a:gd name="connsiteY47" fmla="*/ 325398 h 439724"/>
                  <a:gd name="connsiteX48" fmla="*/ 79508 w 427160"/>
                  <a:gd name="connsiteY48" fmla="*/ 69981 h 439724"/>
                  <a:gd name="connsiteX49" fmla="*/ 79508 w 427160"/>
                  <a:gd name="connsiteY49" fmla="*/ 69981 h 439724"/>
                  <a:gd name="connsiteX50" fmla="*/ 124988 w 427160"/>
                  <a:gd name="connsiteY50" fmla="*/ 81414 h 439724"/>
                  <a:gd name="connsiteX51" fmla="*/ 124988 w 427160"/>
                  <a:gd name="connsiteY51" fmla="*/ 81916 h 439724"/>
                  <a:gd name="connsiteX52" fmla="*/ 133531 w 427160"/>
                  <a:gd name="connsiteY52" fmla="*/ 103903 h 439724"/>
                  <a:gd name="connsiteX53" fmla="*/ 100364 w 427160"/>
                  <a:gd name="connsiteY53" fmla="*/ 188455 h 439724"/>
                  <a:gd name="connsiteX54" fmla="*/ 99861 w 427160"/>
                  <a:gd name="connsiteY54" fmla="*/ 188455 h 439724"/>
                  <a:gd name="connsiteX55" fmla="*/ 98856 w 427160"/>
                  <a:gd name="connsiteY55" fmla="*/ 188455 h 439724"/>
                  <a:gd name="connsiteX56" fmla="*/ 68955 w 427160"/>
                  <a:gd name="connsiteY56" fmla="*/ 218985 h 439724"/>
                  <a:gd name="connsiteX57" fmla="*/ 69960 w 427160"/>
                  <a:gd name="connsiteY57" fmla="*/ 226146 h 439724"/>
                  <a:gd name="connsiteX58" fmla="*/ 18324 w 427160"/>
                  <a:gd name="connsiteY58" fmla="*/ 265218 h 439724"/>
                  <a:gd name="connsiteX59" fmla="*/ 79508 w 427160"/>
                  <a:gd name="connsiteY59" fmla="*/ 69981 h 439724"/>
                  <a:gd name="connsiteX60" fmla="*/ 116571 w 427160"/>
                  <a:gd name="connsiteY60" fmla="*/ 42341 h 439724"/>
                  <a:gd name="connsiteX61" fmla="*/ 116571 w 427160"/>
                  <a:gd name="connsiteY61" fmla="*/ 42341 h 439724"/>
                  <a:gd name="connsiteX62" fmla="*/ 217079 w 427160"/>
                  <a:gd name="connsiteY62" fmla="*/ 14199 h 439724"/>
                  <a:gd name="connsiteX63" fmla="*/ 211425 w 427160"/>
                  <a:gd name="connsiteY63" fmla="*/ 17088 h 439724"/>
                  <a:gd name="connsiteX64" fmla="*/ 167830 w 427160"/>
                  <a:gd name="connsiteY64" fmla="*/ 54277 h 439724"/>
                  <a:gd name="connsiteX65" fmla="*/ 155015 w 427160"/>
                  <a:gd name="connsiteY65" fmla="*/ 51387 h 439724"/>
                  <a:gd name="connsiteX66" fmla="*/ 128003 w 427160"/>
                  <a:gd name="connsiteY66" fmla="*/ 67594 h 439724"/>
                  <a:gd name="connsiteX67" fmla="*/ 93831 w 427160"/>
                  <a:gd name="connsiteY67" fmla="*/ 58046 h 439724"/>
                  <a:gd name="connsiteX68" fmla="*/ 116571 w 427160"/>
                  <a:gd name="connsiteY68" fmla="*/ 42341 h 439724"/>
                  <a:gd name="connsiteX69" fmla="*/ 229768 w 427160"/>
                  <a:gd name="connsiteY69" fmla="*/ 174510 h 439724"/>
                  <a:gd name="connsiteX70" fmla="*/ 229768 w 427160"/>
                  <a:gd name="connsiteY70" fmla="*/ 174510 h 439724"/>
                  <a:gd name="connsiteX71" fmla="*/ 179137 w 427160"/>
                  <a:gd name="connsiteY71" fmla="*/ 182173 h 439724"/>
                  <a:gd name="connsiteX72" fmla="*/ 123229 w 427160"/>
                  <a:gd name="connsiteY72" fmla="*/ 199888 h 439724"/>
                  <a:gd name="connsiteX73" fmla="*/ 113807 w 427160"/>
                  <a:gd name="connsiteY73" fmla="*/ 191722 h 439724"/>
                  <a:gd name="connsiteX74" fmla="*/ 146095 w 427160"/>
                  <a:gd name="connsiteY74" fmla="*/ 111064 h 439724"/>
                  <a:gd name="connsiteX75" fmla="*/ 155141 w 427160"/>
                  <a:gd name="connsiteY75" fmla="*/ 112948 h 439724"/>
                  <a:gd name="connsiteX76" fmla="*/ 171222 w 427160"/>
                  <a:gd name="connsiteY76" fmla="*/ 108174 h 439724"/>
                  <a:gd name="connsiteX77" fmla="*/ 229768 w 427160"/>
                  <a:gd name="connsiteY77" fmla="*/ 174510 h 439724"/>
                  <a:gd name="connsiteX78" fmla="*/ 218461 w 427160"/>
                  <a:gd name="connsiteY78" fmla="*/ 29024 h 439724"/>
                  <a:gd name="connsiteX79" fmla="*/ 218461 w 427160"/>
                  <a:gd name="connsiteY79" fmla="*/ 29024 h 439724"/>
                  <a:gd name="connsiteX80" fmla="*/ 254895 w 427160"/>
                  <a:gd name="connsiteY80" fmla="*/ 18470 h 439724"/>
                  <a:gd name="connsiteX81" fmla="*/ 260549 w 427160"/>
                  <a:gd name="connsiteY81" fmla="*/ 18973 h 439724"/>
                  <a:gd name="connsiteX82" fmla="*/ 271479 w 427160"/>
                  <a:gd name="connsiteY82" fmla="*/ 21360 h 439724"/>
                  <a:gd name="connsiteX83" fmla="*/ 276756 w 427160"/>
                  <a:gd name="connsiteY83" fmla="*/ 23245 h 439724"/>
                  <a:gd name="connsiteX84" fmla="*/ 325126 w 427160"/>
                  <a:gd name="connsiteY84" fmla="*/ 97244 h 439724"/>
                  <a:gd name="connsiteX85" fmla="*/ 330277 w 427160"/>
                  <a:gd name="connsiteY85" fmla="*/ 157926 h 439724"/>
                  <a:gd name="connsiteX86" fmla="*/ 308919 w 427160"/>
                  <a:gd name="connsiteY86" fmla="*/ 176017 h 439724"/>
                  <a:gd name="connsiteX87" fmla="*/ 245850 w 427160"/>
                  <a:gd name="connsiteY87" fmla="*/ 173128 h 439724"/>
                  <a:gd name="connsiteX88" fmla="*/ 180896 w 427160"/>
                  <a:gd name="connsiteY88" fmla="*/ 97746 h 439724"/>
                  <a:gd name="connsiteX89" fmla="*/ 185168 w 427160"/>
                  <a:gd name="connsiteY89" fmla="*/ 82042 h 439724"/>
                  <a:gd name="connsiteX90" fmla="*/ 178509 w 427160"/>
                  <a:gd name="connsiteY90" fmla="*/ 63448 h 439724"/>
                  <a:gd name="connsiteX91" fmla="*/ 218461 w 427160"/>
                  <a:gd name="connsiteY91" fmla="*/ 29024 h 439724"/>
                  <a:gd name="connsiteX92" fmla="*/ 396110 w 427160"/>
                  <a:gd name="connsiteY92" fmla="*/ 117722 h 439724"/>
                  <a:gd name="connsiteX93" fmla="*/ 396110 w 427160"/>
                  <a:gd name="connsiteY93" fmla="*/ 117722 h 439724"/>
                  <a:gd name="connsiteX94" fmla="*/ 422619 w 427160"/>
                  <a:gd name="connsiteY94" fmla="*/ 216974 h 439724"/>
                  <a:gd name="connsiteX95" fmla="*/ 367213 w 427160"/>
                  <a:gd name="connsiteY95" fmla="*/ 191219 h 439724"/>
                  <a:gd name="connsiteX96" fmla="*/ 367213 w 427160"/>
                  <a:gd name="connsiteY96" fmla="*/ 187450 h 439724"/>
                  <a:gd name="connsiteX97" fmla="*/ 343971 w 427160"/>
                  <a:gd name="connsiteY97" fmla="*/ 157800 h 439724"/>
                  <a:gd name="connsiteX98" fmla="*/ 338694 w 427160"/>
                  <a:gd name="connsiteY98" fmla="*/ 94354 h 439724"/>
                  <a:gd name="connsiteX99" fmla="*/ 316457 w 427160"/>
                  <a:gd name="connsiteY99" fmla="*/ 39452 h 439724"/>
                  <a:gd name="connsiteX100" fmla="*/ 396110 w 427160"/>
                  <a:gd name="connsiteY100" fmla="*/ 117722 h 439724"/>
                  <a:gd name="connsiteX101" fmla="*/ 408045 w 427160"/>
                  <a:gd name="connsiteY101" fmla="*/ 110561 h 439724"/>
                  <a:gd name="connsiteX102" fmla="*/ 408045 w 427160"/>
                  <a:gd name="connsiteY102" fmla="*/ 110561 h 439724"/>
                  <a:gd name="connsiteX103" fmla="*/ 281530 w 427160"/>
                  <a:gd name="connsiteY103" fmla="*/ 9299 h 439724"/>
                  <a:gd name="connsiteX104" fmla="*/ 273489 w 427160"/>
                  <a:gd name="connsiteY104" fmla="*/ 6912 h 439724"/>
                  <a:gd name="connsiteX105" fmla="*/ 262057 w 427160"/>
                  <a:gd name="connsiteY105" fmla="*/ 4525 h 439724"/>
                  <a:gd name="connsiteX106" fmla="*/ 109409 w 427160"/>
                  <a:gd name="connsiteY106" fmla="*/ 29778 h 439724"/>
                  <a:gd name="connsiteX107" fmla="*/ 29254 w 427160"/>
                  <a:gd name="connsiteY107" fmla="*/ 331931 h 439724"/>
                  <a:gd name="connsiteX108" fmla="*/ 144964 w 427160"/>
                  <a:gd name="connsiteY108" fmla="*/ 430304 h 439724"/>
                  <a:gd name="connsiteX109" fmla="*/ 156397 w 427160"/>
                  <a:gd name="connsiteY109" fmla="*/ 434575 h 439724"/>
                  <a:gd name="connsiteX110" fmla="*/ 164438 w 427160"/>
                  <a:gd name="connsiteY110" fmla="*/ 435957 h 439724"/>
                  <a:gd name="connsiteX111" fmla="*/ 218461 w 427160"/>
                  <a:gd name="connsiteY111" fmla="*/ 442616 h 439724"/>
                  <a:gd name="connsiteX112" fmla="*/ 327890 w 427160"/>
                  <a:gd name="connsiteY112" fmla="*/ 413468 h 439724"/>
                  <a:gd name="connsiteX113" fmla="*/ 408045 w 427160"/>
                  <a:gd name="connsiteY113" fmla="*/ 110561 h 439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427160" h="439724">
                    <a:moveTo>
                      <a:pt x="320728" y="400779"/>
                    </a:moveTo>
                    <a:lnTo>
                      <a:pt x="320728" y="400779"/>
                    </a:lnTo>
                    <a:cubicBezTo>
                      <a:pt x="312185" y="406056"/>
                      <a:pt x="303139" y="410327"/>
                      <a:pt x="294219" y="414097"/>
                    </a:cubicBezTo>
                    <a:cubicBezTo>
                      <a:pt x="295601" y="394497"/>
                      <a:pt x="296104" y="375903"/>
                      <a:pt x="295601" y="357309"/>
                    </a:cubicBezTo>
                    <a:cubicBezTo>
                      <a:pt x="309295" y="353917"/>
                      <a:pt x="319346" y="341605"/>
                      <a:pt x="319346" y="327282"/>
                    </a:cubicBezTo>
                    <a:cubicBezTo>
                      <a:pt x="319346" y="319619"/>
                      <a:pt x="315954" y="311578"/>
                      <a:pt x="311306" y="306301"/>
                    </a:cubicBezTo>
                    <a:cubicBezTo>
                      <a:pt x="318467" y="289592"/>
                      <a:pt x="325126" y="271877"/>
                      <a:pt x="329774" y="253283"/>
                    </a:cubicBezTo>
                    <a:cubicBezTo>
                      <a:pt x="333166" y="241348"/>
                      <a:pt x="335428" y="229915"/>
                      <a:pt x="337815" y="218482"/>
                    </a:cubicBezTo>
                    <a:cubicBezTo>
                      <a:pt x="348242" y="217477"/>
                      <a:pt x="357288" y="212326"/>
                      <a:pt x="362439" y="204662"/>
                    </a:cubicBezTo>
                    <a:cubicBezTo>
                      <a:pt x="382290" y="211823"/>
                      <a:pt x="402266" y="220869"/>
                      <a:pt x="422619" y="233307"/>
                    </a:cubicBezTo>
                    <a:cubicBezTo>
                      <a:pt x="418473" y="301025"/>
                      <a:pt x="382918" y="364470"/>
                      <a:pt x="320728" y="400779"/>
                    </a:cubicBezTo>
                    <a:close/>
                    <a:moveTo>
                      <a:pt x="253890" y="186948"/>
                    </a:moveTo>
                    <a:lnTo>
                      <a:pt x="253890" y="186948"/>
                    </a:lnTo>
                    <a:cubicBezTo>
                      <a:pt x="270474" y="186948"/>
                      <a:pt x="288440" y="187450"/>
                      <a:pt x="306908" y="190717"/>
                    </a:cubicBezTo>
                    <a:cubicBezTo>
                      <a:pt x="307913" y="201270"/>
                      <a:pt x="314447" y="210316"/>
                      <a:pt x="323995" y="215090"/>
                    </a:cubicBezTo>
                    <a:cubicBezTo>
                      <a:pt x="321608" y="226523"/>
                      <a:pt x="319221" y="237453"/>
                      <a:pt x="316457" y="249012"/>
                    </a:cubicBezTo>
                    <a:cubicBezTo>
                      <a:pt x="311683" y="266726"/>
                      <a:pt x="305526" y="282933"/>
                      <a:pt x="298868" y="298135"/>
                    </a:cubicBezTo>
                    <a:cubicBezTo>
                      <a:pt x="295978" y="297130"/>
                      <a:pt x="292712" y="296753"/>
                      <a:pt x="289319" y="296753"/>
                    </a:cubicBezTo>
                    <a:cubicBezTo>
                      <a:pt x="282409" y="257555"/>
                      <a:pt x="270474" y="219864"/>
                      <a:pt x="253890" y="186948"/>
                    </a:cubicBezTo>
                    <a:close/>
                    <a:moveTo>
                      <a:pt x="279520" y="419499"/>
                    </a:moveTo>
                    <a:lnTo>
                      <a:pt x="279520" y="419499"/>
                    </a:lnTo>
                    <a:cubicBezTo>
                      <a:pt x="256780" y="426660"/>
                      <a:pt x="233537" y="430052"/>
                      <a:pt x="209415" y="428545"/>
                    </a:cubicBezTo>
                    <a:cubicBezTo>
                      <a:pt x="212682" y="427540"/>
                      <a:pt x="215571" y="426158"/>
                      <a:pt x="218461" y="424273"/>
                    </a:cubicBezTo>
                    <a:cubicBezTo>
                      <a:pt x="241201" y="410956"/>
                      <a:pt x="262936" y="389472"/>
                      <a:pt x="281907" y="361204"/>
                    </a:cubicBezTo>
                    <a:cubicBezTo>
                      <a:pt x="282409" y="380301"/>
                      <a:pt x="281404" y="399397"/>
                      <a:pt x="279520" y="419499"/>
                    </a:cubicBezTo>
                    <a:close/>
                    <a:moveTo>
                      <a:pt x="167202" y="421886"/>
                    </a:moveTo>
                    <a:lnTo>
                      <a:pt x="167202" y="421886"/>
                    </a:lnTo>
                    <a:cubicBezTo>
                      <a:pt x="166699" y="421886"/>
                      <a:pt x="165820" y="421886"/>
                      <a:pt x="165820" y="421886"/>
                    </a:cubicBezTo>
                    <a:cubicBezTo>
                      <a:pt x="160543" y="420881"/>
                      <a:pt x="155895" y="418996"/>
                      <a:pt x="150618" y="417112"/>
                    </a:cubicBezTo>
                    <a:cubicBezTo>
                      <a:pt x="128757" y="406181"/>
                      <a:pt x="113681" y="380803"/>
                      <a:pt x="105138" y="343615"/>
                    </a:cubicBezTo>
                    <a:cubicBezTo>
                      <a:pt x="98982" y="315975"/>
                      <a:pt x="98479" y="283436"/>
                      <a:pt x="102248" y="249514"/>
                    </a:cubicBezTo>
                    <a:cubicBezTo>
                      <a:pt x="117450" y="247630"/>
                      <a:pt x="129762" y="235192"/>
                      <a:pt x="129762" y="218985"/>
                    </a:cubicBezTo>
                    <a:cubicBezTo>
                      <a:pt x="129762" y="217100"/>
                      <a:pt x="129762" y="214713"/>
                      <a:pt x="128757" y="212326"/>
                    </a:cubicBezTo>
                    <a:cubicBezTo>
                      <a:pt x="145844" y="206170"/>
                      <a:pt x="163307" y="200391"/>
                      <a:pt x="182781" y="196119"/>
                    </a:cubicBezTo>
                    <a:cubicBezTo>
                      <a:pt x="198862" y="192224"/>
                      <a:pt x="217330" y="189460"/>
                      <a:pt x="237683" y="187576"/>
                    </a:cubicBezTo>
                    <a:cubicBezTo>
                      <a:pt x="256152" y="221497"/>
                      <a:pt x="268464" y="259188"/>
                      <a:pt x="275625" y="299768"/>
                    </a:cubicBezTo>
                    <a:cubicBezTo>
                      <a:pt x="265700" y="305045"/>
                      <a:pt x="258539" y="315473"/>
                      <a:pt x="258539" y="327408"/>
                    </a:cubicBezTo>
                    <a:cubicBezTo>
                      <a:pt x="258539" y="337836"/>
                      <a:pt x="263313" y="346002"/>
                      <a:pt x="270851" y="352158"/>
                    </a:cubicBezTo>
                    <a:cubicBezTo>
                      <a:pt x="252885" y="378416"/>
                      <a:pt x="232909" y="399397"/>
                      <a:pt x="211174" y="411835"/>
                    </a:cubicBezTo>
                    <a:cubicBezTo>
                      <a:pt x="195595" y="420881"/>
                      <a:pt x="181022" y="424273"/>
                      <a:pt x="167202" y="421886"/>
                    </a:cubicBezTo>
                    <a:close/>
                    <a:moveTo>
                      <a:pt x="41189" y="325398"/>
                    </a:moveTo>
                    <a:lnTo>
                      <a:pt x="41189" y="325398"/>
                    </a:lnTo>
                    <a:cubicBezTo>
                      <a:pt x="33651" y="311075"/>
                      <a:pt x="27495" y="296753"/>
                      <a:pt x="22721" y="281425"/>
                    </a:cubicBezTo>
                    <a:cubicBezTo>
                      <a:pt x="34531" y="268108"/>
                      <a:pt x="52999" y="252781"/>
                      <a:pt x="76242" y="238961"/>
                    </a:cubicBezTo>
                    <a:cubicBezTo>
                      <a:pt x="79634" y="242353"/>
                      <a:pt x="83780" y="245117"/>
                      <a:pt x="88554" y="247504"/>
                    </a:cubicBezTo>
                    <a:cubicBezTo>
                      <a:pt x="84282" y="283310"/>
                      <a:pt x="84785" y="317232"/>
                      <a:pt x="91444" y="346379"/>
                    </a:cubicBezTo>
                    <a:cubicBezTo>
                      <a:pt x="95715" y="366858"/>
                      <a:pt x="102876" y="384572"/>
                      <a:pt x="111420" y="398392"/>
                    </a:cubicBezTo>
                    <a:cubicBezTo>
                      <a:pt x="82398" y="380301"/>
                      <a:pt x="58653" y="355425"/>
                      <a:pt x="41189" y="325398"/>
                    </a:cubicBezTo>
                    <a:close/>
                    <a:moveTo>
                      <a:pt x="79508" y="69981"/>
                    </a:moveTo>
                    <a:lnTo>
                      <a:pt x="79508" y="69981"/>
                    </a:lnTo>
                    <a:cubicBezTo>
                      <a:pt x="95087" y="71866"/>
                      <a:pt x="109786" y="76137"/>
                      <a:pt x="124988" y="81414"/>
                    </a:cubicBezTo>
                    <a:cubicBezTo>
                      <a:pt x="124988" y="81916"/>
                      <a:pt x="124988" y="81916"/>
                      <a:pt x="124988" y="81916"/>
                    </a:cubicBezTo>
                    <a:cubicBezTo>
                      <a:pt x="124988" y="90585"/>
                      <a:pt x="127878" y="98626"/>
                      <a:pt x="133531" y="103903"/>
                    </a:cubicBezTo>
                    <a:cubicBezTo>
                      <a:pt x="119712" y="129281"/>
                      <a:pt x="108404" y="157423"/>
                      <a:pt x="100364" y="188455"/>
                    </a:cubicBezTo>
                    <a:cubicBezTo>
                      <a:pt x="100364" y="188455"/>
                      <a:pt x="100364" y="188455"/>
                      <a:pt x="99861" y="188455"/>
                    </a:cubicBezTo>
                    <a:cubicBezTo>
                      <a:pt x="99861" y="188455"/>
                      <a:pt x="99861" y="188455"/>
                      <a:pt x="98856" y="188455"/>
                    </a:cubicBezTo>
                    <a:cubicBezTo>
                      <a:pt x="82775" y="188455"/>
                      <a:pt x="68955" y="202275"/>
                      <a:pt x="68955" y="218985"/>
                    </a:cubicBezTo>
                    <a:cubicBezTo>
                      <a:pt x="68955" y="221372"/>
                      <a:pt x="68955" y="223759"/>
                      <a:pt x="69960" y="226146"/>
                    </a:cubicBezTo>
                    <a:cubicBezTo>
                      <a:pt x="49104" y="239086"/>
                      <a:pt x="31139" y="252906"/>
                      <a:pt x="18324" y="265218"/>
                    </a:cubicBezTo>
                    <a:cubicBezTo>
                      <a:pt x="3750" y="194611"/>
                      <a:pt x="26490" y="119607"/>
                      <a:pt x="79508" y="69981"/>
                    </a:cubicBezTo>
                    <a:close/>
                    <a:moveTo>
                      <a:pt x="116571" y="42341"/>
                    </a:moveTo>
                    <a:lnTo>
                      <a:pt x="116571" y="42341"/>
                    </a:lnTo>
                    <a:cubicBezTo>
                      <a:pt x="147351" y="23747"/>
                      <a:pt x="181524" y="14701"/>
                      <a:pt x="217079" y="14199"/>
                    </a:cubicBezTo>
                    <a:cubicBezTo>
                      <a:pt x="215194" y="15204"/>
                      <a:pt x="213310" y="16083"/>
                      <a:pt x="211425" y="17088"/>
                    </a:cubicBezTo>
                    <a:cubicBezTo>
                      <a:pt x="196726" y="25632"/>
                      <a:pt x="181524" y="38070"/>
                      <a:pt x="167830" y="54277"/>
                    </a:cubicBezTo>
                    <a:cubicBezTo>
                      <a:pt x="163558" y="52895"/>
                      <a:pt x="159789" y="51387"/>
                      <a:pt x="155015" y="51387"/>
                    </a:cubicBezTo>
                    <a:cubicBezTo>
                      <a:pt x="143582" y="51387"/>
                      <a:pt x="133155" y="58046"/>
                      <a:pt x="128003" y="67594"/>
                    </a:cubicBezTo>
                    <a:cubicBezTo>
                      <a:pt x="117073" y="63322"/>
                      <a:pt x="105263" y="59930"/>
                      <a:pt x="93831" y="58046"/>
                    </a:cubicBezTo>
                    <a:cubicBezTo>
                      <a:pt x="100866" y="51889"/>
                      <a:pt x="107902" y="46613"/>
                      <a:pt x="116571" y="42341"/>
                    </a:cubicBezTo>
                    <a:close/>
                    <a:moveTo>
                      <a:pt x="229768" y="174510"/>
                    </a:moveTo>
                    <a:lnTo>
                      <a:pt x="229768" y="174510"/>
                    </a:lnTo>
                    <a:cubicBezTo>
                      <a:pt x="211300" y="175515"/>
                      <a:pt x="194716" y="178279"/>
                      <a:pt x="179137" y="182173"/>
                    </a:cubicBezTo>
                    <a:cubicBezTo>
                      <a:pt x="159664" y="186445"/>
                      <a:pt x="140316" y="192224"/>
                      <a:pt x="123229" y="199888"/>
                    </a:cubicBezTo>
                    <a:cubicBezTo>
                      <a:pt x="119963" y="196496"/>
                      <a:pt x="117073" y="194109"/>
                      <a:pt x="113807" y="191722"/>
                    </a:cubicBezTo>
                    <a:cubicBezTo>
                      <a:pt x="121847" y="163077"/>
                      <a:pt x="132778" y="135437"/>
                      <a:pt x="146095" y="111064"/>
                    </a:cubicBezTo>
                    <a:cubicBezTo>
                      <a:pt x="148985" y="112446"/>
                      <a:pt x="151749" y="112948"/>
                      <a:pt x="155141" y="112948"/>
                    </a:cubicBezTo>
                    <a:cubicBezTo>
                      <a:pt x="160794" y="112948"/>
                      <a:pt x="166950" y="111064"/>
                      <a:pt x="171222" y="108174"/>
                    </a:cubicBezTo>
                    <a:cubicBezTo>
                      <a:pt x="193334" y="124884"/>
                      <a:pt x="213184" y="147372"/>
                      <a:pt x="229768" y="174510"/>
                    </a:cubicBezTo>
                    <a:close/>
                    <a:moveTo>
                      <a:pt x="218461" y="29024"/>
                    </a:moveTo>
                    <a:lnTo>
                      <a:pt x="218461" y="29024"/>
                    </a:lnTo>
                    <a:cubicBezTo>
                      <a:pt x="231276" y="21863"/>
                      <a:pt x="243588" y="18470"/>
                      <a:pt x="254895" y="18470"/>
                    </a:cubicBezTo>
                    <a:cubicBezTo>
                      <a:pt x="256780" y="18470"/>
                      <a:pt x="258664" y="18470"/>
                      <a:pt x="260549" y="18973"/>
                    </a:cubicBezTo>
                    <a:cubicBezTo>
                      <a:pt x="263815" y="19476"/>
                      <a:pt x="267710" y="20355"/>
                      <a:pt x="271479" y="21360"/>
                    </a:cubicBezTo>
                    <a:cubicBezTo>
                      <a:pt x="272861" y="21863"/>
                      <a:pt x="274871" y="22742"/>
                      <a:pt x="276756" y="23245"/>
                    </a:cubicBezTo>
                    <a:cubicBezTo>
                      <a:pt x="298993" y="32793"/>
                      <a:pt x="316582" y="58548"/>
                      <a:pt x="325126" y="97244"/>
                    </a:cubicBezTo>
                    <a:cubicBezTo>
                      <a:pt x="328392" y="115838"/>
                      <a:pt x="330277" y="136442"/>
                      <a:pt x="330277" y="157926"/>
                    </a:cubicBezTo>
                    <a:cubicBezTo>
                      <a:pt x="320728" y="159810"/>
                      <a:pt x="312311" y="166972"/>
                      <a:pt x="308919" y="176017"/>
                    </a:cubicBezTo>
                    <a:cubicBezTo>
                      <a:pt x="286681" y="173128"/>
                      <a:pt x="265826" y="172625"/>
                      <a:pt x="245850" y="173128"/>
                    </a:cubicBezTo>
                    <a:cubicBezTo>
                      <a:pt x="227884" y="142598"/>
                      <a:pt x="206023" y="117346"/>
                      <a:pt x="180896" y="97746"/>
                    </a:cubicBezTo>
                    <a:cubicBezTo>
                      <a:pt x="183283" y="92972"/>
                      <a:pt x="185168" y="87696"/>
                      <a:pt x="185168" y="82042"/>
                    </a:cubicBezTo>
                    <a:cubicBezTo>
                      <a:pt x="185168" y="74881"/>
                      <a:pt x="182781" y="68222"/>
                      <a:pt x="178509" y="63448"/>
                    </a:cubicBezTo>
                    <a:cubicBezTo>
                      <a:pt x="190947" y="49000"/>
                      <a:pt x="204641" y="37064"/>
                      <a:pt x="218461" y="29024"/>
                    </a:cubicBezTo>
                    <a:close/>
                    <a:moveTo>
                      <a:pt x="396110" y="117722"/>
                    </a:moveTo>
                    <a:lnTo>
                      <a:pt x="396110" y="117722"/>
                    </a:lnTo>
                    <a:cubicBezTo>
                      <a:pt x="413699" y="149257"/>
                      <a:pt x="422242" y="183179"/>
                      <a:pt x="422619" y="216974"/>
                    </a:cubicBezTo>
                    <a:cubicBezTo>
                      <a:pt x="404150" y="206044"/>
                      <a:pt x="385682" y="197375"/>
                      <a:pt x="367213" y="191219"/>
                    </a:cubicBezTo>
                    <a:cubicBezTo>
                      <a:pt x="367213" y="189837"/>
                      <a:pt x="367213" y="188832"/>
                      <a:pt x="367213" y="187450"/>
                    </a:cubicBezTo>
                    <a:cubicBezTo>
                      <a:pt x="367213" y="173128"/>
                      <a:pt x="357791" y="161192"/>
                      <a:pt x="343971" y="157800"/>
                    </a:cubicBezTo>
                    <a:cubicBezTo>
                      <a:pt x="344473" y="135437"/>
                      <a:pt x="342589" y="113828"/>
                      <a:pt x="338694" y="94354"/>
                    </a:cubicBezTo>
                    <a:cubicBezTo>
                      <a:pt x="333920" y="72368"/>
                      <a:pt x="325879" y="53774"/>
                      <a:pt x="316457" y="39452"/>
                    </a:cubicBezTo>
                    <a:cubicBezTo>
                      <a:pt x="349248" y="57669"/>
                      <a:pt x="376762" y="84806"/>
                      <a:pt x="396110" y="117722"/>
                    </a:cubicBezTo>
                    <a:close/>
                    <a:moveTo>
                      <a:pt x="408045" y="110561"/>
                    </a:moveTo>
                    <a:lnTo>
                      <a:pt x="408045" y="110561"/>
                    </a:lnTo>
                    <a:cubicBezTo>
                      <a:pt x="380028" y="61815"/>
                      <a:pt x="335051" y="25632"/>
                      <a:pt x="281530" y="9299"/>
                    </a:cubicBezTo>
                    <a:cubicBezTo>
                      <a:pt x="279143" y="8797"/>
                      <a:pt x="276756" y="7415"/>
                      <a:pt x="273489" y="6912"/>
                    </a:cubicBezTo>
                    <a:cubicBezTo>
                      <a:pt x="270223" y="5530"/>
                      <a:pt x="266454" y="5027"/>
                      <a:pt x="262057" y="4525"/>
                    </a:cubicBezTo>
                    <a:cubicBezTo>
                      <a:pt x="209541" y="-6405"/>
                      <a:pt x="155895" y="2640"/>
                      <a:pt x="109409" y="29778"/>
                    </a:cubicBezTo>
                    <a:cubicBezTo>
                      <a:pt x="4629" y="90836"/>
                      <a:pt x="-30925" y="226397"/>
                      <a:pt x="29254" y="331931"/>
                    </a:cubicBezTo>
                    <a:cubicBezTo>
                      <a:pt x="55261" y="378290"/>
                      <a:pt x="96092" y="412589"/>
                      <a:pt x="144964" y="430304"/>
                    </a:cubicBezTo>
                    <a:cubicBezTo>
                      <a:pt x="148733" y="432188"/>
                      <a:pt x="152125" y="433193"/>
                      <a:pt x="156397" y="434575"/>
                    </a:cubicBezTo>
                    <a:cubicBezTo>
                      <a:pt x="158784" y="435078"/>
                      <a:pt x="161171" y="435580"/>
                      <a:pt x="164438" y="435957"/>
                    </a:cubicBezTo>
                    <a:cubicBezTo>
                      <a:pt x="182027" y="440229"/>
                      <a:pt x="200872" y="442616"/>
                      <a:pt x="218461" y="442616"/>
                    </a:cubicBezTo>
                    <a:cubicBezTo>
                      <a:pt x="256780" y="442616"/>
                      <a:pt x="293842" y="433067"/>
                      <a:pt x="327890" y="413468"/>
                    </a:cubicBezTo>
                    <a:cubicBezTo>
                      <a:pt x="432167" y="352158"/>
                      <a:pt x="468224" y="216598"/>
                      <a:pt x="408045" y="110561"/>
                    </a:cubicBezTo>
                    <a:close/>
                  </a:path>
                </a:pathLst>
              </a:custGeom>
              <a:solidFill>
                <a:srgbClr val="FFFFFF"/>
              </a:solidFill>
              <a:ln w="12524" cap="flat">
                <a:noFill/>
                <a:prstDash val="solid"/>
                <a:miter/>
              </a:ln>
            </p:spPr>
            <p:txBody>
              <a:bodyPr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Microsoft Sans Serif"/>
                  <a:ea typeface="+mn-ea"/>
                </a:endParaRPr>
              </a:p>
            </p:txBody>
          </p:sp>
        </p:grpSp>
        <p:grpSp>
          <p:nvGrpSpPr>
            <p:cNvPr id="153" name="Group 152">
              <a:extLst>
                <a:ext uri="{FF2B5EF4-FFF2-40B4-BE49-F238E27FC236}">
                  <a16:creationId xmlns:a16="http://schemas.microsoft.com/office/drawing/2014/main" id="{D5539E87-F839-9BFC-62E8-495972C65EB3}"/>
                </a:ext>
              </a:extLst>
            </p:cNvPr>
            <p:cNvGrpSpPr/>
            <p:nvPr/>
          </p:nvGrpSpPr>
          <p:grpSpPr>
            <a:xfrm>
              <a:off x="7770100" y="1293648"/>
              <a:ext cx="603050" cy="565360"/>
              <a:chOff x="8764984" y="5478070"/>
              <a:chExt cx="603050" cy="565360"/>
            </a:xfrm>
            <a:effectLst>
              <a:outerShdw blurRad="50800" dist="38100" dir="2700000" algn="tl" rotWithShape="0">
                <a:prstClr val="black">
                  <a:alpha val="40000"/>
                </a:prstClr>
              </a:outerShdw>
            </a:effectLst>
          </p:grpSpPr>
          <p:sp>
            <p:nvSpPr>
              <p:cNvPr id="265" name="Freeform 51">
                <a:extLst>
                  <a:ext uri="{FF2B5EF4-FFF2-40B4-BE49-F238E27FC236}">
                    <a16:creationId xmlns:a16="http://schemas.microsoft.com/office/drawing/2014/main" id="{AC687D97-85E5-33E3-0637-3DFDBAF80DB8}"/>
                  </a:ext>
                </a:extLst>
              </p:cNvPr>
              <p:cNvSpPr/>
              <p:nvPr/>
            </p:nvSpPr>
            <p:spPr>
              <a:xfrm>
                <a:off x="8764984" y="5478070"/>
                <a:ext cx="603050" cy="565360"/>
              </a:xfrm>
              <a:custGeom>
                <a:avLst/>
                <a:gdLst>
                  <a:gd name="connsiteX0" fmla="*/ 546389 w 603050"/>
                  <a:gd name="connsiteY0" fmla="*/ 0 h 565359"/>
                  <a:gd name="connsiteX1" fmla="*/ 62818 w 603050"/>
                  <a:gd name="connsiteY1" fmla="*/ 0 h 565359"/>
                  <a:gd name="connsiteX2" fmla="*/ 0 w 603050"/>
                  <a:gd name="connsiteY2" fmla="*/ 62566 h 565359"/>
                  <a:gd name="connsiteX3" fmla="*/ 0 w 603050"/>
                  <a:gd name="connsiteY3" fmla="*/ 518875 h 565359"/>
                  <a:gd name="connsiteX4" fmla="*/ 62818 w 603050"/>
                  <a:gd name="connsiteY4" fmla="*/ 577044 h 565359"/>
                  <a:gd name="connsiteX5" fmla="*/ 546389 w 603050"/>
                  <a:gd name="connsiteY5" fmla="*/ 577044 h 565359"/>
                  <a:gd name="connsiteX6" fmla="*/ 604558 w 603050"/>
                  <a:gd name="connsiteY6" fmla="*/ 518875 h 565359"/>
                  <a:gd name="connsiteX7" fmla="*/ 604558 w 603050"/>
                  <a:gd name="connsiteY7" fmla="*/ 62566 h 565359"/>
                  <a:gd name="connsiteX8" fmla="*/ 546389 w 603050"/>
                  <a:gd name="connsiteY8" fmla="*/ 0 h 565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3050" h="565359">
                    <a:moveTo>
                      <a:pt x="546389" y="0"/>
                    </a:moveTo>
                    <a:cubicBezTo>
                      <a:pt x="510583" y="0"/>
                      <a:pt x="62818" y="0"/>
                      <a:pt x="62818" y="0"/>
                    </a:cubicBezTo>
                    <a:cubicBezTo>
                      <a:pt x="27012" y="0"/>
                      <a:pt x="0" y="31409"/>
                      <a:pt x="0" y="62566"/>
                    </a:cubicBezTo>
                    <a:cubicBezTo>
                      <a:pt x="0" y="518875"/>
                      <a:pt x="0" y="518875"/>
                      <a:pt x="0" y="518875"/>
                    </a:cubicBezTo>
                    <a:cubicBezTo>
                      <a:pt x="0" y="550283"/>
                      <a:pt x="26886" y="577044"/>
                      <a:pt x="62818" y="577044"/>
                    </a:cubicBezTo>
                    <a:cubicBezTo>
                      <a:pt x="546389" y="577044"/>
                      <a:pt x="546389" y="577044"/>
                      <a:pt x="546389" y="577044"/>
                    </a:cubicBezTo>
                    <a:cubicBezTo>
                      <a:pt x="577798" y="577044"/>
                      <a:pt x="604558" y="550283"/>
                      <a:pt x="604558" y="518875"/>
                    </a:cubicBezTo>
                    <a:cubicBezTo>
                      <a:pt x="604558" y="62566"/>
                      <a:pt x="604558" y="62566"/>
                      <a:pt x="604558" y="62566"/>
                    </a:cubicBezTo>
                    <a:cubicBezTo>
                      <a:pt x="604558" y="31409"/>
                      <a:pt x="577672" y="0"/>
                      <a:pt x="546389" y="0"/>
                    </a:cubicBezTo>
                    <a:close/>
                  </a:path>
                </a:pathLst>
              </a:custGeom>
              <a:solidFill>
                <a:srgbClr val="82CBD7"/>
              </a:solidFill>
              <a:ln w="12524" cap="flat">
                <a:noFill/>
                <a:prstDash val="solid"/>
                <a:miter/>
              </a:ln>
            </p:spPr>
            <p:txBody>
              <a:bodyPr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Microsoft Sans Serif"/>
                  <a:ea typeface="+mn-ea"/>
                </a:endParaRPr>
              </a:p>
            </p:txBody>
          </p:sp>
          <p:sp>
            <p:nvSpPr>
              <p:cNvPr id="266" name="Freeform 52">
                <a:extLst>
                  <a:ext uri="{FF2B5EF4-FFF2-40B4-BE49-F238E27FC236}">
                    <a16:creationId xmlns:a16="http://schemas.microsoft.com/office/drawing/2014/main" id="{C2FEF706-01F7-F159-7A58-D01E536D2AC4}"/>
                  </a:ext>
                </a:extLst>
              </p:cNvPr>
              <p:cNvSpPr/>
              <p:nvPr/>
            </p:nvSpPr>
            <p:spPr>
              <a:xfrm>
                <a:off x="8848676" y="5545158"/>
                <a:ext cx="427161" cy="439724"/>
              </a:xfrm>
              <a:custGeom>
                <a:avLst/>
                <a:gdLst>
                  <a:gd name="connsiteX0" fmla="*/ 320728 w 427160"/>
                  <a:gd name="connsiteY0" fmla="*/ 400779 h 439724"/>
                  <a:gd name="connsiteX1" fmla="*/ 320728 w 427160"/>
                  <a:gd name="connsiteY1" fmla="*/ 400779 h 439724"/>
                  <a:gd name="connsiteX2" fmla="*/ 294219 w 427160"/>
                  <a:gd name="connsiteY2" fmla="*/ 414097 h 439724"/>
                  <a:gd name="connsiteX3" fmla="*/ 295601 w 427160"/>
                  <a:gd name="connsiteY3" fmla="*/ 357309 h 439724"/>
                  <a:gd name="connsiteX4" fmla="*/ 319346 w 427160"/>
                  <a:gd name="connsiteY4" fmla="*/ 327282 h 439724"/>
                  <a:gd name="connsiteX5" fmla="*/ 311306 w 427160"/>
                  <a:gd name="connsiteY5" fmla="*/ 306301 h 439724"/>
                  <a:gd name="connsiteX6" fmla="*/ 329774 w 427160"/>
                  <a:gd name="connsiteY6" fmla="*/ 253283 h 439724"/>
                  <a:gd name="connsiteX7" fmla="*/ 337815 w 427160"/>
                  <a:gd name="connsiteY7" fmla="*/ 218482 h 439724"/>
                  <a:gd name="connsiteX8" fmla="*/ 362439 w 427160"/>
                  <a:gd name="connsiteY8" fmla="*/ 204662 h 439724"/>
                  <a:gd name="connsiteX9" fmla="*/ 422619 w 427160"/>
                  <a:gd name="connsiteY9" fmla="*/ 233307 h 439724"/>
                  <a:gd name="connsiteX10" fmla="*/ 320728 w 427160"/>
                  <a:gd name="connsiteY10" fmla="*/ 400779 h 439724"/>
                  <a:gd name="connsiteX11" fmla="*/ 253890 w 427160"/>
                  <a:gd name="connsiteY11" fmla="*/ 186948 h 439724"/>
                  <a:gd name="connsiteX12" fmla="*/ 253890 w 427160"/>
                  <a:gd name="connsiteY12" fmla="*/ 186948 h 439724"/>
                  <a:gd name="connsiteX13" fmla="*/ 306908 w 427160"/>
                  <a:gd name="connsiteY13" fmla="*/ 190717 h 439724"/>
                  <a:gd name="connsiteX14" fmla="*/ 323995 w 427160"/>
                  <a:gd name="connsiteY14" fmla="*/ 215090 h 439724"/>
                  <a:gd name="connsiteX15" fmla="*/ 316457 w 427160"/>
                  <a:gd name="connsiteY15" fmla="*/ 249012 h 439724"/>
                  <a:gd name="connsiteX16" fmla="*/ 298868 w 427160"/>
                  <a:gd name="connsiteY16" fmla="*/ 298135 h 439724"/>
                  <a:gd name="connsiteX17" fmla="*/ 289319 w 427160"/>
                  <a:gd name="connsiteY17" fmla="*/ 296753 h 439724"/>
                  <a:gd name="connsiteX18" fmla="*/ 253890 w 427160"/>
                  <a:gd name="connsiteY18" fmla="*/ 186948 h 439724"/>
                  <a:gd name="connsiteX19" fmla="*/ 279520 w 427160"/>
                  <a:gd name="connsiteY19" fmla="*/ 419499 h 439724"/>
                  <a:gd name="connsiteX20" fmla="*/ 279520 w 427160"/>
                  <a:gd name="connsiteY20" fmla="*/ 419499 h 439724"/>
                  <a:gd name="connsiteX21" fmla="*/ 209415 w 427160"/>
                  <a:gd name="connsiteY21" fmla="*/ 428545 h 439724"/>
                  <a:gd name="connsiteX22" fmla="*/ 218461 w 427160"/>
                  <a:gd name="connsiteY22" fmla="*/ 424273 h 439724"/>
                  <a:gd name="connsiteX23" fmla="*/ 281907 w 427160"/>
                  <a:gd name="connsiteY23" fmla="*/ 361204 h 439724"/>
                  <a:gd name="connsiteX24" fmla="*/ 279520 w 427160"/>
                  <a:gd name="connsiteY24" fmla="*/ 419499 h 439724"/>
                  <a:gd name="connsiteX25" fmla="*/ 167202 w 427160"/>
                  <a:gd name="connsiteY25" fmla="*/ 421886 h 439724"/>
                  <a:gd name="connsiteX26" fmla="*/ 167202 w 427160"/>
                  <a:gd name="connsiteY26" fmla="*/ 421886 h 439724"/>
                  <a:gd name="connsiteX27" fmla="*/ 165820 w 427160"/>
                  <a:gd name="connsiteY27" fmla="*/ 421886 h 439724"/>
                  <a:gd name="connsiteX28" fmla="*/ 150618 w 427160"/>
                  <a:gd name="connsiteY28" fmla="*/ 417112 h 439724"/>
                  <a:gd name="connsiteX29" fmla="*/ 105138 w 427160"/>
                  <a:gd name="connsiteY29" fmla="*/ 343615 h 439724"/>
                  <a:gd name="connsiteX30" fmla="*/ 102248 w 427160"/>
                  <a:gd name="connsiteY30" fmla="*/ 249514 h 439724"/>
                  <a:gd name="connsiteX31" fmla="*/ 129762 w 427160"/>
                  <a:gd name="connsiteY31" fmla="*/ 218985 h 439724"/>
                  <a:gd name="connsiteX32" fmla="*/ 128757 w 427160"/>
                  <a:gd name="connsiteY32" fmla="*/ 212326 h 439724"/>
                  <a:gd name="connsiteX33" fmla="*/ 182781 w 427160"/>
                  <a:gd name="connsiteY33" fmla="*/ 196119 h 439724"/>
                  <a:gd name="connsiteX34" fmla="*/ 237683 w 427160"/>
                  <a:gd name="connsiteY34" fmla="*/ 187576 h 439724"/>
                  <a:gd name="connsiteX35" fmla="*/ 275625 w 427160"/>
                  <a:gd name="connsiteY35" fmla="*/ 299768 h 439724"/>
                  <a:gd name="connsiteX36" fmla="*/ 258539 w 427160"/>
                  <a:gd name="connsiteY36" fmla="*/ 327408 h 439724"/>
                  <a:gd name="connsiteX37" fmla="*/ 270851 w 427160"/>
                  <a:gd name="connsiteY37" fmla="*/ 352158 h 439724"/>
                  <a:gd name="connsiteX38" fmla="*/ 211174 w 427160"/>
                  <a:gd name="connsiteY38" fmla="*/ 411835 h 439724"/>
                  <a:gd name="connsiteX39" fmla="*/ 167202 w 427160"/>
                  <a:gd name="connsiteY39" fmla="*/ 421886 h 439724"/>
                  <a:gd name="connsiteX40" fmla="*/ 41189 w 427160"/>
                  <a:gd name="connsiteY40" fmla="*/ 325398 h 439724"/>
                  <a:gd name="connsiteX41" fmla="*/ 41189 w 427160"/>
                  <a:gd name="connsiteY41" fmla="*/ 325398 h 439724"/>
                  <a:gd name="connsiteX42" fmla="*/ 22721 w 427160"/>
                  <a:gd name="connsiteY42" fmla="*/ 281425 h 439724"/>
                  <a:gd name="connsiteX43" fmla="*/ 76242 w 427160"/>
                  <a:gd name="connsiteY43" fmla="*/ 238961 h 439724"/>
                  <a:gd name="connsiteX44" fmla="*/ 88554 w 427160"/>
                  <a:gd name="connsiteY44" fmla="*/ 247504 h 439724"/>
                  <a:gd name="connsiteX45" fmla="*/ 91444 w 427160"/>
                  <a:gd name="connsiteY45" fmla="*/ 346379 h 439724"/>
                  <a:gd name="connsiteX46" fmla="*/ 111420 w 427160"/>
                  <a:gd name="connsiteY46" fmla="*/ 398392 h 439724"/>
                  <a:gd name="connsiteX47" fmla="*/ 41189 w 427160"/>
                  <a:gd name="connsiteY47" fmla="*/ 325398 h 439724"/>
                  <a:gd name="connsiteX48" fmla="*/ 79508 w 427160"/>
                  <a:gd name="connsiteY48" fmla="*/ 69981 h 439724"/>
                  <a:gd name="connsiteX49" fmla="*/ 79508 w 427160"/>
                  <a:gd name="connsiteY49" fmla="*/ 69981 h 439724"/>
                  <a:gd name="connsiteX50" fmla="*/ 124988 w 427160"/>
                  <a:gd name="connsiteY50" fmla="*/ 81414 h 439724"/>
                  <a:gd name="connsiteX51" fmla="*/ 124988 w 427160"/>
                  <a:gd name="connsiteY51" fmla="*/ 81916 h 439724"/>
                  <a:gd name="connsiteX52" fmla="*/ 133531 w 427160"/>
                  <a:gd name="connsiteY52" fmla="*/ 103903 h 439724"/>
                  <a:gd name="connsiteX53" fmla="*/ 100364 w 427160"/>
                  <a:gd name="connsiteY53" fmla="*/ 188455 h 439724"/>
                  <a:gd name="connsiteX54" fmla="*/ 99861 w 427160"/>
                  <a:gd name="connsiteY54" fmla="*/ 188455 h 439724"/>
                  <a:gd name="connsiteX55" fmla="*/ 98856 w 427160"/>
                  <a:gd name="connsiteY55" fmla="*/ 188455 h 439724"/>
                  <a:gd name="connsiteX56" fmla="*/ 68955 w 427160"/>
                  <a:gd name="connsiteY56" fmla="*/ 218985 h 439724"/>
                  <a:gd name="connsiteX57" fmla="*/ 69960 w 427160"/>
                  <a:gd name="connsiteY57" fmla="*/ 226146 h 439724"/>
                  <a:gd name="connsiteX58" fmla="*/ 18324 w 427160"/>
                  <a:gd name="connsiteY58" fmla="*/ 265218 h 439724"/>
                  <a:gd name="connsiteX59" fmla="*/ 79508 w 427160"/>
                  <a:gd name="connsiteY59" fmla="*/ 69981 h 439724"/>
                  <a:gd name="connsiteX60" fmla="*/ 116571 w 427160"/>
                  <a:gd name="connsiteY60" fmla="*/ 42341 h 439724"/>
                  <a:gd name="connsiteX61" fmla="*/ 116571 w 427160"/>
                  <a:gd name="connsiteY61" fmla="*/ 42341 h 439724"/>
                  <a:gd name="connsiteX62" fmla="*/ 217079 w 427160"/>
                  <a:gd name="connsiteY62" fmla="*/ 14199 h 439724"/>
                  <a:gd name="connsiteX63" fmla="*/ 211425 w 427160"/>
                  <a:gd name="connsiteY63" fmla="*/ 17088 h 439724"/>
                  <a:gd name="connsiteX64" fmla="*/ 167830 w 427160"/>
                  <a:gd name="connsiteY64" fmla="*/ 54277 h 439724"/>
                  <a:gd name="connsiteX65" fmla="*/ 155015 w 427160"/>
                  <a:gd name="connsiteY65" fmla="*/ 51387 h 439724"/>
                  <a:gd name="connsiteX66" fmla="*/ 128003 w 427160"/>
                  <a:gd name="connsiteY66" fmla="*/ 67594 h 439724"/>
                  <a:gd name="connsiteX67" fmla="*/ 93831 w 427160"/>
                  <a:gd name="connsiteY67" fmla="*/ 58046 h 439724"/>
                  <a:gd name="connsiteX68" fmla="*/ 116571 w 427160"/>
                  <a:gd name="connsiteY68" fmla="*/ 42341 h 439724"/>
                  <a:gd name="connsiteX69" fmla="*/ 229768 w 427160"/>
                  <a:gd name="connsiteY69" fmla="*/ 174510 h 439724"/>
                  <a:gd name="connsiteX70" fmla="*/ 229768 w 427160"/>
                  <a:gd name="connsiteY70" fmla="*/ 174510 h 439724"/>
                  <a:gd name="connsiteX71" fmla="*/ 179137 w 427160"/>
                  <a:gd name="connsiteY71" fmla="*/ 182173 h 439724"/>
                  <a:gd name="connsiteX72" fmla="*/ 123229 w 427160"/>
                  <a:gd name="connsiteY72" fmla="*/ 199888 h 439724"/>
                  <a:gd name="connsiteX73" fmla="*/ 113807 w 427160"/>
                  <a:gd name="connsiteY73" fmla="*/ 191722 h 439724"/>
                  <a:gd name="connsiteX74" fmla="*/ 146095 w 427160"/>
                  <a:gd name="connsiteY74" fmla="*/ 111064 h 439724"/>
                  <a:gd name="connsiteX75" fmla="*/ 155141 w 427160"/>
                  <a:gd name="connsiteY75" fmla="*/ 112948 h 439724"/>
                  <a:gd name="connsiteX76" fmla="*/ 171222 w 427160"/>
                  <a:gd name="connsiteY76" fmla="*/ 108174 h 439724"/>
                  <a:gd name="connsiteX77" fmla="*/ 229768 w 427160"/>
                  <a:gd name="connsiteY77" fmla="*/ 174510 h 439724"/>
                  <a:gd name="connsiteX78" fmla="*/ 218461 w 427160"/>
                  <a:gd name="connsiteY78" fmla="*/ 29024 h 439724"/>
                  <a:gd name="connsiteX79" fmla="*/ 218461 w 427160"/>
                  <a:gd name="connsiteY79" fmla="*/ 29024 h 439724"/>
                  <a:gd name="connsiteX80" fmla="*/ 254895 w 427160"/>
                  <a:gd name="connsiteY80" fmla="*/ 18470 h 439724"/>
                  <a:gd name="connsiteX81" fmla="*/ 260549 w 427160"/>
                  <a:gd name="connsiteY81" fmla="*/ 18973 h 439724"/>
                  <a:gd name="connsiteX82" fmla="*/ 271479 w 427160"/>
                  <a:gd name="connsiteY82" fmla="*/ 21360 h 439724"/>
                  <a:gd name="connsiteX83" fmla="*/ 276756 w 427160"/>
                  <a:gd name="connsiteY83" fmla="*/ 23245 h 439724"/>
                  <a:gd name="connsiteX84" fmla="*/ 325126 w 427160"/>
                  <a:gd name="connsiteY84" fmla="*/ 97244 h 439724"/>
                  <a:gd name="connsiteX85" fmla="*/ 330277 w 427160"/>
                  <a:gd name="connsiteY85" fmla="*/ 157926 h 439724"/>
                  <a:gd name="connsiteX86" fmla="*/ 308919 w 427160"/>
                  <a:gd name="connsiteY86" fmla="*/ 176017 h 439724"/>
                  <a:gd name="connsiteX87" fmla="*/ 245850 w 427160"/>
                  <a:gd name="connsiteY87" fmla="*/ 173128 h 439724"/>
                  <a:gd name="connsiteX88" fmla="*/ 180896 w 427160"/>
                  <a:gd name="connsiteY88" fmla="*/ 97746 h 439724"/>
                  <a:gd name="connsiteX89" fmla="*/ 185168 w 427160"/>
                  <a:gd name="connsiteY89" fmla="*/ 82042 h 439724"/>
                  <a:gd name="connsiteX90" fmla="*/ 178509 w 427160"/>
                  <a:gd name="connsiteY90" fmla="*/ 63448 h 439724"/>
                  <a:gd name="connsiteX91" fmla="*/ 218461 w 427160"/>
                  <a:gd name="connsiteY91" fmla="*/ 29024 h 439724"/>
                  <a:gd name="connsiteX92" fmla="*/ 396110 w 427160"/>
                  <a:gd name="connsiteY92" fmla="*/ 117722 h 439724"/>
                  <a:gd name="connsiteX93" fmla="*/ 396110 w 427160"/>
                  <a:gd name="connsiteY93" fmla="*/ 117722 h 439724"/>
                  <a:gd name="connsiteX94" fmla="*/ 422619 w 427160"/>
                  <a:gd name="connsiteY94" fmla="*/ 216974 h 439724"/>
                  <a:gd name="connsiteX95" fmla="*/ 367213 w 427160"/>
                  <a:gd name="connsiteY95" fmla="*/ 191219 h 439724"/>
                  <a:gd name="connsiteX96" fmla="*/ 367213 w 427160"/>
                  <a:gd name="connsiteY96" fmla="*/ 187450 h 439724"/>
                  <a:gd name="connsiteX97" fmla="*/ 343971 w 427160"/>
                  <a:gd name="connsiteY97" fmla="*/ 157800 h 439724"/>
                  <a:gd name="connsiteX98" fmla="*/ 338694 w 427160"/>
                  <a:gd name="connsiteY98" fmla="*/ 94354 h 439724"/>
                  <a:gd name="connsiteX99" fmla="*/ 316457 w 427160"/>
                  <a:gd name="connsiteY99" fmla="*/ 39452 h 439724"/>
                  <a:gd name="connsiteX100" fmla="*/ 396110 w 427160"/>
                  <a:gd name="connsiteY100" fmla="*/ 117722 h 439724"/>
                  <a:gd name="connsiteX101" fmla="*/ 408045 w 427160"/>
                  <a:gd name="connsiteY101" fmla="*/ 110561 h 439724"/>
                  <a:gd name="connsiteX102" fmla="*/ 408045 w 427160"/>
                  <a:gd name="connsiteY102" fmla="*/ 110561 h 439724"/>
                  <a:gd name="connsiteX103" fmla="*/ 281530 w 427160"/>
                  <a:gd name="connsiteY103" fmla="*/ 9299 h 439724"/>
                  <a:gd name="connsiteX104" fmla="*/ 273489 w 427160"/>
                  <a:gd name="connsiteY104" fmla="*/ 6912 h 439724"/>
                  <a:gd name="connsiteX105" fmla="*/ 262057 w 427160"/>
                  <a:gd name="connsiteY105" fmla="*/ 4525 h 439724"/>
                  <a:gd name="connsiteX106" fmla="*/ 109409 w 427160"/>
                  <a:gd name="connsiteY106" fmla="*/ 29778 h 439724"/>
                  <a:gd name="connsiteX107" fmla="*/ 29254 w 427160"/>
                  <a:gd name="connsiteY107" fmla="*/ 331931 h 439724"/>
                  <a:gd name="connsiteX108" fmla="*/ 144964 w 427160"/>
                  <a:gd name="connsiteY108" fmla="*/ 430304 h 439724"/>
                  <a:gd name="connsiteX109" fmla="*/ 156397 w 427160"/>
                  <a:gd name="connsiteY109" fmla="*/ 434575 h 439724"/>
                  <a:gd name="connsiteX110" fmla="*/ 164438 w 427160"/>
                  <a:gd name="connsiteY110" fmla="*/ 435957 h 439724"/>
                  <a:gd name="connsiteX111" fmla="*/ 218461 w 427160"/>
                  <a:gd name="connsiteY111" fmla="*/ 442616 h 439724"/>
                  <a:gd name="connsiteX112" fmla="*/ 327890 w 427160"/>
                  <a:gd name="connsiteY112" fmla="*/ 413468 h 439724"/>
                  <a:gd name="connsiteX113" fmla="*/ 408045 w 427160"/>
                  <a:gd name="connsiteY113" fmla="*/ 110561 h 439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427160" h="439724">
                    <a:moveTo>
                      <a:pt x="320728" y="400779"/>
                    </a:moveTo>
                    <a:lnTo>
                      <a:pt x="320728" y="400779"/>
                    </a:lnTo>
                    <a:cubicBezTo>
                      <a:pt x="312185" y="406056"/>
                      <a:pt x="303139" y="410327"/>
                      <a:pt x="294219" y="414097"/>
                    </a:cubicBezTo>
                    <a:cubicBezTo>
                      <a:pt x="295601" y="394497"/>
                      <a:pt x="296104" y="375903"/>
                      <a:pt x="295601" y="357309"/>
                    </a:cubicBezTo>
                    <a:cubicBezTo>
                      <a:pt x="309295" y="353917"/>
                      <a:pt x="319346" y="341605"/>
                      <a:pt x="319346" y="327282"/>
                    </a:cubicBezTo>
                    <a:cubicBezTo>
                      <a:pt x="319346" y="319619"/>
                      <a:pt x="315954" y="311578"/>
                      <a:pt x="311306" y="306301"/>
                    </a:cubicBezTo>
                    <a:cubicBezTo>
                      <a:pt x="318467" y="289592"/>
                      <a:pt x="325126" y="271877"/>
                      <a:pt x="329774" y="253283"/>
                    </a:cubicBezTo>
                    <a:cubicBezTo>
                      <a:pt x="333166" y="241348"/>
                      <a:pt x="335428" y="229915"/>
                      <a:pt x="337815" y="218482"/>
                    </a:cubicBezTo>
                    <a:cubicBezTo>
                      <a:pt x="348242" y="217477"/>
                      <a:pt x="357288" y="212326"/>
                      <a:pt x="362439" y="204662"/>
                    </a:cubicBezTo>
                    <a:cubicBezTo>
                      <a:pt x="382290" y="211823"/>
                      <a:pt x="402266" y="220869"/>
                      <a:pt x="422619" y="233307"/>
                    </a:cubicBezTo>
                    <a:cubicBezTo>
                      <a:pt x="418473" y="301025"/>
                      <a:pt x="382918" y="364470"/>
                      <a:pt x="320728" y="400779"/>
                    </a:cubicBezTo>
                    <a:close/>
                    <a:moveTo>
                      <a:pt x="253890" y="186948"/>
                    </a:moveTo>
                    <a:lnTo>
                      <a:pt x="253890" y="186948"/>
                    </a:lnTo>
                    <a:cubicBezTo>
                      <a:pt x="270474" y="186948"/>
                      <a:pt x="288440" y="187450"/>
                      <a:pt x="306908" y="190717"/>
                    </a:cubicBezTo>
                    <a:cubicBezTo>
                      <a:pt x="307913" y="201270"/>
                      <a:pt x="314447" y="210316"/>
                      <a:pt x="323995" y="215090"/>
                    </a:cubicBezTo>
                    <a:cubicBezTo>
                      <a:pt x="321608" y="226523"/>
                      <a:pt x="319221" y="237453"/>
                      <a:pt x="316457" y="249012"/>
                    </a:cubicBezTo>
                    <a:cubicBezTo>
                      <a:pt x="311683" y="266726"/>
                      <a:pt x="305526" y="282933"/>
                      <a:pt x="298868" y="298135"/>
                    </a:cubicBezTo>
                    <a:cubicBezTo>
                      <a:pt x="295978" y="297130"/>
                      <a:pt x="292712" y="296753"/>
                      <a:pt x="289319" y="296753"/>
                    </a:cubicBezTo>
                    <a:cubicBezTo>
                      <a:pt x="282409" y="257555"/>
                      <a:pt x="270474" y="219864"/>
                      <a:pt x="253890" y="186948"/>
                    </a:cubicBezTo>
                    <a:close/>
                    <a:moveTo>
                      <a:pt x="279520" y="419499"/>
                    </a:moveTo>
                    <a:lnTo>
                      <a:pt x="279520" y="419499"/>
                    </a:lnTo>
                    <a:cubicBezTo>
                      <a:pt x="256780" y="426660"/>
                      <a:pt x="233537" y="430052"/>
                      <a:pt x="209415" y="428545"/>
                    </a:cubicBezTo>
                    <a:cubicBezTo>
                      <a:pt x="212682" y="427540"/>
                      <a:pt x="215571" y="426158"/>
                      <a:pt x="218461" y="424273"/>
                    </a:cubicBezTo>
                    <a:cubicBezTo>
                      <a:pt x="241201" y="410956"/>
                      <a:pt x="262936" y="389472"/>
                      <a:pt x="281907" y="361204"/>
                    </a:cubicBezTo>
                    <a:cubicBezTo>
                      <a:pt x="282409" y="380301"/>
                      <a:pt x="281404" y="399397"/>
                      <a:pt x="279520" y="419499"/>
                    </a:cubicBezTo>
                    <a:close/>
                    <a:moveTo>
                      <a:pt x="167202" y="421886"/>
                    </a:moveTo>
                    <a:lnTo>
                      <a:pt x="167202" y="421886"/>
                    </a:lnTo>
                    <a:cubicBezTo>
                      <a:pt x="166699" y="421886"/>
                      <a:pt x="165820" y="421886"/>
                      <a:pt x="165820" y="421886"/>
                    </a:cubicBezTo>
                    <a:cubicBezTo>
                      <a:pt x="160543" y="420881"/>
                      <a:pt x="155895" y="418996"/>
                      <a:pt x="150618" y="417112"/>
                    </a:cubicBezTo>
                    <a:cubicBezTo>
                      <a:pt x="128757" y="406181"/>
                      <a:pt x="113681" y="380803"/>
                      <a:pt x="105138" y="343615"/>
                    </a:cubicBezTo>
                    <a:cubicBezTo>
                      <a:pt x="98982" y="315975"/>
                      <a:pt x="98479" y="283436"/>
                      <a:pt x="102248" y="249514"/>
                    </a:cubicBezTo>
                    <a:cubicBezTo>
                      <a:pt x="117450" y="247630"/>
                      <a:pt x="129762" y="235192"/>
                      <a:pt x="129762" y="218985"/>
                    </a:cubicBezTo>
                    <a:cubicBezTo>
                      <a:pt x="129762" y="217100"/>
                      <a:pt x="129762" y="214713"/>
                      <a:pt x="128757" y="212326"/>
                    </a:cubicBezTo>
                    <a:cubicBezTo>
                      <a:pt x="145844" y="206170"/>
                      <a:pt x="163307" y="200391"/>
                      <a:pt x="182781" y="196119"/>
                    </a:cubicBezTo>
                    <a:cubicBezTo>
                      <a:pt x="198862" y="192224"/>
                      <a:pt x="217330" y="189460"/>
                      <a:pt x="237683" y="187576"/>
                    </a:cubicBezTo>
                    <a:cubicBezTo>
                      <a:pt x="256152" y="221497"/>
                      <a:pt x="268464" y="259188"/>
                      <a:pt x="275625" y="299768"/>
                    </a:cubicBezTo>
                    <a:cubicBezTo>
                      <a:pt x="265700" y="305045"/>
                      <a:pt x="258539" y="315473"/>
                      <a:pt x="258539" y="327408"/>
                    </a:cubicBezTo>
                    <a:cubicBezTo>
                      <a:pt x="258539" y="337836"/>
                      <a:pt x="263313" y="346002"/>
                      <a:pt x="270851" y="352158"/>
                    </a:cubicBezTo>
                    <a:cubicBezTo>
                      <a:pt x="252885" y="378416"/>
                      <a:pt x="232909" y="399397"/>
                      <a:pt x="211174" y="411835"/>
                    </a:cubicBezTo>
                    <a:cubicBezTo>
                      <a:pt x="195595" y="420881"/>
                      <a:pt x="181022" y="424273"/>
                      <a:pt x="167202" y="421886"/>
                    </a:cubicBezTo>
                    <a:close/>
                    <a:moveTo>
                      <a:pt x="41189" y="325398"/>
                    </a:moveTo>
                    <a:lnTo>
                      <a:pt x="41189" y="325398"/>
                    </a:lnTo>
                    <a:cubicBezTo>
                      <a:pt x="33651" y="311075"/>
                      <a:pt x="27495" y="296753"/>
                      <a:pt x="22721" y="281425"/>
                    </a:cubicBezTo>
                    <a:cubicBezTo>
                      <a:pt x="34531" y="268108"/>
                      <a:pt x="52999" y="252781"/>
                      <a:pt x="76242" y="238961"/>
                    </a:cubicBezTo>
                    <a:cubicBezTo>
                      <a:pt x="79634" y="242353"/>
                      <a:pt x="83780" y="245117"/>
                      <a:pt x="88554" y="247504"/>
                    </a:cubicBezTo>
                    <a:cubicBezTo>
                      <a:pt x="84282" y="283310"/>
                      <a:pt x="84785" y="317232"/>
                      <a:pt x="91444" y="346379"/>
                    </a:cubicBezTo>
                    <a:cubicBezTo>
                      <a:pt x="95715" y="366858"/>
                      <a:pt x="102876" y="384572"/>
                      <a:pt x="111420" y="398392"/>
                    </a:cubicBezTo>
                    <a:cubicBezTo>
                      <a:pt x="82398" y="380301"/>
                      <a:pt x="58653" y="355425"/>
                      <a:pt x="41189" y="325398"/>
                    </a:cubicBezTo>
                    <a:close/>
                    <a:moveTo>
                      <a:pt x="79508" y="69981"/>
                    </a:moveTo>
                    <a:lnTo>
                      <a:pt x="79508" y="69981"/>
                    </a:lnTo>
                    <a:cubicBezTo>
                      <a:pt x="95087" y="71866"/>
                      <a:pt x="109786" y="76137"/>
                      <a:pt x="124988" y="81414"/>
                    </a:cubicBezTo>
                    <a:cubicBezTo>
                      <a:pt x="124988" y="81916"/>
                      <a:pt x="124988" y="81916"/>
                      <a:pt x="124988" y="81916"/>
                    </a:cubicBezTo>
                    <a:cubicBezTo>
                      <a:pt x="124988" y="90585"/>
                      <a:pt x="127878" y="98626"/>
                      <a:pt x="133531" y="103903"/>
                    </a:cubicBezTo>
                    <a:cubicBezTo>
                      <a:pt x="119712" y="129281"/>
                      <a:pt x="108404" y="157423"/>
                      <a:pt x="100364" y="188455"/>
                    </a:cubicBezTo>
                    <a:cubicBezTo>
                      <a:pt x="100364" y="188455"/>
                      <a:pt x="100364" y="188455"/>
                      <a:pt x="99861" y="188455"/>
                    </a:cubicBezTo>
                    <a:cubicBezTo>
                      <a:pt x="99861" y="188455"/>
                      <a:pt x="99861" y="188455"/>
                      <a:pt x="98856" y="188455"/>
                    </a:cubicBezTo>
                    <a:cubicBezTo>
                      <a:pt x="82775" y="188455"/>
                      <a:pt x="68955" y="202275"/>
                      <a:pt x="68955" y="218985"/>
                    </a:cubicBezTo>
                    <a:cubicBezTo>
                      <a:pt x="68955" y="221372"/>
                      <a:pt x="68955" y="223759"/>
                      <a:pt x="69960" y="226146"/>
                    </a:cubicBezTo>
                    <a:cubicBezTo>
                      <a:pt x="49104" y="239086"/>
                      <a:pt x="31139" y="252906"/>
                      <a:pt x="18324" y="265218"/>
                    </a:cubicBezTo>
                    <a:cubicBezTo>
                      <a:pt x="3750" y="194611"/>
                      <a:pt x="26490" y="119607"/>
                      <a:pt x="79508" y="69981"/>
                    </a:cubicBezTo>
                    <a:close/>
                    <a:moveTo>
                      <a:pt x="116571" y="42341"/>
                    </a:moveTo>
                    <a:lnTo>
                      <a:pt x="116571" y="42341"/>
                    </a:lnTo>
                    <a:cubicBezTo>
                      <a:pt x="147351" y="23747"/>
                      <a:pt x="181524" y="14701"/>
                      <a:pt x="217079" y="14199"/>
                    </a:cubicBezTo>
                    <a:cubicBezTo>
                      <a:pt x="215194" y="15204"/>
                      <a:pt x="213310" y="16083"/>
                      <a:pt x="211425" y="17088"/>
                    </a:cubicBezTo>
                    <a:cubicBezTo>
                      <a:pt x="196726" y="25632"/>
                      <a:pt x="181524" y="38070"/>
                      <a:pt x="167830" y="54277"/>
                    </a:cubicBezTo>
                    <a:cubicBezTo>
                      <a:pt x="163558" y="52895"/>
                      <a:pt x="159789" y="51387"/>
                      <a:pt x="155015" y="51387"/>
                    </a:cubicBezTo>
                    <a:cubicBezTo>
                      <a:pt x="143582" y="51387"/>
                      <a:pt x="133155" y="58046"/>
                      <a:pt x="128003" y="67594"/>
                    </a:cubicBezTo>
                    <a:cubicBezTo>
                      <a:pt x="117073" y="63322"/>
                      <a:pt x="105263" y="59930"/>
                      <a:pt x="93831" y="58046"/>
                    </a:cubicBezTo>
                    <a:cubicBezTo>
                      <a:pt x="100866" y="51889"/>
                      <a:pt x="107902" y="46613"/>
                      <a:pt x="116571" y="42341"/>
                    </a:cubicBezTo>
                    <a:close/>
                    <a:moveTo>
                      <a:pt x="229768" y="174510"/>
                    </a:moveTo>
                    <a:lnTo>
                      <a:pt x="229768" y="174510"/>
                    </a:lnTo>
                    <a:cubicBezTo>
                      <a:pt x="211300" y="175515"/>
                      <a:pt x="194716" y="178279"/>
                      <a:pt x="179137" y="182173"/>
                    </a:cubicBezTo>
                    <a:cubicBezTo>
                      <a:pt x="159664" y="186445"/>
                      <a:pt x="140316" y="192224"/>
                      <a:pt x="123229" y="199888"/>
                    </a:cubicBezTo>
                    <a:cubicBezTo>
                      <a:pt x="119963" y="196496"/>
                      <a:pt x="117073" y="194109"/>
                      <a:pt x="113807" y="191722"/>
                    </a:cubicBezTo>
                    <a:cubicBezTo>
                      <a:pt x="121847" y="163077"/>
                      <a:pt x="132778" y="135437"/>
                      <a:pt x="146095" y="111064"/>
                    </a:cubicBezTo>
                    <a:cubicBezTo>
                      <a:pt x="148985" y="112446"/>
                      <a:pt x="151749" y="112948"/>
                      <a:pt x="155141" y="112948"/>
                    </a:cubicBezTo>
                    <a:cubicBezTo>
                      <a:pt x="160794" y="112948"/>
                      <a:pt x="166950" y="111064"/>
                      <a:pt x="171222" y="108174"/>
                    </a:cubicBezTo>
                    <a:cubicBezTo>
                      <a:pt x="193334" y="124884"/>
                      <a:pt x="213184" y="147372"/>
                      <a:pt x="229768" y="174510"/>
                    </a:cubicBezTo>
                    <a:close/>
                    <a:moveTo>
                      <a:pt x="218461" y="29024"/>
                    </a:moveTo>
                    <a:lnTo>
                      <a:pt x="218461" y="29024"/>
                    </a:lnTo>
                    <a:cubicBezTo>
                      <a:pt x="231276" y="21863"/>
                      <a:pt x="243588" y="18470"/>
                      <a:pt x="254895" y="18470"/>
                    </a:cubicBezTo>
                    <a:cubicBezTo>
                      <a:pt x="256780" y="18470"/>
                      <a:pt x="258664" y="18470"/>
                      <a:pt x="260549" y="18973"/>
                    </a:cubicBezTo>
                    <a:cubicBezTo>
                      <a:pt x="263815" y="19476"/>
                      <a:pt x="267710" y="20355"/>
                      <a:pt x="271479" y="21360"/>
                    </a:cubicBezTo>
                    <a:cubicBezTo>
                      <a:pt x="272861" y="21863"/>
                      <a:pt x="274871" y="22742"/>
                      <a:pt x="276756" y="23245"/>
                    </a:cubicBezTo>
                    <a:cubicBezTo>
                      <a:pt x="298993" y="32793"/>
                      <a:pt x="316582" y="58548"/>
                      <a:pt x="325126" y="97244"/>
                    </a:cubicBezTo>
                    <a:cubicBezTo>
                      <a:pt x="328392" y="115838"/>
                      <a:pt x="330277" y="136442"/>
                      <a:pt x="330277" y="157926"/>
                    </a:cubicBezTo>
                    <a:cubicBezTo>
                      <a:pt x="320728" y="159810"/>
                      <a:pt x="312311" y="166972"/>
                      <a:pt x="308919" y="176017"/>
                    </a:cubicBezTo>
                    <a:cubicBezTo>
                      <a:pt x="286681" y="173128"/>
                      <a:pt x="265826" y="172625"/>
                      <a:pt x="245850" y="173128"/>
                    </a:cubicBezTo>
                    <a:cubicBezTo>
                      <a:pt x="227884" y="142598"/>
                      <a:pt x="206023" y="117346"/>
                      <a:pt x="180896" y="97746"/>
                    </a:cubicBezTo>
                    <a:cubicBezTo>
                      <a:pt x="183283" y="92972"/>
                      <a:pt x="185168" y="87696"/>
                      <a:pt x="185168" y="82042"/>
                    </a:cubicBezTo>
                    <a:cubicBezTo>
                      <a:pt x="185168" y="74881"/>
                      <a:pt x="182781" y="68222"/>
                      <a:pt x="178509" y="63448"/>
                    </a:cubicBezTo>
                    <a:cubicBezTo>
                      <a:pt x="190947" y="49000"/>
                      <a:pt x="204641" y="37064"/>
                      <a:pt x="218461" y="29024"/>
                    </a:cubicBezTo>
                    <a:close/>
                    <a:moveTo>
                      <a:pt x="396110" y="117722"/>
                    </a:moveTo>
                    <a:lnTo>
                      <a:pt x="396110" y="117722"/>
                    </a:lnTo>
                    <a:cubicBezTo>
                      <a:pt x="413699" y="149257"/>
                      <a:pt x="422242" y="183179"/>
                      <a:pt x="422619" y="216974"/>
                    </a:cubicBezTo>
                    <a:cubicBezTo>
                      <a:pt x="404150" y="206044"/>
                      <a:pt x="385682" y="197375"/>
                      <a:pt x="367213" y="191219"/>
                    </a:cubicBezTo>
                    <a:cubicBezTo>
                      <a:pt x="367213" y="189837"/>
                      <a:pt x="367213" y="188832"/>
                      <a:pt x="367213" y="187450"/>
                    </a:cubicBezTo>
                    <a:cubicBezTo>
                      <a:pt x="367213" y="173128"/>
                      <a:pt x="357791" y="161192"/>
                      <a:pt x="343971" y="157800"/>
                    </a:cubicBezTo>
                    <a:cubicBezTo>
                      <a:pt x="344473" y="135437"/>
                      <a:pt x="342589" y="113828"/>
                      <a:pt x="338694" y="94354"/>
                    </a:cubicBezTo>
                    <a:cubicBezTo>
                      <a:pt x="333920" y="72368"/>
                      <a:pt x="325879" y="53774"/>
                      <a:pt x="316457" y="39452"/>
                    </a:cubicBezTo>
                    <a:cubicBezTo>
                      <a:pt x="349248" y="57669"/>
                      <a:pt x="376762" y="84806"/>
                      <a:pt x="396110" y="117722"/>
                    </a:cubicBezTo>
                    <a:close/>
                    <a:moveTo>
                      <a:pt x="408045" y="110561"/>
                    </a:moveTo>
                    <a:lnTo>
                      <a:pt x="408045" y="110561"/>
                    </a:lnTo>
                    <a:cubicBezTo>
                      <a:pt x="380028" y="61815"/>
                      <a:pt x="335051" y="25632"/>
                      <a:pt x="281530" y="9299"/>
                    </a:cubicBezTo>
                    <a:cubicBezTo>
                      <a:pt x="279143" y="8797"/>
                      <a:pt x="276756" y="7415"/>
                      <a:pt x="273489" y="6912"/>
                    </a:cubicBezTo>
                    <a:cubicBezTo>
                      <a:pt x="270223" y="5530"/>
                      <a:pt x="266454" y="5027"/>
                      <a:pt x="262057" y="4525"/>
                    </a:cubicBezTo>
                    <a:cubicBezTo>
                      <a:pt x="209541" y="-6405"/>
                      <a:pt x="155895" y="2640"/>
                      <a:pt x="109409" y="29778"/>
                    </a:cubicBezTo>
                    <a:cubicBezTo>
                      <a:pt x="4629" y="90836"/>
                      <a:pt x="-30925" y="226397"/>
                      <a:pt x="29254" y="331931"/>
                    </a:cubicBezTo>
                    <a:cubicBezTo>
                      <a:pt x="55261" y="378290"/>
                      <a:pt x="96092" y="412589"/>
                      <a:pt x="144964" y="430304"/>
                    </a:cubicBezTo>
                    <a:cubicBezTo>
                      <a:pt x="148733" y="432188"/>
                      <a:pt x="152125" y="433193"/>
                      <a:pt x="156397" y="434575"/>
                    </a:cubicBezTo>
                    <a:cubicBezTo>
                      <a:pt x="158784" y="435078"/>
                      <a:pt x="161171" y="435580"/>
                      <a:pt x="164438" y="435957"/>
                    </a:cubicBezTo>
                    <a:cubicBezTo>
                      <a:pt x="182027" y="440229"/>
                      <a:pt x="200872" y="442616"/>
                      <a:pt x="218461" y="442616"/>
                    </a:cubicBezTo>
                    <a:cubicBezTo>
                      <a:pt x="256780" y="442616"/>
                      <a:pt x="293842" y="433067"/>
                      <a:pt x="327890" y="413468"/>
                    </a:cubicBezTo>
                    <a:cubicBezTo>
                      <a:pt x="432167" y="352158"/>
                      <a:pt x="468224" y="216598"/>
                      <a:pt x="408045" y="110561"/>
                    </a:cubicBezTo>
                    <a:close/>
                  </a:path>
                </a:pathLst>
              </a:custGeom>
              <a:solidFill>
                <a:srgbClr val="FFFFFF"/>
              </a:solidFill>
              <a:ln w="12524" cap="flat">
                <a:noFill/>
                <a:prstDash val="solid"/>
                <a:miter/>
              </a:ln>
            </p:spPr>
            <p:txBody>
              <a:bodyPr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Microsoft Sans Serif"/>
                  <a:ea typeface="+mn-ea"/>
                </a:endParaRPr>
              </a:p>
            </p:txBody>
          </p:sp>
        </p:grpSp>
        <p:grpSp>
          <p:nvGrpSpPr>
            <p:cNvPr id="154" name="Group 153">
              <a:extLst>
                <a:ext uri="{FF2B5EF4-FFF2-40B4-BE49-F238E27FC236}">
                  <a16:creationId xmlns:a16="http://schemas.microsoft.com/office/drawing/2014/main" id="{75AD0784-9403-4557-F873-0123E62E39ED}"/>
                </a:ext>
              </a:extLst>
            </p:cNvPr>
            <p:cNvGrpSpPr/>
            <p:nvPr/>
          </p:nvGrpSpPr>
          <p:grpSpPr>
            <a:xfrm>
              <a:off x="10095207" y="1279690"/>
              <a:ext cx="603050" cy="565360"/>
              <a:chOff x="4806063" y="5855176"/>
              <a:chExt cx="603050" cy="565360"/>
            </a:xfrm>
            <a:effectLst>
              <a:outerShdw blurRad="50800" dist="38100" dir="2700000" algn="tl" rotWithShape="0">
                <a:prstClr val="black">
                  <a:alpha val="40000"/>
                </a:prstClr>
              </a:outerShdw>
            </a:effectLst>
          </p:grpSpPr>
          <p:sp>
            <p:nvSpPr>
              <p:cNvPr id="263" name="Freeform 30">
                <a:extLst>
                  <a:ext uri="{FF2B5EF4-FFF2-40B4-BE49-F238E27FC236}">
                    <a16:creationId xmlns:a16="http://schemas.microsoft.com/office/drawing/2014/main" id="{76F20B8A-5298-2A71-96D1-DA15DBECFD2D}"/>
                  </a:ext>
                </a:extLst>
              </p:cNvPr>
              <p:cNvSpPr/>
              <p:nvPr/>
            </p:nvSpPr>
            <p:spPr>
              <a:xfrm>
                <a:off x="4806063" y="5855176"/>
                <a:ext cx="603050" cy="565360"/>
              </a:xfrm>
              <a:custGeom>
                <a:avLst/>
                <a:gdLst>
                  <a:gd name="connsiteX0" fmla="*/ 546389 w 603050"/>
                  <a:gd name="connsiteY0" fmla="*/ 0 h 565359"/>
                  <a:gd name="connsiteX1" fmla="*/ 62818 w 603050"/>
                  <a:gd name="connsiteY1" fmla="*/ 0 h 565359"/>
                  <a:gd name="connsiteX2" fmla="*/ 0 w 603050"/>
                  <a:gd name="connsiteY2" fmla="*/ 62566 h 565359"/>
                  <a:gd name="connsiteX3" fmla="*/ 0 w 603050"/>
                  <a:gd name="connsiteY3" fmla="*/ 518875 h 565359"/>
                  <a:gd name="connsiteX4" fmla="*/ 62818 w 603050"/>
                  <a:gd name="connsiteY4" fmla="*/ 577044 h 565359"/>
                  <a:gd name="connsiteX5" fmla="*/ 546389 w 603050"/>
                  <a:gd name="connsiteY5" fmla="*/ 577044 h 565359"/>
                  <a:gd name="connsiteX6" fmla="*/ 604558 w 603050"/>
                  <a:gd name="connsiteY6" fmla="*/ 518875 h 565359"/>
                  <a:gd name="connsiteX7" fmla="*/ 604558 w 603050"/>
                  <a:gd name="connsiteY7" fmla="*/ 62566 h 565359"/>
                  <a:gd name="connsiteX8" fmla="*/ 546389 w 603050"/>
                  <a:gd name="connsiteY8" fmla="*/ 0 h 565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3050" h="565359">
                    <a:moveTo>
                      <a:pt x="546389" y="0"/>
                    </a:moveTo>
                    <a:cubicBezTo>
                      <a:pt x="510583" y="0"/>
                      <a:pt x="62818" y="0"/>
                      <a:pt x="62818" y="0"/>
                    </a:cubicBezTo>
                    <a:cubicBezTo>
                      <a:pt x="27012" y="0"/>
                      <a:pt x="0" y="31409"/>
                      <a:pt x="0" y="62566"/>
                    </a:cubicBezTo>
                    <a:cubicBezTo>
                      <a:pt x="0" y="518875"/>
                      <a:pt x="0" y="518875"/>
                      <a:pt x="0" y="518875"/>
                    </a:cubicBezTo>
                    <a:cubicBezTo>
                      <a:pt x="0" y="550283"/>
                      <a:pt x="26886" y="577044"/>
                      <a:pt x="62818" y="577044"/>
                    </a:cubicBezTo>
                    <a:cubicBezTo>
                      <a:pt x="546389" y="577044"/>
                      <a:pt x="546389" y="577044"/>
                      <a:pt x="546389" y="577044"/>
                    </a:cubicBezTo>
                    <a:cubicBezTo>
                      <a:pt x="577798" y="577044"/>
                      <a:pt x="604558" y="550283"/>
                      <a:pt x="604558" y="518875"/>
                    </a:cubicBezTo>
                    <a:cubicBezTo>
                      <a:pt x="604558" y="62566"/>
                      <a:pt x="604558" y="62566"/>
                      <a:pt x="604558" y="62566"/>
                    </a:cubicBezTo>
                    <a:cubicBezTo>
                      <a:pt x="604558" y="31409"/>
                      <a:pt x="577672" y="0"/>
                      <a:pt x="546389" y="0"/>
                    </a:cubicBezTo>
                    <a:close/>
                  </a:path>
                </a:pathLst>
              </a:custGeom>
              <a:solidFill>
                <a:srgbClr val="ACBACF"/>
              </a:solidFill>
              <a:ln w="12524" cap="flat">
                <a:noFill/>
                <a:prstDash val="solid"/>
                <a:miter/>
              </a:ln>
            </p:spPr>
            <p:txBody>
              <a:bodyPr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Microsoft Sans Serif"/>
                  <a:ea typeface="+mn-ea"/>
                </a:endParaRPr>
              </a:p>
            </p:txBody>
          </p:sp>
          <p:sp>
            <p:nvSpPr>
              <p:cNvPr id="264" name="Freeform 31">
                <a:extLst>
                  <a:ext uri="{FF2B5EF4-FFF2-40B4-BE49-F238E27FC236}">
                    <a16:creationId xmlns:a16="http://schemas.microsoft.com/office/drawing/2014/main" id="{E57043A6-AC42-4C4D-86CB-192872431E1C}"/>
                  </a:ext>
                </a:extLst>
              </p:cNvPr>
              <p:cNvSpPr/>
              <p:nvPr/>
            </p:nvSpPr>
            <p:spPr>
              <a:xfrm>
                <a:off x="4889755" y="5922264"/>
                <a:ext cx="427161" cy="439724"/>
              </a:xfrm>
              <a:custGeom>
                <a:avLst/>
                <a:gdLst>
                  <a:gd name="connsiteX0" fmla="*/ 320728 w 427160"/>
                  <a:gd name="connsiteY0" fmla="*/ 400779 h 439724"/>
                  <a:gd name="connsiteX1" fmla="*/ 320728 w 427160"/>
                  <a:gd name="connsiteY1" fmla="*/ 400779 h 439724"/>
                  <a:gd name="connsiteX2" fmla="*/ 294219 w 427160"/>
                  <a:gd name="connsiteY2" fmla="*/ 414097 h 439724"/>
                  <a:gd name="connsiteX3" fmla="*/ 295601 w 427160"/>
                  <a:gd name="connsiteY3" fmla="*/ 357309 h 439724"/>
                  <a:gd name="connsiteX4" fmla="*/ 319346 w 427160"/>
                  <a:gd name="connsiteY4" fmla="*/ 327282 h 439724"/>
                  <a:gd name="connsiteX5" fmla="*/ 311306 w 427160"/>
                  <a:gd name="connsiteY5" fmla="*/ 306301 h 439724"/>
                  <a:gd name="connsiteX6" fmla="*/ 329774 w 427160"/>
                  <a:gd name="connsiteY6" fmla="*/ 253283 h 439724"/>
                  <a:gd name="connsiteX7" fmla="*/ 337815 w 427160"/>
                  <a:gd name="connsiteY7" fmla="*/ 218482 h 439724"/>
                  <a:gd name="connsiteX8" fmla="*/ 362439 w 427160"/>
                  <a:gd name="connsiteY8" fmla="*/ 204662 h 439724"/>
                  <a:gd name="connsiteX9" fmla="*/ 422619 w 427160"/>
                  <a:gd name="connsiteY9" fmla="*/ 233307 h 439724"/>
                  <a:gd name="connsiteX10" fmla="*/ 320728 w 427160"/>
                  <a:gd name="connsiteY10" fmla="*/ 400779 h 439724"/>
                  <a:gd name="connsiteX11" fmla="*/ 253890 w 427160"/>
                  <a:gd name="connsiteY11" fmla="*/ 186948 h 439724"/>
                  <a:gd name="connsiteX12" fmla="*/ 253890 w 427160"/>
                  <a:gd name="connsiteY12" fmla="*/ 186948 h 439724"/>
                  <a:gd name="connsiteX13" fmla="*/ 306908 w 427160"/>
                  <a:gd name="connsiteY13" fmla="*/ 190717 h 439724"/>
                  <a:gd name="connsiteX14" fmla="*/ 323995 w 427160"/>
                  <a:gd name="connsiteY14" fmla="*/ 215090 h 439724"/>
                  <a:gd name="connsiteX15" fmla="*/ 316457 w 427160"/>
                  <a:gd name="connsiteY15" fmla="*/ 249012 h 439724"/>
                  <a:gd name="connsiteX16" fmla="*/ 298868 w 427160"/>
                  <a:gd name="connsiteY16" fmla="*/ 298135 h 439724"/>
                  <a:gd name="connsiteX17" fmla="*/ 289319 w 427160"/>
                  <a:gd name="connsiteY17" fmla="*/ 296753 h 439724"/>
                  <a:gd name="connsiteX18" fmla="*/ 253890 w 427160"/>
                  <a:gd name="connsiteY18" fmla="*/ 186948 h 439724"/>
                  <a:gd name="connsiteX19" fmla="*/ 279520 w 427160"/>
                  <a:gd name="connsiteY19" fmla="*/ 419499 h 439724"/>
                  <a:gd name="connsiteX20" fmla="*/ 279520 w 427160"/>
                  <a:gd name="connsiteY20" fmla="*/ 419499 h 439724"/>
                  <a:gd name="connsiteX21" fmla="*/ 209415 w 427160"/>
                  <a:gd name="connsiteY21" fmla="*/ 428545 h 439724"/>
                  <a:gd name="connsiteX22" fmla="*/ 218461 w 427160"/>
                  <a:gd name="connsiteY22" fmla="*/ 424273 h 439724"/>
                  <a:gd name="connsiteX23" fmla="*/ 281907 w 427160"/>
                  <a:gd name="connsiteY23" fmla="*/ 361204 h 439724"/>
                  <a:gd name="connsiteX24" fmla="*/ 279520 w 427160"/>
                  <a:gd name="connsiteY24" fmla="*/ 419499 h 439724"/>
                  <a:gd name="connsiteX25" fmla="*/ 167202 w 427160"/>
                  <a:gd name="connsiteY25" fmla="*/ 421886 h 439724"/>
                  <a:gd name="connsiteX26" fmla="*/ 167202 w 427160"/>
                  <a:gd name="connsiteY26" fmla="*/ 421886 h 439724"/>
                  <a:gd name="connsiteX27" fmla="*/ 165820 w 427160"/>
                  <a:gd name="connsiteY27" fmla="*/ 421886 h 439724"/>
                  <a:gd name="connsiteX28" fmla="*/ 150618 w 427160"/>
                  <a:gd name="connsiteY28" fmla="*/ 417112 h 439724"/>
                  <a:gd name="connsiteX29" fmla="*/ 105138 w 427160"/>
                  <a:gd name="connsiteY29" fmla="*/ 343615 h 439724"/>
                  <a:gd name="connsiteX30" fmla="*/ 102248 w 427160"/>
                  <a:gd name="connsiteY30" fmla="*/ 249514 h 439724"/>
                  <a:gd name="connsiteX31" fmla="*/ 129762 w 427160"/>
                  <a:gd name="connsiteY31" fmla="*/ 218985 h 439724"/>
                  <a:gd name="connsiteX32" fmla="*/ 128757 w 427160"/>
                  <a:gd name="connsiteY32" fmla="*/ 212326 h 439724"/>
                  <a:gd name="connsiteX33" fmla="*/ 182781 w 427160"/>
                  <a:gd name="connsiteY33" fmla="*/ 196119 h 439724"/>
                  <a:gd name="connsiteX34" fmla="*/ 237683 w 427160"/>
                  <a:gd name="connsiteY34" fmla="*/ 187576 h 439724"/>
                  <a:gd name="connsiteX35" fmla="*/ 275625 w 427160"/>
                  <a:gd name="connsiteY35" fmla="*/ 299768 h 439724"/>
                  <a:gd name="connsiteX36" fmla="*/ 258539 w 427160"/>
                  <a:gd name="connsiteY36" fmla="*/ 327408 h 439724"/>
                  <a:gd name="connsiteX37" fmla="*/ 270851 w 427160"/>
                  <a:gd name="connsiteY37" fmla="*/ 352158 h 439724"/>
                  <a:gd name="connsiteX38" fmla="*/ 211174 w 427160"/>
                  <a:gd name="connsiteY38" fmla="*/ 411835 h 439724"/>
                  <a:gd name="connsiteX39" fmla="*/ 167202 w 427160"/>
                  <a:gd name="connsiteY39" fmla="*/ 421886 h 439724"/>
                  <a:gd name="connsiteX40" fmla="*/ 41189 w 427160"/>
                  <a:gd name="connsiteY40" fmla="*/ 325398 h 439724"/>
                  <a:gd name="connsiteX41" fmla="*/ 41189 w 427160"/>
                  <a:gd name="connsiteY41" fmla="*/ 325398 h 439724"/>
                  <a:gd name="connsiteX42" fmla="*/ 22721 w 427160"/>
                  <a:gd name="connsiteY42" fmla="*/ 281425 h 439724"/>
                  <a:gd name="connsiteX43" fmla="*/ 76242 w 427160"/>
                  <a:gd name="connsiteY43" fmla="*/ 238961 h 439724"/>
                  <a:gd name="connsiteX44" fmla="*/ 88554 w 427160"/>
                  <a:gd name="connsiteY44" fmla="*/ 247504 h 439724"/>
                  <a:gd name="connsiteX45" fmla="*/ 91444 w 427160"/>
                  <a:gd name="connsiteY45" fmla="*/ 346379 h 439724"/>
                  <a:gd name="connsiteX46" fmla="*/ 111420 w 427160"/>
                  <a:gd name="connsiteY46" fmla="*/ 398392 h 439724"/>
                  <a:gd name="connsiteX47" fmla="*/ 41189 w 427160"/>
                  <a:gd name="connsiteY47" fmla="*/ 325398 h 439724"/>
                  <a:gd name="connsiteX48" fmla="*/ 79508 w 427160"/>
                  <a:gd name="connsiteY48" fmla="*/ 69981 h 439724"/>
                  <a:gd name="connsiteX49" fmla="*/ 79508 w 427160"/>
                  <a:gd name="connsiteY49" fmla="*/ 69981 h 439724"/>
                  <a:gd name="connsiteX50" fmla="*/ 124988 w 427160"/>
                  <a:gd name="connsiteY50" fmla="*/ 81414 h 439724"/>
                  <a:gd name="connsiteX51" fmla="*/ 124988 w 427160"/>
                  <a:gd name="connsiteY51" fmla="*/ 81916 h 439724"/>
                  <a:gd name="connsiteX52" fmla="*/ 133531 w 427160"/>
                  <a:gd name="connsiteY52" fmla="*/ 103903 h 439724"/>
                  <a:gd name="connsiteX53" fmla="*/ 100364 w 427160"/>
                  <a:gd name="connsiteY53" fmla="*/ 188455 h 439724"/>
                  <a:gd name="connsiteX54" fmla="*/ 99861 w 427160"/>
                  <a:gd name="connsiteY54" fmla="*/ 188455 h 439724"/>
                  <a:gd name="connsiteX55" fmla="*/ 98856 w 427160"/>
                  <a:gd name="connsiteY55" fmla="*/ 188455 h 439724"/>
                  <a:gd name="connsiteX56" fmla="*/ 68955 w 427160"/>
                  <a:gd name="connsiteY56" fmla="*/ 218985 h 439724"/>
                  <a:gd name="connsiteX57" fmla="*/ 69960 w 427160"/>
                  <a:gd name="connsiteY57" fmla="*/ 226146 h 439724"/>
                  <a:gd name="connsiteX58" fmla="*/ 18324 w 427160"/>
                  <a:gd name="connsiteY58" fmla="*/ 265218 h 439724"/>
                  <a:gd name="connsiteX59" fmla="*/ 79508 w 427160"/>
                  <a:gd name="connsiteY59" fmla="*/ 69981 h 439724"/>
                  <a:gd name="connsiteX60" fmla="*/ 116571 w 427160"/>
                  <a:gd name="connsiteY60" fmla="*/ 42341 h 439724"/>
                  <a:gd name="connsiteX61" fmla="*/ 116571 w 427160"/>
                  <a:gd name="connsiteY61" fmla="*/ 42341 h 439724"/>
                  <a:gd name="connsiteX62" fmla="*/ 217079 w 427160"/>
                  <a:gd name="connsiteY62" fmla="*/ 14199 h 439724"/>
                  <a:gd name="connsiteX63" fmla="*/ 211425 w 427160"/>
                  <a:gd name="connsiteY63" fmla="*/ 17088 h 439724"/>
                  <a:gd name="connsiteX64" fmla="*/ 167830 w 427160"/>
                  <a:gd name="connsiteY64" fmla="*/ 54277 h 439724"/>
                  <a:gd name="connsiteX65" fmla="*/ 155015 w 427160"/>
                  <a:gd name="connsiteY65" fmla="*/ 51387 h 439724"/>
                  <a:gd name="connsiteX66" fmla="*/ 128003 w 427160"/>
                  <a:gd name="connsiteY66" fmla="*/ 67594 h 439724"/>
                  <a:gd name="connsiteX67" fmla="*/ 93831 w 427160"/>
                  <a:gd name="connsiteY67" fmla="*/ 58046 h 439724"/>
                  <a:gd name="connsiteX68" fmla="*/ 116571 w 427160"/>
                  <a:gd name="connsiteY68" fmla="*/ 42341 h 439724"/>
                  <a:gd name="connsiteX69" fmla="*/ 229768 w 427160"/>
                  <a:gd name="connsiteY69" fmla="*/ 174510 h 439724"/>
                  <a:gd name="connsiteX70" fmla="*/ 229768 w 427160"/>
                  <a:gd name="connsiteY70" fmla="*/ 174510 h 439724"/>
                  <a:gd name="connsiteX71" fmla="*/ 179137 w 427160"/>
                  <a:gd name="connsiteY71" fmla="*/ 182173 h 439724"/>
                  <a:gd name="connsiteX72" fmla="*/ 123229 w 427160"/>
                  <a:gd name="connsiteY72" fmla="*/ 199888 h 439724"/>
                  <a:gd name="connsiteX73" fmla="*/ 113807 w 427160"/>
                  <a:gd name="connsiteY73" fmla="*/ 191722 h 439724"/>
                  <a:gd name="connsiteX74" fmla="*/ 146095 w 427160"/>
                  <a:gd name="connsiteY74" fmla="*/ 111064 h 439724"/>
                  <a:gd name="connsiteX75" fmla="*/ 155141 w 427160"/>
                  <a:gd name="connsiteY75" fmla="*/ 112948 h 439724"/>
                  <a:gd name="connsiteX76" fmla="*/ 171222 w 427160"/>
                  <a:gd name="connsiteY76" fmla="*/ 108174 h 439724"/>
                  <a:gd name="connsiteX77" fmla="*/ 229768 w 427160"/>
                  <a:gd name="connsiteY77" fmla="*/ 174510 h 439724"/>
                  <a:gd name="connsiteX78" fmla="*/ 218461 w 427160"/>
                  <a:gd name="connsiteY78" fmla="*/ 29024 h 439724"/>
                  <a:gd name="connsiteX79" fmla="*/ 218461 w 427160"/>
                  <a:gd name="connsiteY79" fmla="*/ 29024 h 439724"/>
                  <a:gd name="connsiteX80" fmla="*/ 254895 w 427160"/>
                  <a:gd name="connsiteY80" fmla="*/ 18470 h 439724"/>
                  <a:gd name="connsiteX81" fmla="*/ 260549 w 427160"/>
                  <a:gd name="connsiteY81" fmla="*/ 18973 h 439724"/>
                  <a:gd name="connsiteX82" fmla="*/ 271479 w 427160"/>
                  <a:gd name="connsiteY82" fmla="*/ 21360 h 439724"/>
                  <a:gd name="connsiteX83" fmla="*/ 276756 w 427160"/>
                  <a:gd name="connsiteY83" fmla="*/ 23245 h 439724"/>
                  <a:gd name="connsiteX84" fmla="*/ 325126 w 427160"/>
                  <a:gd name="connsiteY84" fmla="*/ 97244 h 439724"/>
                  <a:gd name="connsiteX85" fmla="*/ 330277 w 427160"/>
                  <a:gd name="connsiteY85" fmla="*/ 157926 h 439724"/>
                  <a:gd name="connsiteX86" fmla="*/ 308919 w 427160"/>
                  <a:gd name="connsiteY86" fmla="*/ 176017 h 439724"/>
                  <a:gd name="connsiteX87" fmla="*/ 245850 w 427160"/>
                  <a:gd name="connsiteY87" fmla="*/ 173128 h 439724"/>
                  <a:gd name="connsiteX88" fmla="*/ 180896 w 427160"/>
                  <a:gd name="connsiteY88" fmla="*/ 97746 h 439724"/>
                  <a:gd name="connsiteX89" fmla="*/ 185168 w 427160"/>
                  <a:gd name="connsiteY89" fmla="*/ 82042 h 439724"/>
                  <a:gd name="connsiteX90" fmla="*/ 178509 w 427160"/>
                  <a:gd name="connsiteY90" fmla="*/ 63448 h 439724"/>
                  <a:gd name="connsiteX91" fmla="*/ 218461 w 427160"/>
                  <a:gd name="connsiteY91" fmla="*/ 29024 h 439724"/>
                  <a:gd name="connsiteX92" fmla="*/ 396110 w 427160"/>
                  <a:gd name="connsiteY92" fmla="*/ 117722 h 439724"/>
                  <a:gd name="connsiteX93" fmla="*/ 396110 w 427160"/>
                  <a:gd name="connsiteY93" fmla="*/ 117722 h 439724"/>
                  <a:gd name="connsiteX94" fmla="*/ 422619 w 427160"/>
                  <a:gd name="connsiteY94" fmla="*/ 216974 h 439724"/>
                  <a:gd name="connsiteX95" fmla="*/ 367213 w 427160"/>
                  <a:gd name="connsiteY95" fmla="*/ 191219 h 439724"/>
                  <a:gd name="connsiteX96" fmla="*/ 367213 w 427160"/>
                  <a:gd name="connsiteY96" fmla="*/ 187450 h 439724"/>
                  <a:gd name="connsiteX97" fmla="*/ 343971 w 427160"/>
                  <a:gd name="connsiteY97" fmla="*/ 157800 h 439724"/>
                  <a:gd name="connsiteX98" fmla="*/ 338694 w 427160"/>
                  <a:gd name="connsiteY98" fmla="*/ 94354 h 439724"/>
                  <a:gd name="connsiteX99" fmla="*/ 316457 w 427160"/>
                  <a:gd name="connsiteY99" fmla="*/ 39452 h 439724"/>
                  <a:gd name="connsiteX100" fmla="*/ 396110 w 427160"/>
                  <a:gd name="connsiteY100" fmla="*/ 117722 h 439724"/>
                  <a:gd name="connsiteX101" fmla="*/ 408045 w 427160"/>
                  <a:gd name="connsiteY101" fmla="*/ 110561 h 439724"/>
                  <a:gd name="connsiteX102" fmla="*/ 408045 w 427160"/>
                  <a:gd name="connsiteY102" fmla="*/ 110561 h 439724"/>
                  <a:gd name="connsiteX103" fmla="*/ 281530 w 427160"/>
                  <a:gd name="connsiteY103" fmla="*/ 9299 h 439724"/>
                  <a:gd name="connsiteX104" fmla="*/ 273489 w 427160"/>
                  <a:gd name="connsiteY104" fmla="*/ 6912 h 439724"/>
                  <a:gd name="connsiteX105" fmla="*/ 262057 w 427160"/>
                  <a:gd name="connsiteY105" fmla="*/ 4525 h 439724"/>
                  <a:gd name="connsiteX106" fmla="*/ 109409 w 427160"/>
                  <a:gd name="connsiteY106" fmla="*/ 29778 h 439724"/>
                  <a:gd name="connsiteX107" fmla="*/ 29254 w 427160"/>
                  <a:gd name="connsiteY107" fmla="*/ 331931 h 439724"/>
                  <a:gd name="connsiteX108" fmla="*/ 144964 w 427160"/>
                  <a:gd name="connsiteY108" fmla="*/ 430304 h 439724"/>
                  <a:gd name="connsiteX109" fmla="*/ 156397 w 427160"/>
                  <a:gd name="connsiteY109" fmla="*/ 434575 h 439724"/>
                  <a:gd name="connsiteX110" fmla="*/ 164438 w 427160"/>
                  <a:gd name="connsiteY110" fmla="*/ 435957 h 439724"/>
                  <a:gd name="connsiteX111" fmla="*/ 218461 w 427160"/>
                  <a:gd name="connsiteY111" fmla="*/ 442616 h 439724"/>
                  <a:gd name="connsiteX112" fmla="*/ 327890 w 427160"/>
                  <a:gd name="connsiteY112" fmla="*/ 413468 h 439724"/>
                  <a:gd name="connsiteX113" fmla="*/ 408045 w 427160"/>
                  <a:gd name="connsiteY113" fmla="*/ 110561 h 439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427160" h="439724">
                    <a:moveTo>
                      <a:pt x="320728" y="400779"/>
                    </a:moveTo>
                    <a:lnTo>
                      <a:pt x="320728" y="400779"/>
                    </a:lnTo>
                    <a:cubicBezTo>
                      <a:pt x="312185" y="406056"/>
                      <a:pt x="303139" y="410327"/>
                      <a:pt x="294219" y="414097"/>
                    </a:cubicBezTo>
                    <a:cubicBezTo>
                      <a:pt x="295601" y="394497"/>
                      <a:pt x="296104" y="375903"/>
                      <a:pt x="295601" y="357309"/>
                    </a:cubicBezTo>
                    <a:cubicBezTo>
                      <a:pt x="309295" y="353917"/>
                      <a:pt x="319346" y="341605"/>
                      <a:pt x="319346" y="327282"/>
                    </a:cubicBezTo>
                    <a:cubicBezTo>
                      <a:pt x="319346" y="319619"/>
                      <a:pt x="315954" y="311578"/>
                      <a:pt x="311306" y="306301"/>
                    </a:cubicBezTo>
                    <a:cubicBezTo>
                      <a:pt x="318467" y="289592"/>
                      <a:pt x="325126" y="271877"/>
                      <a:pt x="329774" y="253283"/>
                    </a:cubicBezTo>
                    <a:cubicBezTo>
                      <a:pt x="333166" y="241348"/>
                      <a:pt x="335428" y="229915"/>
                      <a:pt x="337815" y="218482"/>
                    </a:cubicBezTo>
                    <a:cubicBezTo>
                      <a:pt x="348242" y="217477"/>
                      <a:pt x="357288" y="212326"/>
                      <a:pt x="362439" y="204662"/>
                    </a:cubicBezTo>
                    <a:cubicBezTo>
                      <a:pt x="382290" y="211823"/>
                      <a:pt x="402266" y="220869"/>
                      <a:pt x="422619" y="233307"/>
                    </a:cubicBezTo>
                    <a:cubicBezTo>
                      <a:pt x="418473" y="301025"/>
                      <a:pt x="382918" y="364470"/>
                      <a:pt x="320728" y="400779"/>
                    </a:cubicBezTo>
                    <a:close/>
                    <a:moveTo>
                      <a:pt x="253890" y="186948"/>
                    </a:moveTo>
                    <a:lnTo>
                      <a:pt x="253890" y="186948"/>
                    </a:lnTo>
                    <a:cubicBezTo>
                      <a:pt x="270474" y="186948"/>
                      <a:pt x="288440" y="187450"/>
                      <a:pt x="306908" y="190717"/>
                    </a:cubicBezTo>
                    <a:cubicBezTo>
                      <a:pt x="307913" y="201270"/>
                      <a:pt x="314447" y="210316"/>
                      <a:pt x="323995" y="215090"/>
                    </a:cubicBezTo>
                    <a:cubicBezTo>
                      <a:pt x="321608" y="226523"/>
                      <a:pt x="319221" y="237453"/>
                      <a:pt x="316457" y="249012"/>
                    </a:cubicBezTo>
                    <a:cubicBezTo>
                      <a:pt x="311683" y="266726"/>
                      <a:pt x="305526" y="282933"/>
                      <a:pt x="298868" y="298135"/>
                    </a:cubicBezTo>
                    <a:cubicBezTo>
                      <a:pt x="295978" y="297130"/>
                      <a:pt x="292712" y="296753"/>
                      <a:pt x="289319" y="296753"/>
                    </a:cubicBezTo>
                    <a:cubicBezTo>
                      <a:pt x="282409" y="257555"/>
                      <a:pt x="270474" y="219864"/>
                      <a:pt x="253890" y="186948"/>
                    </a:cubicBezTo>
                    <a:close/>
                    <a:moveTo>
                      <a:pt x="279520" y="419499"/>
                    </a:moveTo>
                    <a:lnTo>
                      <a:pt x="279520" y="419499"/>
                    </a:lnTo>
                    <a:cubicBezTo>
                      <a:pt x="256780" y="426660"/>
                      <a:pt x="233537" y="430052"/>
                      <a:pt x="209415" y="428545"/>
                    </a:cubicBezTo>
                    <a:cubicBezTo>
                      <a:pt x="212682" y="427540"/>
                      <a:pt x="215571" y="426158"/>
                      <a:pt x="218461" y="424273"/>
                    </a:cubicBezTo>
                    <a:cubicBezTo>
                      <a:pt x="241201" y="410956"/>
                      <a:pt x="262936" y="389472"/>
                      <a:pt x="281907" y="361204"/>
                    </a:cubicBezTo>
                    <a:cubicBezTo>
                      <a:pt x="282409" y="380301"/>
                      <a:pt x="281404" y="399397"/>
                      <a:pt x="279520" y="419499"/>
                    </a:cubicBezTo>
                    <a:close/>
                    <a:moveTo>
                      <a:pt x="167202" y="421886"/>
                    </a:moveTo>
                    <a:lnTo>
                      <a:pt x="167202" y="421886"/>
                    </a:lnTo>
                    <a:cubicBezTo>
                      <a:pt x="166699" y="421886"/>
                      <a:pt x="165820" y="421886"/>
                      <a:pt x="165820" y="421886"/>
                    </a:cubicBezTo>
                    <a:cubicBezTo>
                      <a:pt x="160543" y="420881"/>
                      <a:pt x="155895" y="418996"/>
                      <a:pt x="150618" y="417112"/>
                    </a:cubicBezTo>
                    <a:cubicBezTo>
                      <a:pt x="128757" y="406181"/>
                      <a:pt x="113681" y="380803"/>
                      <a:pt x="105138" y="343615"/>
                    </a:cubicBezTo>
                    <a:cubicBezTo>
                      <a:pt x="98982" y="315975"/>
                      <a:pt x="98479" y="283436"/>
                      <a:pt x="102248" y="249514"/>
                    </a:cubicBezTo>
                    <a:cubicBezTo>
                      <a:pt x="117450" y="247630"/>
                      <a:pt x="129762" y="235192"/>
                      <a:pt x="129762" y="218985"/>
                    </a:cubicBezTo>
                    <a:cubicBezTo>
                      <a:pt x="129762" y="217100"/>
                      <a:pt x="129762" y="214713"/>
                      <a:pt x="128757" y="212326"/>
                    </a:cubicBezTo>
                    <a:cubicBezTo>
                      <a:pt x="145844" y="206170"/>
                      <a:pt x="163307" y="200391"/>
                      <a:pt x="182781" y="196119"/>
                    </a:cubicBezTo>
                    <a:cubicBezTo>
                      <a:pt x="198862" y="192224"/>
                      <a:pt x="217330" y="189460"/>
                      <a:pt x="237683" y="187576"/>
                    </a:cubicBezTo>
                    <a:cubicBezTo>
                      <a:pt x="256152" y="221497"/>
                      <a:pt x="268464" y="259188"/>
                      <a:pt x="275625" y="299768"/>
                    </a:cubicBezTo>
                    <a:cubicBezTo>
                      <a:pt x="265700" y="305045"/>
                      <a:pt x="258539" y="315473"/>
                      <a:pt x="258539" y="327408"/>
                    </a:cubicBezTo>
                    <a:cubicBezTo>
                      <a:pt x="258539" y="337836"/>
                      <a:pt x="263313" y="346002"/>
                      <a:pt x="270851" y="352158"/>
                    </a:cubicBezTo>
                    <a:cubicBezTo>
                      <a:pt x="252885" y="378416"/>
                      <a:pt x="232909" y="399397"/>
                      <a:pt x="211174" y="411835"/>
                    </a:cubicBezTo>
                    <a:cubicBezTo>
                      <a:pt x="195595" y="420881"/>
                      <a:pt x="181022" y="424273"/>
                      <a:pt x="167202" y="421886"/>
                    </a:cubicBezTo>
                    <a:close/>
                    <a:moveTo>
                      <a:pt x="41189" y="325398"/>
                    </a:moveTo>
                    <a:lnTo>
                      <a:pt x="41189" y="325398"/>
                    </a:lnTo>
                    <a:cubicBezTo>
                      <a:pt x="33651" y="311075"/>
                      <a:pt x="27495" y="296753"/>
                      <a:pt x="22721" y="281425"/>
                    </a:cubicBezTo>
                    <a:cubicBezTo>
                      <a:pt x="34531" y="268108"/>
                      <a:pt x="52999" y="252781"/>
                      <a:pt x="76242" y="238961"/>
                    </a:cubicBezTo>
                    <a:cubicBezTo>
                      <a:pt x="79634" y="242353"/>
                      <a:pt x="83780" y="245117"/>
                      <a:pt x="88554" y="247504"/>
                    </a:cubicBezTo>
                    <a:cubicBezTo>
                      <a:pt x="84282" y="283310"/>
                      <a:pt x="84785" y="317232"/>
                      <a:pt x="91444" y="346379"/>
                    </a:cubicBezTo>
                    <a:cubicBezTo>
                      <a:pt x="95715" y="366858"/>
                      <a:pt x="102876" y="384572"/>
                      <a:pt x="111420" y="398392"/>
                    </a:cubicBezTo>
                    <a:cubicBezTo>
                      <a:pt x="82398" y="380301"/>
                      <a:pt x="58653" y="355425"/>
                      <a:pt x="41189" y="325398"/>
                    </a:cubicBezTo>
                    <a:close/>
                    <a:moveTo>
                      <a:pt x="79508" y="69981"/>
                    </a:moveTo>
                    <a:lnTo>
                      <a:pt x="79508" y="69981"/>
                    </a:lnTo>
                    <a:cubicBezTo>
                      <a:pt x="95087" y="71866"/>
                      <a:pt x="109786" y="76137"/>
                      <a:pt x="124988" y="81414"/>
                    </a:cubicBezTo>
                    <a:cubicBezTo>
                      <a:pt x="124988" y="81916"/>
                      <a:pt x="124988" y="81916"/>
                      <a:pt x="124988" y="81916"/>
                    </a:cubicBezTo>
                    <a:cubicBezTo>
                      <a:pt x="124988" y="90585"/>
                      <a:pt x="127878" y="98626"/>
                      <a:pt x="133531" y="103903"/>
                    </a:cubicBezTo>
                    <a:cubicBezTo>
                      <a:pt x="119712" y="129281"/>
                      <a:pt x="108404" y="157423"/>
                      <a:pt x="100364" y="188455"/>
                    </a:cubicBezTo>
                    <a:cubicBezTo>
                      <a:pt x="100364" y="188455"/>
                      <a:pt x="100364" y="188455"/>
                      <a:pt x="99861" y="188455"/>
                    </a:cubicBezTo>
                    <a:cubicBezTo>
                      <a:pt x="99861" y="188455"/>
                      <a:pt x="99861" y="188455"/>
                      <a:pt x="98856" y="188455"/>
                    </a:cubicBezTo>
                    <a:cubicBezTo>
                      <a:pt x="82775" y="188455"/>
                      <a:pt x="68955" y="202275"/>
                      <a:pt x="68955" y="218985"/>
                    </a:cubicBezTo>
                    <a:cubicBezTo>
                      <a:pt x="68955" y="221372"/>
                      <a:pt x="68955" y="223759"/>
                      <a:pt x="69960" y="226146"/>
                    </a:cubicBezTo>
                    <a:cubicBezTo>
                      <a:pt x="49104" y="239086"/>
                      <a:pt x="31139" y="252906"/>
                      <a:pt x="18324" y="265218"/>
                    </a:cubicBezTo>
                    <a:cubicBezTo>
                      <a:pt x="3750" y="194611"/>
                      <a:pt x="26490" y="119607"/>
                      <a:pt x="79508" y="69981"/>
                    </a:cubicBezTo>
                    <a:close/>
                    <a:moveTo>
                      <a:pt x="116571" y="42341"/>
                    </a:moveTo>
                    <a:lnTo>
                      <a:pt x="116571" y="42341"/>
                    </a:lnTo>
                    <a:cubicBezTo>
                      <a:pt x="147351" y="23747"/>
                      <a:pt x="181524" y="14701"/>
                      <a:pt x="217079" y="14199"/>
                    </a:cubicBezTo>
                    <a:cubicBezTo>
                      <a:pt x="215194" y="15204"/>
                      <a:pt x="213310" y="16083"/>
                      <a:pt x="211425" y="17088"/>
                    </a:cubicBezTo>
                    <a:cubicBezTo>
                      <a:pt x="196726" y="25632"/>
                      <a:pt x="181524" y="38070"/>
                      <a:pt x="167830" y="54277"/>
                    </a:cubicBezTo>
                    <a:cubicBezTo>
                      <a:pt x="163558" y="52895"/>
                      <a:pt x="159789" y="51387"/>
                      <a:pt x="155015" y="51387"/>
                    </a:cubicBezTo>
                    <a:cubicBezTo>
                      <a:pt x="143582" y="51387"/>
                      <a:pt x="133155" y="58046"/>
                      <a:pt x="128003" y="67594"/>
                    </a:cubicBezTo>
                    <a:cubicBezTo>
                      <a:pt x="117073" y="63322"/>
                      <a:pt x="105263" y="59930"/>
                      <a:pt x="93831" y="58046"/>
                    </a:cubicBezTo>
                    <a:cubicBezTo>
                      <a:pt x="100866" y="51889"/>
                      <a:pt x="107902" y="46613"/>
                      <a:pt x="116571" y="42341"/>
                    </a:cubicBezTo>
                    <a:close/>
                    <a:moveTo>
                      <a:pt x="229768" y="174510"/>
                    </a:moveTo>
                    <a:lnTo>
                      <a:pt x="229768" y="174510"/>
                    </a:lnTo>
                    <a:cubicBezTo>
                      <a:pt x="211300" y="175515"/>
                      <a:pt x="194716" y="178279"/>
                      <a:pt x="179137" y="182173"/>
                    </a:cubicBezTo>
                    <a:cubicBezTo>
                      <a:pt x="159664" y="186445"/>
                      <a:pt x="140316" y="192224"/>
                      <a:pt x="123229" y="199888"/>
                    </a:cubicBezTo>
                    <a:cubicBezTo>
                      <a:pt x="119963" y="196496"/>
                      <a:pt x="117073" y="194109"/>
                      <a:pt x="113807" y="191722"/>
                    </a:cubicBezTo>
                    <a:cubicBezTo>
                      <a:pt x="121847" y="163077"/>
                      <a:pt x="132778" y="135437"/>
                      <a:pt x="146095" y="111064"/>
                    </a:cubicBezTo>
                    <a:cubicBezTo>
                      <a:pt x="148985" y="112446"/>
                      <a:pt x="151749" y="112948"/>
                      <a:pt x="155141" y="112948"/>
                    </a:cubicBezTo>
                    <a:cubicBezTo>
                      <a:pt x="160794" y="112948"/>
                      <a:pt x="166950" y="111064"/>
                      <a:pt x="171222" y="108174"/>
                    </a:cubicBezTo>
                    <a:cubicBezTo>
                      <a:pt x="193334" y="124884"/>
                      <a:pt x="213184" y="147372"/>
                      <a:pt x="229768" y="174510"/>
                    </a:cubicBezTo>
                    <a:close/>
                    <a:moveTo>
                      <a:pt x="218461" y="29024"/>
                    </a:moveTo>
                    <a:lnTo>
                      <a:pt x="218461" y="29024"/>
                    </a:lnTo>
                    <a:cubicBezTo>
                      <a:pt x="231276" y="21863"/>
                      <a:pt x="243588" y="18470"/>
                      <a:pt x="254895" y="18470"/>
                    </a:cubicBezTo>
                    <a:cubicBezTo>
                      <a:pt x="256780" y="18470"/>
                      <a:pt x="258664" y="18470"/>
                      <a:pt x="260549" y="18973"/>
                    </a:cubicBezTo>
                    <a:cubicBezTo>
                      <a:pt x="263815" y="19476"/>
                      <a:pt x="267710" y="20355"/>
                      <a:pt x="271479" y="21360"/>
                    </a:cubicBezTo>
                    <a:cubicBezTo>
                      <a:pt x="272861" y="21863"/>
                      <a:pt x="274871" y="22742"/>
                      <a:pt x="276756" y="23245"/>
                    </a:cubicBezTo>
                    <a:cubicBezTo>
                      <a:pt x="298993" y="32793"/>
                      <a:pt x="316582" y="58548"/>
                      <a:pt x="325126" y="97244"/>
                    </a:cubicBezTo>
                    <a:cubicBezTo>
                      <a:pt x="328392" y="115838"/>
                      <a:pt x="330277" y="136442"/>
                      <a:pt x="330277" y="157926"/>
                    </a:cubicBezTo>
                    <a:cubicBezTo>
                      <a:pt x="320728" y="159810"/>
                      <a:pt x="312311" y="166972"/>
                      <a:pt x="308919" y="176017"/>
                    </a:cubicBezTo>
                    <a:cubicBezTo>
                      <a:pt x="286681" y="173128"/>
                      <a:pt x="265826" y="172625"/>
                      <a:pt x="245850" y="173128"/>
                    </a:cubicBezTo>
                    <a:cubicBezTo>
                      <a:pt x="227884" y="142598"/>
                      <a:pt x="206023" y="117346"/>
                      <a:pt x="180896" y="97746"/>
                    </a:cubicBezTo>
                    <a:cubicBezTo>
                      <a:pt x="183283" y="92972"/>
                      <a:pt x="185168" y="87696"/>
                      <a:pt x="185168" y="82042"/>
                    </a:cubicBezTo>
                    <a:cubicBezTo>
                      <a:pt x="185168" y="74881"/>
                      <a:pt x="182781" y="68222"/>
                      <a:pt x="178509" y="63448"/>
                    </a:cubicBezTo>
                    <a:cubicBezTo>
                      <a:pt x="190947" y="49000"/>
                      <a:pt x="204641" y="37064"/>
                      <a:pt x="218461" y="29024"/>
                    </a:cubicBezTo>
                    <a:close/>
                    <a:moveTo>
                      <a:pt x="396110" y="117722"/>
                    </a:moveTo>
                    <a:lnTo>
                      <a:pt x="396110" y="117722"/>
                    </a:lnTo>
                    <a:cubicBezTo>
                      <a:pt x="413699" y="149257"/>
                      <a:pt x="422242" y="183179"/>
                      <a:pt x="422619" y="216974"/>
                    </a:cubicBezTo>
                    <a:cubicBezTo>
                      <a:pt x="404150" y="206044"/>
                      <a:pt x="385682" y="197375"/>
                      <a:pt x="367213" y="191219"/>
                    </a:cubicBezTo>
                    <a:cubicBezTo>
                      <a:pt x="367213" y="189837"/>
                      <a:pt x="367213" y="188832"/>
                      <a:pt x="367213" y="187450"/>
                    </a:cubicBezTo>
                    <a:cubicBezTo>
                      <a:pt x="367213" y="173128"/>
                      <a:pt x="357791" y="161192"/>
                      <a:pt x="343971" y="157800"/>
                    </a:cubicBezTo>
                    <a:cubicBezTo>
                      <a:pt x="344473" y="135437"/>
                      <a:pt x="342589" y="113828"/>
                      <a:pt x="338694" y="94354"/>
                    </a:cubicBezTo>
                    <a:cubicBezTo>
                      <a:pt x="333920" y="72368"/>
                      <a:pt x="325879" y="53774"/>
                      <a:pt x="316457" y="39452"/>
                    </a:cubicBezTo>
                    <a:cubicBezTo>
                      <a:pt x="349248" y="57669"/>
                      <a:pt x="376762" y="84806"/>
                      <a:pt x="396110" y="117722"/>
                    </a:cubicBezTo>
                    <a:close/>
                    <a:moveTo>
                      <a:pt x="408045" y="110561"/>
                    </a:moveTo>
                    <a:lnTo>
                      <a:pt x="408045" y="110561"/>
                    </a:lnTo>
                    <a:cubicBezTo>
                      <a:pt x="380028" y="61815"/>
                      <a:pt x="335051" y="25632"/>
                      <a:pt x="281530" y="9299"/>
                    </a:cubicBezTo>
                    <a:cubicBezTo>
                      <a:pt x="279143" y="8797"/>
                      <a:pt x="276756" y="7415"/>
                      <a:pt x="273489" y="6912"/>
                    </a:cubicBezTo>
                    <a:cubicBezTo>
                      <a:pt x="270223" y="5530"/>
                      <a:pt x="266454" y="5027"/>
                      <a:pt x="262057" y="4525"/>
                    </a:cubicBezTo>
                    <a:cubicBezTo>
                      <a:pt x="209541" y="-6405"/>
                      <a:pt x="155895" y="2640"/>
                      <a:pt x="109409" y="29778"/>
                    </a:cubicBezTo>
                    <a:cubicBezTo>
                      <a:pt x="4629" y="90836"/>
                      <a:pt x="-30925" y="226397"/>
                      <a:pt x="29254" y="331931"/>
                    </a:cubicBezTo>
                    <a:cubicBezTo>
                      <a:pt x="55261" y="378290"/>
                      <a:pt x="96092" y="412589"/>
                      <a:pt x="144964" y="430304"/>
                    </a:cubicBezTo>
                    <a:cubicBezTo>
                      <a:pt x="148733" y="432188"/>
                      <a:pt x="152125" y="433193"/>
                      <a:pt x="156397" y="434575"/>
                    </a:cubicBezTo>
                    <a:cubicBezTo>
                      <a:pt x="158784" y="435078"/>
                      <a:pt x="161171" y="435580"/>
                      <a:pt x="164438" y="435957"/>
                    </a:cubicBezTo>
                    <a:cubicBezTo>
                      <a:pt x="182027" y="440229"/>
                      <a:pt x="200872" y="442616"/>
                      <a:pt x="218461" y="442616"/>
                    </a:cubicBezTo>
                    <a:cubicBezTo>
                      <a:pt x="256780" y="442616"/>
                      <a:pt x="293842" y="433067"/>
                      <a:pt x="327890" y="413468"/>
                    </a:cubicBezTo>
                    <a:cubicBezTo>
                      <a:pt x="432167" y="352158"/>
                      <a:pt x="468224" y="216598"/>
                      <a:pt x="408045" y="110561"/>
                    </a:cubicBezTo>
                    <a:close/>
                  </a:path>
                </a:pathLst>
              </a:custGeom>
              <a:solidFill>
                <a:srgbClr val="FFFFFF"/>
              </a:solidFill>
              <a:ln w="12524" cap="flat">
                <a:noFill/>
                <a:prstDash val="solid"/>
                <a:miter/>
              </a:ln>
            </p:spPr>
            <p:txBody>
              <a:bodyPr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Microsoft Sans Serif"/>
                  <a:ea typeface="+mn-ea"/>
                </a:endParaRPr>
              </a:p>
            </p:txBody>
          </p:sp>
        </p:grpSp>
        <p:sp>
          <p:nvSpPr>
            <p:cNvPr id="155" name="TextBox 154">
              <a:extLst>
                <a:ext uri="{FF2B5EF4-FFF2-40B4-BE49-F238E27FC236}">
                  <a16:creationId xmlns:a16="http://schemas.microsoft.com/office/drawing/2014/main" id="{AB9865EA-988D-2572-4F98-A77600AA676D}"/>
                </a:ext>
              </a:extLst>
            </p:cNvPr>
            <p:cNvSpPr txBox="1"/>
            <p:nvPr/>
          </p:nvSpPr>
          <p:spPr>
            <a:xfrm>
              <a:off x="3180140" y="1058970"/>
              <a:ext cx="775983" cy="258295"/>
            </a:xfrm>
            <a:prstGeom prst="rect">
              <a:avLst/>
            </a:prstGeom>
          </p:spPr>
          <p:txBody>
            <a:bodyPr wrap="square" lIns="0" tIns="0" rIns="0" bIns="0" rtlCol="0">
              <a:spAutoFit/>
            </a:bodyPr>
            <a:lstStyle/>
            <a:p>
              <a:pPr marL="0" marR="0" lvl="0" indent="0" algn="ctr" defTabSz="685800" eaLnBrk="1" fontAlgn="auto" latinLnBrk="0" hangingPunct="1">
                <a:lnSpc>
                  <a:spcPct val="96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B2742"/>
                  </a:solidFill>
                  <a:effectLst/>
                  <a:uLnTx/>
                  <a:uFillTx/>
                  <a:latin typeface="Microsoft Sans Serif"/>
                  <a:ea typeface="+mn-ea"/>
                  <a:cs typeface="Microsoft Sans Serif" panose="020B0604020202020204" pitchFamily="34" charset="0"/>
                </a:rPr>
                <a:t>MNO</a:t>
              </a:r>
            </a:p>
          </p:txBody>
        </p:sp>
        <p:sp>
          <p:nvSpPr>
            <p:cNvPr id="156" name="TextBox 155">
              <a:extLst>
                <a:ext uri="{FF2B5EF4-FFF2-40B4-BE49-F238E27FC236}">
                  <a16:creationId xmlns:a16="http://schemas.microsoft.com/office/drawing/2014/main" id="{874EB690-3811-B81A-4E6F-E0D75EFDC703}"/>
                </a:ext>
              </a:extLst>
            </p:cNvPr>
            <p:cNvSpPr txBox="1"/>
            <p:nvPr/>
          </p:nvSpPr>
          <p:spPr>
            <a:xfrm>
              <a:off x="5437398" y="1058970"/>
              <a:ext cx="775983" cy="258295"/>
            </a:xfrm>
            <a:prstGeom prst="rect">
              <a:avLst/>
            </a:prstGeom>
          </p:spPr>
          <p:txBody>
            <a:bodyPr wrap="square" lIns="0" tIns="0" rIns="0" bIns="0" rtlCol="0">
              <a:spAutoFit/>
            </a:bodyPr>
            <a:lstStyle/>
            <a:p>
              <a:pPr marL="0" marR="0" lvl="0" indent="0" algn="ctr" defTabSz="685800" eaLnBrk="1" fontAlgn="auto" latinLnBrk="0" hangingPunct="1">
                <a:lnSpc>
                  <a:spcPct val="96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B2742"/>
                  </a:solidFill>
                  <a:effectLst/>
                  <a:uLnTx/>
                  <a:uFillTx/>
                  <a:latin typeface="Microsoft Sans Serif"/>
                  <a:ea typeface="+mn-ea"/>
                  <a:cs typeface="Microsoft Sans Serif" panose="020B0604020202020204" pitchFamily="34" charset="0"/>
                </a:rPr>
                <a:t>MNO</a:t>
              </a:r>
            </a:p>
          </p:txBody>
        </p:sp>
        <p:sp>
          <p:nvSpPr>
            <p:cNvPr id="157" name="TextBox 156">
              <a:extLst>
                <a:ext uri="{FF2B5EF4-FFF2-40B4-BE49-F238E27FC236}">
                  <a16:creationId xmlns:a16="http://schemas.microsoft.com/office/drawing/2014/main" id="{7C29BA64-FB49-6D3F-D0FE-963EF7027A63}"/>
                </a:ext>
              </a:extLst>
            </p:cNvPr>
            <p:cNvSpPr txBox="1"/>
            <p:nvPr/>
          </p:nvSpPr>
          <p:spPr>
            <a:xfrm>
              <a:off x="7679381" y="1056178"/>
              <a:ext cx="775983" cy="258295"/>
            </a:xfrm>
            <a:prstGeom prst="rect">
              <a:avLst/>
            </a:prstGeom>
          </p:spPr>
          <p:txBody>
            <a:bodyPr wrap="square" lIns="0" tIns="0" rIns="0" bIns="0" rtlCol="0">
              <a:spAutoFit/>
            </a:bodyPr>
            <a:lstStyle/>
            <a:p>
              <a:pPr marL="0" marR="0" lvl="0" indent="0" algn="ctr" defTabSz="685800" eaLnBrk="1" fontAlgn="auto" latinLnBrk="0" hangingPunct="1">
                <a:lnSpc>
                  <a:spcPct val="96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B2742"/>
                  </a:solidFill>
                  <a:effectLst/>
                  <a:uLnTx/>
                  <a:uFillTx/>
                  <a:latin typeface="Microsoft Sans Serif"/>
                  <a:ea typeface="+mn-ea"/>
                  <a:cs typeface="Microsoft Sans Serif" panose="020B0604020202020204" pitchFamily="34" charset="0"/>
                </a:rPr>
                <a:t>MNO</a:t>
              </a:r>
            </a:p>
          </p:txBody>
        </p:sp>
        <p:sp>
          <p:nvSpPr>
            <p:cNvPr id="158" name="TextBox 157">
              <a:extLst>
                <a:ext uri="{FF2B5EF4-FFF2-40B4-BE49-F238E27FC236}">
                  <a16:creationId xmlns:a16="http://schemas.microsoft.com/office/drawing/2014/main" id="{925F5B3F-99FA-A340-A678-AD8C2A3CDBBE}"/>
                </a:ext>
              </a:extLst>
            </p:cNvPr>
            <p:cNvSpPr txBox="1"/>
            <p:nvPr/>
          </p:nvSpPr>
          <p:spPr>
            <a:xfrm>
              <a:off x="10033916" y="1066513"/>
              <a:ext cx="775983" cy="258295"/>
            </a:xfrm>
            <a:prstGeom prst="rect">
              <a:avLst/>
            </a:prstGeom>
          </p:spPr>
          <p:txBody>
            <a:bodyPr wrap="square" lIns="0" tIns="0" rIns="0" bIns="0" rtlCol="0">
              <a:spAutoFit/>
            </a:bodyPr>
            <a:lstStyle/>
            <a:p>
              <a:pPr marL="0" marR="0" lvl="0" indent="0" algn="ctr" defTabSz="685800" eaLnBrk="1" fontAlgn="auto" latinLnBrk="0" hangingPunct="1">
                <a:lnSpc>
                  <a:spcPct val="96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B2742"/>
                  </a:solidFill>
                  <a:effectLst/>
                  <a:uLnTx/>
                  <a:uFillTx/>
                  <a:latin typeface="Microsoft Sans Serif"/>
                  <a:ea typeface="+mn-ea"/>
                  <a:cs typeface="Microsoft Sans Serif" panose="020B0604020202020204" pitchFamily="34" charset="0"/>
                </a:rPr>
                <a:t>MNO</a:t>
              </a:r>
            </a:p>
          </p:txBody>
        </p:sp>
        <p:sp>
          <p:nvSpPr>
            <p:cNvPr id="159" name="TextBox 158">
              <a:extLst>
                <a:ext uri="{FF2B5EF4-FFF2-40B4-BE49-F238E27FC236}">
                  <a16:creationId xmlns:a16="http://schemas.microsoft.com/office/drawing/2014/main" id="{70226823-411A-394E-44BA-E960D6ED5E67}"/>
                </a:ext>
              </a:extLst>
            </p:cNvPr>
            <p:cNvSpPr txBox="1"/>
            <p:nvPr/>
          </p:nvSpPr>
          <p:spPr>
            <a:xfrm>
              <a:off x="6208837" y="1691001"/>
              <a:ext cx="1505423" cy="516589"/>
            </a:xfrm>
            <a:prstGeom prst="rect">
              <a:avLst/>
            </a:prstGeom>
          </p:spPr>
          <p:txBody>
            <a:bodyPr wrap="square" lIns="0" tIns="0" rIns="0" bIns="0" rtlCol="0">
              <a:spAutoFit/>
            </a:bodyPr>
            <a:lstStyle/>
            <a:p>
              <a:pPr marL="0" marR="0" lvl="0" indent="0" algn="ctr" defTabSz="685800" eaLnBrk="1" fontAlgn="auto" latinLnBrk="0" hangingPunct="1">
                <a:lnSpc>
                  <a:spcPct val="96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B2742"/>
                  </a:solidFill>
                  <a:effectLst/>
                  <a:uLnTx/>
                  <a:uFillTx/>
                  <a:latin typeface="Microsoft Sans Serif"/>
                  <a:ea typeface="+mn-ea"/>
                  <a:cs typeface="Microsoft Sans Serif" panose="020B0604020202020204" pitchFamily="34" charset="0"/>
                </a:rPr>
                <a:t>Interconnect/</a:t>
              </a:r>
            </a:p>
            <a:p>
              <a:pPr marL="0" marR="0" lvl="0" indent="0" algn="ctr" defTabSz="685800" eaLnBrk="1" fontAlgn="auto" latinLnBrk="0" hangingPunct="1">
                <a:lnSpc>
                  <a:spcPct val="96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B2742"/>
                  </a:solidFill>
                  <a:effectLst/>
                  <a:uLnTx/>
                  <a:uFillTx/>
                  <a:latin typeface="Microsoft Sans Serif"/>
                  <a:ea typeface="+mn-ea"/>
                  <a:cs typeface="Microsoft Sans Serif" panose="020B0604020202020204" pitchFamily="34" charset="0"/>
                </a:rPr>
                <a:t>Roaming</a:t>
              </a:r>
            </a:p>
          </p:txBody>
        </p:sp>
        <p:cxnSp>
          <p:nvCxnSpPr>
            <p:cNvPr id="160" name="Straight Arrow Connector 159">
              <a:extLst>
                <a:ext uri="{FF2B5EF4-FFF2-40B4-BE49-F238E27FC236}">
                  <a16:creationId xmlns:a16="http://schemas.microsoft.com/office/drawing/2014/main" id="{D33A1119-0426-7F9F-B939-1A3F3886A57A}"/>
                </a:ext>
              </a:extLst>
            </p:cNvPr>
            <p:cNvCxnSpPr>
              <a:cxnSpLocks/>
            </p:cNvCxnSpPr>
            <p:nvPr/>
          </p:nvCxnSpPr>
          <p:spPr>
            <a:xfrm>
              <a:off x="1286550" y="2025715"/>
              <a:ext cx="0" cy="1081137"/>
            </a:xfrm>
            <a:prstGeom prst="straightConnector1">
              <a:avLst/>
            </a:prstGeom>
            <a:noFill/>
            <a:ln w="9525" cap="flat" cmpd="sng" algn="ctr">
              <a:solidFill>
                <a:srgbClr val="13161E"/>
              </a:solidFill>
              <a:prstDash val="solid"/>
              <a:headEnd type="none" w="med" len="med"/>
              <a:tailEnd type="triangle" w="med" len="med"/>
            </a:ln>
            <a:effectLst/>
          </p:spPr>
        </p:cxnSp>
        <p:cxnSp>
          <p:nvCxnSpPr>
            <p:cNvPr id="161" name="Straight Arrow Connector 160">
              <a:extLst>
                <a:ext uri="{FF2B5EF4-FFF2-40B4-BE49-F238E27FC236}">
                  <a16:creationId xmlns:a16="http://schemas.microsoft.com/office/drawing/2014/main" id="{B23E7BEF-EE30-0BFB-DEE4-64124BFCF411}"/>
                </a:ext>
              </a:extLst>
            </p:cNvPr>
            <p:cNvCxnSpPr>
              <a:cxnSpLocks/>
            </p:cNvCxnSpPr>
            <p:nvPr/>
          </p:nvCxnSpPr>
          <p:spPr>
            <a:xfrm>
              <a:off x="5812196" y="2025715"/>
              <a:ext cx="0" cy="1081137"/>
            </a:xfrm>
            <a:prstGeom prst="straightConnector1">
              <a:avLst/>
            </a:prstGeom>
            <a:noFill/>
            <a:ln w="9525" cap="flat" cmpd="sng" algn="ctr">
              <a:solidFill>
                <a:srgbClr val="13161E"/>
              </a:solidFill>
              <a:prstDash val="solid"/>
              <a:headEnd type="triangle" w="med" len="med"/>
              <a:tailEnd type="triangle" w="med" len="med"/>
            </a:ln>
            <a:effectLst/>
          </p:spPr>
        </p:cxnSp>
        <p:cxnSp>
          <p:nvCxnSpPr>
            <p:cNvPr id="162" name="Straight Arrow Connector 161">
              <a:extLst>
                <a:ext uri="{FF2B5EF4-FFF2-40B4-BE49-F238E27FC236}">
                  <a16:creationId xmlns:a16="http://schemas.microsoft.com/office/drawing/2014/main" id="{CB720E44-2F48-EA83-C840-1DCC16D0A826}"/>
                </a:ext>
              </a:extLst>
            </p:cNvPr>
            <p:cNvCxnSpPr>
              <a:cxnSpLocks/>
            </p:cNvCxnSpPr>
            <p:nvPr/>
          </p:nvCxnSpPr>
          <p:spPr>
            <a:xfrm>
              <a:off x="3487688" y="2025715"/>
              <a:ext cx="0" cy="1081137"/>
            </a:xfrm>
            <a:prstGeom prst="straightConnector1">
              <a:avLst/>
            </a:prstGeom>
            <a:noFill/>
            <a:ln w="9525" cap="flat" cmpd="sng" algn="ctr">
              <a:solidFill>
                <a:srgbClr val="13161E"/>
              </a:solidFill>
              <a:prstDash val="solid"/>
              <a:headEnd type="triangle" w="med" len="med"/>
              <a:tailEnd type="triangle" w="med" len="med"/>
            </a:ln>
            <a:effectLst/>
          </p:spPr>
        </p:cxnSp>
        <p:cxnSp>
          <p:nvCxnSpPr>
            <p:cNvPr id="163" name="Straight Arrow Connector 162">
              <a:extLst>
                <a:ext uri="{FF2B5EF4-FFF2-40B4-BE49-F238E27FC236}">
                  <a16:creationId xmlns:a16="http://schemas.microsoft.com/office/drawing/2014/main" id="{2C1DB1FF-EBE8-3895-486D-96C3DC71B5C7}"/>
                </a:ext>
              </a:extLst>
            </p:cNvPr>
            <p:cNvCxnSpPr>
              <a:cxnSpLocks/>
            </p:cNvCxnSpPr>
            <p:nvPr/>
          </p:nvCxnSpPr>
          <p:spPr>
            <a:xfrm>
              <a:off x="8075720" y="2025715"/>
              <a:ext cx="0" cy="1081137"/>
            </a:xfrm>
            <a:prstGeom prst="straightConnector1">
              <a:avLst/>
            </a:prstGeom>
            <a:noFill/>
            <a:ln w="9525" cap="flat" cmpd="sng" algn="ctr">
              <a:solidFill>
                <a:srgbClr val="13161E"/>
              </a:solidFill>
              <a:prstDash val="solid"/>
              <a:headEnd type="triangle" w="med" len="med"/>
              <a:tailEnd type="triangle" w="med" len="med"/>
            </a:ln>
            <a:effectLst/>
          </p:spPr>
        </p:cxnSp>
        <p:cxnSp>
          <p:nvCxnSpPr>
            <p:cNvPr id="164" name="Straight Arrow Connector 163">
              <a:extLst>
                <a:ext uri="{FF2B5EF4-FFF2-40B4-BE49-F238E27FC236}">
                  <a16:creationId xmlns:a16="http://schemas.microsoft.com/office/drawing/2014/main" id="{D3CD9703-2D90-1349-28BD-8AD50E53CD48}"/>
                </a:ext>
              </a:extLst>
            </p:cNvPr>
            <p:cNvCxnSpPr>
              <a:cxnSpLocks/>
            </p:cNvCxnSpPr>
            <p:nvPr/>
          </p:nvCxnSpPr>
          <p:spPr>
            <a:xfrm>
              <a:off x="10392479" y="2025715"/>
              <a:ext cx="0" cy="1081137"/>
            </a:xfrm>
            <a:prstGeom prst="straightConnector1">
              <a:avLst/>
            </a:prstGeom>
            <a:noFill/>
            <a:ln w="9525" cap="flat" cmpd="sng" algn="ctr">
              <a:solidFill>
                <a:srgbClr val="13161E"/>
              </a:solidFill>
              <a:prstDash val="solid"/>
              <a:headEnd type="triangle" w="med" len="med"/>
              <a:tailEnd type="triangle" w="med" len="med"/>
            </a:ln>
            <a:effectLst/>
          </p:spPr>
        </p:cxnSp>
        <p:sp>
          <p:nvSpPr>
            <p:cNvPr id="165" name="Arrow: Right 164">
              <a:extLst>
                <a:ext uri="{FF2B5EF4-FFF2-40B4-BE49-F238E27FC236}">
                  <a16:creationId xmlns:a16="http://schemas.microsoft.com/office/drawing/2014/main" id="{45A53E55-BD18-17C9-049E-3B0C6DF75D8C}"/>
                </a:ext>
              </a:extLst>
            </p:cNvPr>
            <p:cNvSpPr/>
            <p:nvPr/>
          </p:nvSpPr>
          <p:spPr>
            <a:xfrm>
              <a:off x="2262580" y="4483208"/>
              <a:ext cx="446394" cy="327857"/>
            </a:xfrm>
            <a:prstGeom prst="rightArrow">
              <a:avLst/>
            </a:prstGeom>
            <a:solidFill>
              <a:srgbClr val="7BA0FF"/>
            </a:solidFill>
            <a:ln>
              <a:noFill/>
            </a:ln>
            <a:effectLst/>
          </p:spPr>
          <p:txBody>
            <a:bodyPr rtlCol="0" anchor="ctr"/>
            <a:lstStyle/>
            <a:p>
              <a:pPr marL="0" marR="0" lvl="0" indent="0" algn="ctr" defTabSz="685800" eaLnBrk="1" fontAlgn="auto" latinLnBrk="0" hangingPunct="1">
                <a:lnSpc>
                  <a:spcPct val="96000"/>
                </a:lnSpc>
                <a:spcBef>
                  <a:spcPts val="0"/>
                </a:spcBef>
                <a:spcAft>
                  <a:spcPts val="0"/>
                </a:spcAft>
                <a:buClrTx/>
                <a:buSzTx/>
                <a:buFontTx/>
                <a:buNone/>
                <a:tabLst/>
                <a:defRPr/>
              </a:pPr>
              <a:endParaRPr kumimoji="0" lang="en-US" sz="1350" b="0" i="0" u="none" strike="noStrike" kern="1200" cap="none" spc="0" normalizeH="0" baseline="0" noProof="0" err="1">
                <a:ln>
                  <a:noFill/>
                </a:ln>
                <a:solidFill>
                  <a:srgbClr val="F7F8FA"/>
                </a:solidFill>
                <a:effectLst/>
                <a:uLnTx/>
                <a:uFillTx/>
                <a:latin typeface="Microsoft Sans Serif"/>
                <a:ea typeface="+mn-ea"/>
                <a:cs typeface="Microsoft Sans Serif" panose="020B0604020202020204" pitchFamily="34" charset="0"/>
              </a:endParaRPr>
            </a:p>
          </p:txBody>
        </p:sp>
        <p:sp>
          <p:nvSpPr>
            <p:cNvPr id="166" name="Arrow: Right 165">
              <a:extLst>
                <a:ext uri="{FF2B5EF4-FFF2-40B4-BE49-F238E27FC236}">
                  <a16:creationId xmlns:a16="http://schemas.microsoft.com/office/drawing/2014/main" id="{8FE21716-ED0A-530B-608B-02D6F17B1441}"/>
                </a:ext>
              </a:extLst>
            </p:cNvPr>
            <p:cNvSpPr/>
            <p:nvPr/>
          </p:nvSpPr>
          <p:spPr>
            <a:xfrm>
              <a:off x="4651364" y="4483208"/>
              <a:ext cx="446394" cy="327857"/>
            </a:xfrm>
            <a:prstGeom prst="rightArrow">
              <a:avLst/>
            </a:prstGeom>
            <a:solidFill>
              <a:srgbClr val="7BA0FF"/>
            </a:solidFill>
            <a:ln>
              <a:noFill/>
            </a:ln>
            <a:effectLst/>
          </p:spPr>
          <p:txBody>
            <a:bodyPr rtlCol="0" anchor="ctr"/>
            <a:lstStyle/>
            <a:p>
              <a:pPr marL="0" marR="0" lvl="0" indent="0" algn="ctr" defTabSz="685800" eaLnBrk="1" fontAlgn="auto" latinLnBrk="0" hangingPunct="1">
                <a:lnSpc>
                  <a:spcPct val="96000"/>
                </a:lnSpc>
                <a:spcBef>
                  <a:spcPts val="0"/>
                </a:spcBef>
                <a:spcAft>
                  <a:spcPts val="0"/>
                </a:spcAft>
                <a:buClrTx/>
                <a:buSzTx/>
                <a:buFontTx/>
                <a:buNone/>
                <a:tabLst/>
                <a:defRPr/>
              </a:pPr>
              <a:endParaRPr kumimoji="0" lang="en-US" sz="1350" b="0" i="0" u="none" strike="noStrike" kern="1200" cap="none" spc="0" normalizeH="0" baseline="0" noProof="0" err="1">
                <a:ln>
                  <a:noFill/>
                </a:ln>
                <a:solidFill>
                  <a:srgbClr val="F7F8FA"/>
                </a:solidFill>
                <a:effectLst/>
                <a:uLnTx/>
                <a:uFillTx/>
                <a:latin typeface="Microsoft Sans Serif"/>
                <a:ea typeface="+mn-ea"/>
                <a:cs typeface="Microsoft Sans Serif" panose="020B0604020202020204" pitchFamily="34" charset="0"/>
              </a:endParaRPr>
            </a:p>
          </p:txBody>
        </p:sp>
        <p:sp>
          <p:nvSpPr>
            <p:cNvPr id="167" name="Arrow: Right 166">
              <a:extLst>
                <a:ext uri="{FF2B5EF4-FFF2-40B4-BE49-F238E27FC236}">
                  <a16:creationId xmlns:a16="http://schemas.microsoft.com/office/drawing/2014/main" id="{8089392F-A577-9033-7997-CAC2FF3C01F1}"/>
                </a:ext>
              </a:extLst>
            </p:cNvPr>
            <p:cNvSpPr/>
            <p:nvPr/>
          </p:nvSpPr>
          <p:spPr>
            <a:xfrm>
              <a:off x="6814637" y="4483208"/>
              <a:ext cx="446394" cy="327857"/>
            </a:xfrm>
            <a:prstGeom prst="rightArrow">
              <a:avLst/>
            </a:prstGeom>
            <a:solidFill>
              <a:srgbClr val="7BA0FF"/>
            </a:solidFill>
            <a:ln>
              <a:noFill/>
            </a:ln>
            <a:effectLst/>
          </p:spPr>
          <p:txBody>
            <a:bodyPr rtlCol="0" anchor="ctr"/>
            <a:lstStyle/>
            <a:p>
              <a:pPr marL="0" marR="0" lvl="0" indent="0" algn="ctr" defTabSz="685800" eaLnBrk="1" fontAlgn="auto" latinLnBrk="0" hangingPunct="1">
                <a:lnSpc>
                  <a:spcPct val="96000"/>
                </a:lnSpc>
                <a:spcBef>
                  <a:spcPts val="0"/>
                </a:spcBef>
                <a:spcAft>
                  <a:spcPts val="0"/>
                </a:spcAft>
                <a:buClrTx/>
                <a:buSzTx/>
                <a:buFontTx/>
                <a:buNone/>
                <a:tabLst/>
                <a:defRPr/>
              </a:pPr>
              <a:endParaRPr kumimoji="0" lang="en-US" sz="1350" b="0" i="0" u="none" strike="noStrike" kern="1200" cap="none" spc="0" normalizeH="0" baseline="0" noProof="0" err="1">
                <a:ln>
                  <a:noFill/>
                </a:ln>
                <a:solidFill>
                  <a:srgbClr val="F7F8FA"/>
                </a:solidFill>
                <a:effectLst/>
                <a:uLnTx/>
                <a:uFillTx/>
                <a:latin typeface="Microsoft Sans Serif"/>
                <a:ea typeface="+mn-ea"/>
                <a:cs typeface="Microsoft Sans Serif" panose="020B0604020202020204" pitchFamily="34" charset="0"/>
              </a:endParaRPr>
            </a:p>
          </p:txBody>
        </p:sp>
        <p:sp>
          <p:nvSpPr>
            <p:cNvPr id="168" name="Arrow: Right 167">
              <a:extLst>
                <a:ext uri="{FF2B5EF4-FFF2-40B4-BE49-F238E27FC236}">
                  <a16:creationId xmlns:a16="http://schemas.microsoft.com/office/drawing/2014/main" id="{3381D523-45B7-5E5F-9C3B-D302567E885A}"/>
                </a:ext>
              </a:extLst>
            </p:cNvPr>
            <p:cNvSpPr/>
            <p:nvPr/>
          </p:nvSpPr>
          <p:spPr>
            <a:xfrm>
              <a:off x="8878017" y="4483208"/>
              <a:ext cx="446394" cy="327857"/>
            </a:xfrm>
            <a:prstGeom prst="rightArrow">
              <a:avLst/>
            </a:prstGeom>
            <a:solidFill>
              <a:srgbClr val="7BA0FF"/>
            </a:solidFill>
            <a:ln>
              <a:noFill/>
            </a:ln>
            <a:effectLst/>
          </p:spPr>
          <p:txBody>
            <a:bodyPr rtlCol="0" anchor="ctr"/>
            <a:lstStyle/>
            <a:p>
              <a:pPr marL="0" marR="0" lvl="0" indent="0" algn="ctr" defTabSz="685800" eaLnBrk="1" fontAlgn="auto" latinLnBrk="0" hangingPunct="1">
                <a:lnSpc>
                  <a:spcPct val="96000"/>
                </a:lnSpc>
                <a:spcBef>
                  <a:spcPts val="0"/>
                </a:spcBef>
                <a:spcAft>
                  <a:spcPts val="0"/>
                </a:spcAft>
                <a:buClrTx/>
                <a:buSzTx/>
                <a:buFontTx/>
                <a:buNone/>
                <a:tabLst/>
                <a:defRPr/>
              </a:pPr>
              <a:endParaRPr kumimoji="0" lang="en-US" sz="1350" b="0" i="0" u="none" strike="noStrike" kern="1200" cap="none" spc="0" normalizeH="0" baseline="0" noProof="0" err="1">
                <a:ln>
                  <a:noFill/>
                </a:ln>
                <a:solidFill>
                  <a:srgbClr val="F7F8FA"/>
                </a:solidFill>
                <a:effectLst/>
                <a:uLnTx/>
                <a:uFillTx/>
                <a:latin typeface="Microsoft Sans Serif"/>
                <a:ea typeface="+mn-ea"/>
                <a:cs typeface="Microsoft Sans Serif" panose="020B0604020202020204" pitchFamily="34" charset="0"/>
              </a:endParaRPr>
            </a:p>
          </p:txBody>
        </p:sp>
        <p:sp>
          <p:nvSpPr>
            <p:cNvPr id="169" name="Rectangle 168">
              <a:extLst>
                <a:ext uri="{FF2B5EF4-FFF2-40B4-BE49-F238E27FC236}">
                  <a16:creationId xmlns:a16="http://schemas.microsoft.com/office/drawing/2014/main" id="{6B920271-9017-EC03-69BB-7FBE918DCA52}"/>
                </a:ext>
              </a:extLst>
            </p:cNvPr>
            <p:cNvSpPr/>
            <p:nvPr/>
          </p:nvSpPr>
          <p:spPr>
            <a:xfrm>
              <a:off x="597347" y="967662"/>
              <a:ext cx="11085066" cy="4270162"/>
            </a:xfrm>
            <a:prstGeom prst="rect">
              <a:avLst/>
            </a:prstGeom>
            <a:noFill/>
            <a:ln w="10795" cap="flat" cmpd="sng" algn="ctr">
              <a:solidFill>
                <a:srgbClr val="2853DC">
                  <a:lumMod val="60000"/>
                  <a:lumOff val="40000"/>
                </a:srgbClr>
              </a:solidFill>
              <a:prstDash val="dash"/>
            </a:ln>
            <a:effectLst/>
          </p:spPr>
          <p:txBody>
            <a:bodyPr rtlCol="0" anchor="ctr"/>
            <a:lstStyle/>
            <a:p>
              <a:pPr marL="0" marR="0" lvl="0" indent="0" algn="ctr" defTabSz="685800" eaLnBrk="1" fontAlgn="auto" latinLnBrk="0" hangingPunct="1">
                <a:lnSpc>
                  <a:spcPct val="96000"/>
                </a:lnSpc>
                <a:spcBef>
                  <a:spcPts val="0"/>
                </a:spcBef>
                <a:spcAft>
                  <a:spcPts val="0"/>
                </a:spcAft>
                <a:buClrTx/>
                <a:buSzTx/>
                <a:buFontTx/>
                <a:buNone/>
                <a:tabLst/>
                <a:defRPr/>
              </a:pPr>
              <a:endParaRPr kumimoji="0" lang="en-US" sz="1350" b="0" i="0" u="none" strike="noStrike" kern="1200" cap="none" spc="0" normalizeH="0" baseline="0" noProof="0" err="1">
                <a:ln>
                  <a:noFill/>
                </a:ln>
                <a:solidFill>
                  <a:srgbClr val="F7F8FA"/>
                </a:solidFill>
                <a:effectLst/>
                <a:uLnTx/>
                <a:uFillTx/>
                <a:latin typeface="Microsoft Sans Serif"/>
                <a:ea typeface="+mn-ea"/>
                <a:cs typeface="Microsoft Sans Serif" panose="020B0604020202020204" pitchFamily="34" charset="0"/>
              </a:endParaRPr>
            </a:p>
          </p:txBody>
        </p:sp>
        <p:grpSp>
          <p:nvGrpSpPr>
            <p:cNvPr id="170" name="Group 169">
              <a:extLst>
                <a:ext uri="{FF2B5EF4-FFF2-40B4-BE49-F238E27FC236}">
                  <a16:creationId xmlns:a16="http://schemas.microsoft.com/office/drawing/2014/main" id="{684FE649-87F7-3469-FD2F-4BB91AE50FDE}"/>
                </a:ext>
              </a:extLst>
            </p:cNvPr>
            <p:cNvGrpSpPr/>
            <p:nvPr/>
          </p:nvGrpSpPr>
          <p:grpSpPr>
            <a:xfrm>
              <a:off x="770580" y="3271514"/>
              <a:ext cx="1375794" cy="1942941"/>
              <a:chOff x="1537945" y="4286456"/>
              <a:chExt cx="1375794" cy="1942941"/>
            </a:xfrm>
          </p:grpSpPr>
          <p:grpSp>
            <p:nvGrpSpPr>
              <p:cNvPr id="251" name="Group 250">
                <a:extLst>
                  <a:ext uri="{FF2B5EF4-FFF2-40B4-BE49-F238E27FC236}">
                    <a16:creationId xmlns:a16="http://schemas.microsoft.com/office/drawing/2014/main" id="{B3584D3C-9250-5EF6-9AC6-72D8C9A21E55}"/>
                  </a:ext>
                </a:extLst>
              </p:cNvPr>
              <p:cNvGrpSpPr/>
              <p:nvPr/>
            </p:nvGrpSpPr>
            <p:grpSpPr>
              <a:xfrm>
                <a:off x="1839948" y="5140934"/>
                <a:ext cx="797558" cy="774580"/>
                <a:chOff x="820592" y="1776753"/>
                <a:chExt cx="914400" cy="888056"/>
              </a:xfrm>
            </p:grpSpPr>
            <p:sp>
              <p:nvSpPr>
                <p:cNvPr id="260" name="Freeform 5">
                  <a:extLst>
                    <a:ext uri="{FF2B5EF4-FFF2-40B4-BE49-F238E27FC236}">
                      <a16:creationId xmlns:a16="http://schemas.microsoft.com/office/drawing/2014/main" id="{CB688776-B307-6D88-84C3-39BB34160B2D}"/>
                    </a:ext>
                  </a:extLst>
                </p:cNvPr>
                <p:cNvSpPr>
                  <a:spLocks/>
                </p:cNvSpPr>
                <p:nvPr/>
              </p:nvSpPr>
              <p:spPr bwMode="auto">
                <a:xfrm>
                  <a:off x="820592" y="1931419"/>
                  <a:ext cx="910576" cy="733390"/>
                </a:xfrm>
                <a:custGeom>
                  <a:avLst/>
                  <a:gdLst>
                    <a:gd name="T0" fmla="*/ 851 w 1213"/>
                    <a:gd name="T1" fmla="*/ 569 h 976"/>
                    <a:gd name="T2" fmla="*/ 851 w 1213"/>
                    <a:gd name="T3" fmla="*/ 458 h 976"/>
                    <a:gd name="T4" fmla="*/ 806 w 1213"/>
                    <a:gd name="T5" fmla="*/ 430 h 976"/>
                    <a:gd name="T6" fmla="*/ 524 w 1213"/>
                    <a:gd name="T7" fmla="*/ 572 h 976"/>
                    <a:gd name="T8" fmla="*/ 524 w 1213"/>
                    <a:gd name="T9" fmla="*/ 438 h 976"/>
                    <a:gd name="T10" fmla="*/ 493 w 1213"/>
                    <a:gd name="T11" fmla="*/ 407 h 976"/>
                    <a:gd name="T12" fmla="*/ 443 w 1213"/>
                    <a:gd name="T13" fmla="*/ 407 h 976"/>
                    <a:gd name="T14" fmla="*/ 443 w 1213"/>
                    <a:gd name="T15" fmla="*/ 56 h 976"/>
                    <a:gd name="T16" fmla="*/ 429 w 1213"/>
                    <a:gd name="T17" fmla="*/ 42 h 976"/>
                    <a:gd name="T18" fmla="*/ 334 w 1213"/>
                    <a:gd name="T19" fmla="*/ 42 h 976"/>
                    <a:gd name="T20" fmla="*/ 320 w 1213"/>
                    <a:gd name="T21" fmla="*/ 56 h 976"/>
                    <a:gd name="T22" fmla="*/ 320 w 1213"/>
                    <a:gd name="T23" fmla="*/ 407 h 976"/>
                    <a:gd name="T24" fmla="*/ 204 w 1213"/>
                    <a:gd name="T25" fmla="*/ 407 h 976"/>
                    <a:gd name="T26" fmla="*/ 204 w 1213"/>
                    <a:gd name="T27" fmla="*/ 14 h 976"/>
                    <a:gd name="T28" fmla="*/ 190 w 1213"/>
                    <a:gd name="T29" fmla="*/ 0 h 976"/>
                    <a:gd name="T30" fmla="*/ 95 w 1213"/>
                    <a:gd name="T31" fmla="*/ 0 h 976"/>
                    <a:gd name="T32" fmla="*/ 81 w 1213"/>
                    <a:gd name="T33" fmla="*/ 14 h 976"/>
                    <a:gd name="T34" fmla="*/ 81 w 1213"/>
                    <a:gd name="T35" fmla="*/ 407 h 976"/>
                    <a:gd name="T36" fmla="*/ 31 w 1213"/>
                    <a:gd name="T37" fmla="*/ 407 h 976"/>
                    <a:gd name="T38" fmla="*/ 0 w 1213"/>
                    <a:gd name="T39" fmla="*/ 438 h 976"/>
                    <a:gd name="T40" fmla="*/ 0 w 1213"/>
                    <a:gd name="T41" fmla="*/ 945 h 976"/>
                    <a:gd name="T42" fmla="*/ 31 w 1213"/>
                    <a:gd name="T43" fmla="*/ 976 h 976"/>
                    <a:gd name="T44" fmla="*/ 1182 w 1213"/>
                    <a:gd name="T45" fmla="*/ 976 h 976"/>
                    <a:gd name="T46" fmla="*/ 1213 w 1213"/>
                    <a:gd name="T47" fmla="*/ 945 h 976"/>
                    <a:gd name="T48" fmla="*/ 1213 w 1213"/>
                    <a:gd name="T49" fmla="*/ 455 h 976"/>
                    <a:gd name="T50" fmla="*/ 1169 w 1213"/>
                    <a:gd name="T51" fmla="*/ 427 h 976"/>
                    <a:gd name="T52" fmla="*/ 851 w 1213"/>
                    <a:gd name="T53" fmla="*/ 569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13" h="976">
                      <a:moveTo>
                        <a:pt x="851" y="569"/>
                      </a:moveTo>
                      <a:cubicBezTo>
                        <a:pt x="851" y="517"/>
                        <a:pt x="851" y="481"/>
                        <a:pt x="851" y="458"/>
                      </a:cubicBezTo>
                      <a:cubicBezTo>
                        <a:pt x="851" y="434"/>
                        <a:pt x="826" y="419"/>
                        <a:pt x="806" y="430"/>
                      </a:cubicBezTo>
                      <a:cubicBezTo>
                        <a:pt x="524" y="572"/>
                        <a:pt x="524" y="572"/>
                        <a:pt x="524" y="572"/>
                      </a:cubicBezTo>
                      <a:cubicBezTo>
                        <a:pt x="524" y="502"/>
                        <a:pt x="524" y="461"/>
                        <a:pt x="524" y="438"/>
                      </a:cubicBezTo>
                      <a:cubicBezTo>
                        <a:pt x="524" y="421"/>
                        <a:pt x="510" y="407"/>
                        <a:pt x="493" y="407"/>
                      </a:cubicBezTo>
                      <a:cubicBezTo>
                        <a:pt x="443" y="407"/>
                        <a:pt x="443" y="407"/>
                        <a:pt x="443" y="407"/>
                      </a:cubicBezTo>
                      <a:cubicBezTo>
                        <a:pt x="443" y="56"/>
                        <a:pt x="443" y="56"/>
                        <a:pt x="443" y="56"/>
                      </a:cubicBezTo>
                      <a:cubicBezTo>
                        <a:pt x="443" y="48"/>
                        <a:pt x="436" y="42"/>
                        <a:pt x="429" y="42"/>
                      </a:cubicBezTo>
                      <a:cubicBezTo>
                        <a:pt x="334" y="42"/>
                        <a:pt x="334" y="42"/>
                        <a:pt x="334" y="42"/>
                      </a:cubicBezTo>
                      <a:cubicBezTo>
                        <a:pt x="326" y="42"/>
                        <a:pt x="320" y="48"/>
                        <a:pt x="320" y="56"/>
                      </a:cubicBezTo>
                      <a:cubicBezTo>
                        <a:pt x="320" y="407"/>
                        <a:pt x="320" y="407"/>
                        <a:pt x="320" y="407"/>
                      </a:cubicBezTo>
                      <a:cubicBezTo>
                        <a:pt x="204" y="407"/>
                        <a:pt x="204" y="407"/>
                        <a:pt x="204" y="407"/>
                      </a:cubicBezTo>
                      <a:cubicBezTo>
                        <a:pt x="204" y="14"/>
                        <a:pt x="204" y="14"/>
                        <a:pt x="204" y="14"/>
                      </a:cubicBezTo>
                      <a:cubicBezTo>
                        <a:pt x="204" y="6"/>
                        <a:pt x="197" y="0"/>
                        <a:pt x="190" y="0"/>
                      </a:cubicBezTo>
                      <a:cubicBezTo>
                        <a:pt x="95" y="0"/>
                        <a:pt x="95" y="0"/>
                        <a:pt x="95" y="0"/>
                      </a:cubicBezTo>
                      <a:cubicBezTo>
                        <a:pt x="87" y="0"/>
                        <a:pt x="81" y="6"/>
                        <a:pt x="81" y="14"/>
                      </a:cubicBezTo>
                      <a:cubicBezTo>
                        <a:pt x="81" y="407"/>
                        <a:pt x="81" y="407"/>
                        <a:pt x="81" y="407"/>
                      </a:cubicBezTo>
                      <a:cubicBezTo>
                        <a:pt x="59" y="407"/>
                        <a:pt x="43" y="407"/>
                        <a:pt x="31" y="407"/>
                      </a:cubicBezTo>
                      <a:cubicBezTo>
                        <a:pt x="14" y="407"/>
                        <a:pt x="0" y="421"/>
                        <a:pt x="0" y="438"/>
                      </a:cubicBezTo>
                      <a:cubicBezTo>
                        <a:pt x="0" y="768"/>
                        <a:pt x="0" y="896"/>
                        <a:pt x="0" y="945"/>
                      </a:cubicBezTo>
                      <a:cubicBezTo>
                        <a:pt x="0" y="962"/>
                        <a:pt x="14" y="976"/>
                        <a:pt x="31" y="976"/>
                      </a:cubicBezTo>
                      <a:cubicBezTo>
                        <a:pt x="862" y="976"/>
                        <a:pt x="1109" y="976"/>
                        <a:pt x="1182" y="976"/>
                      </a:cubicBezTo>
                      <a:cubicBezTo>
                        <a:pt x="1199" y="976"/>
                        <a:pt x="1213" y="962"/>
                        <a:pt x="1213" y="945"/>
                      </a:cubicBezTo>
                      <a:cubicBezTo>
                        <a:pt x="1213" y="647"/>
                        <a:pt x="1213" y="514"/>
                        <a:pt x="1213" y="455"/>
                      </a:cubicBezTo>
                      <a:cubicBezTo>
                        <a:pt x="1213" y="432"/>
                        <a:pt x="1190" y="417"/>
                        <a:pt x="1169" y="427"/>
                      </a:cubicBezTo>
                      <a:lnTo>
                        <a:pt x="851" y="569"/>
                      </a:lnTo>
                      <a:close/>
                    </a:path>
                  </a:pathLst>
                </a:custGeom>
                <a:solidFill>
                  <a:srgbClr val="2853DC">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Microsoft Sans Serif"/>
                    <a:ea typeface="+mn-ea"/>
                  </a:endParaRPr>
                </a:p>
              </p:txBody>
            </p:sp>
            <p:sp>
              <p:nvSpPr>
                <p:cNvPr id="261" name="Freeform: Shape 11">
                  <a:extLst>
                    <a:ext uri="{FF2B5EF4-FFF2-40B4-BE49-F238E27FC236}">
                      <a16:creationId xmlns:a16="http://schemas.microsoft.com/office/drawing/2014/main" id="{F4DAB078-1D6B-DFF8-A672-5BAB7DE88C9F}"/>
                    </a:ext>
                  </a:extLst>
                </p:cNvPr>
                <p:cNvSpPr>
                  <a:spLocks/>
                </p:cNvSpPr>
                <p:nvPr/>
              </p:nvSpPr>
              <p:spPr bwMode="auto">
                <a:xfrm>
                  <a:off x="910385" y="1776753"/>
                  <a:ext cx="824607" cy="178036"/>
                </a:xfrm>
                <a:custGeom>
                  <a:avLst/>
                  <a:gdLst>
                    <a:gd name="connsiteX0" fmla="*/ 2408206 w 2452866"/>
                    <a:gd name="connsiteY0" fmla="*/ 169366 h 529584"/>
                    <a:gd name="connsiteX1" fmla="*/ 2452866 w 2452866"/>
                    <a:gd name="connsiteY1" fmla="*/ 214114 h 529584"/>
                    <a:gd name="connsiteX2" fmla="*/ 2403740 w 2452866"/>
                    <a:gd name="connsiteY2" fmla="*/ 339407 h 529584"/>
                    <a:gd name="connsiteX3" fmla="*/ 2283156 w 2452866"/>
                    <a:gd name="connsiteY3" fmla="*/ 381917 h 529584"/>
                    <a:gd name="connsiteX4" fmla="*/ 720036 w 2452866"/>
                    <a:gd name="connsiteY4" fmla="*/ 381917 h 529584"/>
                    <a:gd name="connsiteX5" fmla="*/ 635181 w 2452866"/>
                    <a:gd name="connsiteY5" fmla="*/ 411003 h 529584"/>
                    <a:gd name="connsiteX6" fmla="*/ 610617 w 2452866"/>
                    <a:gd name="connsiteY6" fmla="*/ 475887 h 529584"/>
                    <a:gd name="connsiteX7" fmla="*/ 610617 w 2452866"/>
                    <a:gd name="connsiteY7" fmla="*/ 478124 h 529584"/>
                    <a:gd name="connsiteX8" fmla="*/ 610617 w 2452866"/>
                    <a:gd name="connsiteY8" fmla="*/ 484837 h 529584"/>
                    <a:gd name="connsiteX9" fmla="*/ 565957 w 2452866"/>
                    <a:gd name="connsiteY9" fmla="*/ 529584 h 529584"/>
                    <a:gd name="connsiteX10" fmla="*/ 521296 w 2452866"/>
                    <a:gd name="connsiteY10" fmla="*/ 484837 h 529584"/>
                    <a:gd name="connsiteX11" fmla="*/ 521296 w 2452866"/>
                    <a:gd name="connsiteY11" fmla="*/ 480362 h 529584"/>
                    <a:gd name="connsiteX12" fmla="*/ 570423 w 2452866"/>
                    <a:gd name="connsiteY12" fmla="*/ 348356 h 529584"/>
                    <a:gd name="connsiteX13" fmla="*/ 720036 w 2452866"/>
                    <a:gd name="connsiteY13" fmla="*/ 294659 h 529584"/>
                    <a:gd name="connsiteX14" fmla="*/ 2285389 w 2452866"/>
                    <a:gd name="connsiteY14" fmla="*/ 294659 h 529584"/>
                    <a:gd name="connsiteX15" fmla="*/ 2287622 w 2452866"/>
                    <a:gd name="connsiteY15" fmla="*/ 294659 h 529584"/>
                    <a:gd name="connsiteX16" fmla="*/ 2343448 w 2452866"/>
                    <a:gd name="connsiteY16" fmla="*/ 276760 h 529584"/>
                    <a:gd name="connsiteX17" fmla="*/ 2363545 w 2452866"/>
                    <a:gd name="connsiteY17" fmla="*/ 214114 h 529584"/>
                    <a:gd name="connsiteX18" fmla="*/ 2408206 w 2452866"/>
                    <a:gd name="connsiteY18" fmla="*/ 169366 h 529584"/>
                    <a:gd name="connsiteX19" fmla="*/ 1771193 w 2452866"/>
                    <a:gd name="connsiteY19" fmla="*/ 0 h 529584"/>
                    <a:gd name="connsiteX20" fmla="*/ 1815849 w 2452866"/>
                    <a:gd name="connsiteY20" fmla="*/ 44714 h 529584"/>
                    <a:gd name="connsiteX21" fmla="*/ 1766727 w 2452866"/>
                    <a:gd name="connsiteY21" fmla="*/ 165440 h 529584"/>
                    <a:gd name="connsiteX22" fmla="*/ 1634990 w 2452866"/>
                    <a:gd name="connsiteY22" fmla="*/ 203447 h 529584"/>
                    <a:gd name="connsiteX23" fmla="*/ 197049 w 2452866"/>
                    <a:gd name="connsiteY23" fmla="*/ 203447 h 529584"/>
                    <a:gd name="connsiteX24" fmla="*/ 114434 w 2452866"/>
                    <a:gd name="connsiteY24" fmla="*/ 232511 h 529584"/>
                    <a:gd name="connsiteX25" fmla="*/ 89873 w 2452866"/>
                    <a:gd name="connsiteY25" fmla="*/ 297346 h 529584"/>
                    <a:gd name="connsiteX26" fmla="*/ 89873 w 2452866"/>
                    <a:gd name="connsiteY26" fmla="*/ 299582 h 529584"/>
                    <a:gd name="connsiteX27" fmla="*/ 89873 w 2452866"/>
                    <a:gd name="connsiteY27" fmla="*/ 400187 h 529584"/>
                    <a:gd name="connsiteX28" fmla="*/ 45216 w 2452866"/>
                    <a:gd name="connsiteY28" fmla="*/ 444901 h 529584"/>
                    <a:gd name="connsiteX29" fmla="*/ 560 w 2452866"/>
                    <a:gd name="connsiteY29" fmla="*/ 400187 h 529584"/>
                    <a:gd name="connsiteX30" fmla="*/ 560 w 2452866"/>
                    <a:gd name="connsiteY30" fmla="*/ 301817 h 529584"/>
                    <a:gd name="connsiteX31" fmla="*/ 49682 w 2452866"/>
                    <a:gd name="connsiteY31" fmla="*/ 169912 h 529584"/>
                    <a:gd name="connsiteX32" fmla="*/ 197049 w 2452866"/>
                    <a:gd name="connsiteY32" fmla="*/ 114020 h 529584"/>
                    <a:gd name="connsiteX33" fmla="*/ 1637223 w 2452866"/>
                    <a:gd name="connsiteY33" fmla="*/ 114020 h 529584"/>
                    <a:gd name="connsiteX34" fmla="*/ 1641689 w 2452866"/>
                    <a:gd name="connsiteY34" fmla="*/ 116255 h 529584"/>
                    <a:gd name="connsiteX35" fmla="*/ 1708673 w 2452866"/>
                    <a:gd name="connsiteY35" fmla="*/ 98370 h 529584"/>
                    <a:gd name="connsiteX36" fmla="*/ 1726536 w 2452866"/>
                    <a:gd name="connsiteY36" fmla="*/ 44714 h 529584"/>
                    <a:gd name="connsiteX37" fmla="*/ 1771193 w 2452866"/>
                    <a:gd name="connsiteY37" fmla="*/ 0 h 529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452866" h="529584">
                      <a:moveTo>
                        <a:pt x="2408206" y="169366"/>
                      </a:moveTo>
                      <a:cubicBezTo>
                        <a:pt x="2432769" y="169366"/>
                        <a:pt x="2452866" y="189503"/>
                        <a:pt x="2452866" y="214114"/>
                      </a:cubicBezTo>
                      <a:cubicBezTo>
                        <a:pt x="2452866" y="267811"/>
                        <a:pt x="2437235" y="312558"/>
                        <a:pt x="2403740" y="339407"/>
                      </a:cubicBezTo>
                      <a:cubicBezTo>
                        <a:pt x="2359079" y="384155"/>
                        <a:pt x="2296554" y="384155"/>
                        <a:pt x="2283156" y="381917"/>
                      </a:cubicBezTo>
                      <a:cubicBezTo>
                        <a:pt x="720036" y="381917"/>
                        <a:pt x="720036" y="381917"/>
                        <a:pt x="720036" y="381917"/>
                      </a:cubicBezTo>
                      <a:cubicBezTo>
                        <a:pt x="682074" y="381917"/>
                        <a:pt x="653045" y="390867"/>
                        <a:pt x="635181" y="411003"/>
                      </a:cubicBezTo>
                      <a:cubicBezTo>
                        <a:pt x="610617" y="435614"/>
                        <a:pt x="610617" y="473650"/>
                        <a:pt x="610617" y="475887"/>
                      </a:cubicBezTo>
                      <a:cubicBezTo>
                        <a:pt x="610617" y="478124"/>
                        <a:pt x="610617" y="478124"/>
                        <a:pt x="610617" y="478124"/>
                      </a:cubicBezTo>
                      <a:cubicBezTo>
                        <a:pt x="610617" y="484837"/>
                        <a:pt x="610617" y="484837"/>
                        <a:pt x="610617" y="484837"/>
                      </a:cubicBezTo>
                      <a:cubicBezTo>
                        <a:pt x="610617" y="509448"/>
                        <a:pt x="590520" y="529584"/>
                        <a:pt x="565957" y="529584"/>
                      </a:cubicBezTo>
                      <a:cubicBezTo>
                        <a:pt x="541393" y="529584"/>
                        <a:pt x="521296" y="509448"/>
                        <a:pt x="521296" y="484837"/>
                      </a:cubicBezTo>
                      <a:cubicBezTo>
                        <a:pt x="521296" y="480362"/>
                        <a:pt x="521296" y="480362"/>
                        <a:pt x="521296" y="480362"/>
                      </a:cubicBezTo>
                      <a:cubicBezTo>
                        <a:pt x="519063" y="466938"/>
                        <a:pt x="521296" y="399816"/>
                        <a:pt x="570423" y="348356"/>
                      </a:cubicBezTo>
                      <a:cubicBezTo>
                        <a:pt x="603918" y="314796"/>
                        <a:pt x="655278" y="294659"/>
                        <a:pt x="720036" y="294659"/>
                      </a:cubicBezTo>
                      <a:cubicBezTo>
                        <a:pt x="2285389" y="294659"/>
                        <a:pt x="2285389" y="294659"/>
                        <a:pt x="2285389" y="294659"/>
                      </a:cubicBezTo>
                      <a:cubicBezTo>
                        <a:pt x="2285389" y="294659"/>
                        <a:pt x="2285389" y="294659"/>
                        <a:pt x="2287622" y="294659"/>
                      </a:cubicBezTo>
                      <a:cubicBezTo>
                        <a:pt x="2289855" y="294659"/>
                        <a:pt x="2323351" y="296897"/>
                        <a:pt x="2343448" y="276760"/>
                      </a:cubicBezTo>
                      <a:cubicBezTo>
                        <a:pt x="2356846" y="263336"/>
                        <a:pt x="2363545" y="243200"/>
                        <a:pt x="2363545" y="214114"/>
                      </a:cubicBezTo>
                      <a:cubicBezTo>
                        <a:pt x="2363545" y="189503"/>
                        <a:pt x="2383642" y="169366"/>
                        <a:pt x="2408206" y="169366"/>
                      </a:cubicBezTo>
                      <a:close/>
                      <a:moveTo>
                        <a:pt x="1771193" y="0"/>
                      </a:moveTo>
                      <a:cubicBezTo>
                        <a:pt x="1795754" y="0"/>
                        <a:pt x="1815849" y="20121"/>
                        <a:pt x="1815849" y="44714"/>
                      </a:cubicBezTo>
                      <a:cubicBezTo>
                        <a:pt x="1815849" y="107313"/>
                        <a:pt x="1789055" y="145319"/>
                        <a:pt x="1766727" y="165440"/>
                      </a:cubicBezTo>
                      <a:cubicBezTo>
                        <a:pt x="1717605" y="210154"/>
                        <a:pt x="1650620" y="205683"/>
                        <a:pt x="1634990" y="203447"/>
                      </a:cubicBezTo>
                      <a:cubicBezTo>
                        <a:pt x="197049" y="203447"/>
                        <a:pt x="197049" y="203447"/>
                        <a:pt x="197049" y="203447"/>
                      </a:cubicBezTo>
                      <a:cubicBezTo>
                        <a:pt x="159090" y="203447"/>
                        <a:pt x="132297" y="214626"/>
                        <a:pt x="114434" y="232511"/>
                      </a:cubicBezTo>
                      <a:cubicBezTo>
                        <a:pt x="87640" y="259339"/>
                        <a:pt x="89873" y="297346"/>
                        <a:pt x="89873" y="297346"/>
                      </a:cubicBezTo>
                      <a:cubicBezTo>
                        <a:pt x="89873" y="299582"/>
                        <a:pt x="89873" y="299582"/>
                        <a:pt x="89873" y="299582"/>
                      </a:cubicBezTo>
                      <a:cubicBezTo>
                        <a:pt x="89873" y="400187"/>
                        <a:pt x="89873" y="400187"/>
                        <a:pt x="89873" y="400187"/>
                      </a:cubicBezTo>
                      <a:cubicBezTo>
                        <a:pt x="89873" y="424780"/>
                        <a:pt x="69777" y="444901"/>
                        <a:pt x="45216" y="444901"/>
                      </a:cubicBezTo>
                      <a:cubicBezTo>
                        <a:pt x="20655" y="444901"/>
                        <a:pt x="560" y="424780"/>
                        <a:pt x="560" y="400187"/>
                      </a:cubicBezTo>
                      <a:cubicBezTo>
                        <a:pt x="560" y="301817"/>
                        <a:pt x="560" y="301817"/>
                        <a:pt x="560" y="301817"/>
                      </a:cubicBezTo>
                      <a:cubicBezTo>
                        <a:pt x="-1673" y="288403"/>
                        <a:pt x="560" y="223568"/>
                        <a:pt x="49682" y="169912"/>
                      </a:cubicBezTo>
                      <a:cubicBezTo>
                        <a:pt x="83174" y="134141"/>
                        <a:pt x="134529" y="114020"/>
                        <a:pt x="197049" y="114020"/>
                      </a:cubicBezTo>
                      <a:cubicBezTo>
                        <a:pt x="1637223" y="114020"/>
                        <a:pt x="1637223" y="114020"/>
                        <a:pt x="1637223" y="114020"/>
                      </a:cubicBezTo>
                      <a:cubicBezTo>
                        <a:pt x="1637223" y="114020"/>
                        <a:pt x="1639456" y="114020"/>
                        <a:pt x="1641689" y="116255"/>
                      </a:cubicBezTo>
                      <a:cubicBezTo>
                        <a:pt x="1655086" y="116255"/>
                        <a:pt x="1688578" y="116255"/>
                        <a:pt x="1708673" y="98370"/>
                      </a:cubicBezTo>
                      <a:cubicBezTo>
                        <a:pt x="1719838" y="87192"/>
                        <a:pt x="1726536" y="69306"/>
                        <a:pt x="1726536" y="44714"/>
                      </a:cubicBezTo>
                      <a:cubicBezTo>
                        <a:pt x="1726536" y="20121"/>
                        <a:pt x="1746632" y="0"/>
                        <a:pt x="1771193" y="0"/>
                      </a:cubicBezTo>
                      <a:close/>
                    </a:path>
                  </a:pathLst>
                </a:custGeom>
                <a:solidFill>
                  <a:srgbClr val="7BA0FF">
                    <a:lumMod val="60000"/>
                    <a:lumOff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Microsoft Sans Serif"/>
                    <a:ea typeface="+mn-ea"/>
                  </a:endParaRPr>
                </a:p>
              </p:txBody>
            </p:sp>
            <p:sp>
              <p:nvSpPr>
                <p:cNvPr id="262" name="Freeform: Shape 10">
                  <a:extLst>
                    <a:ext uri="{FF2B5EF4-FFF2-40B4-BE49-F238E27FC236}">
                      <a16:creationId xmlns:a16="http://schemas.microsoft.com/office/drawing/2014/main" id="{CBC98D0A-CA2C-F945-74E5-260C4CBF48CD}"/>
                    </a:ext>
                  </a:extLst>
                </p:cNvPr>
                <p:cNvSpPr>
                  <a:spLocks/>
                </p:cNvSpPr>
                <p:nvPr/>
              </p:nvSpPr>
              <p:spPr bwMode="auto">
                <a:xfrm>
                  <a:off x="1244649" y="2451505"/>
                  <a:ext cx="421933" cy="153816"/>
                </a:xfrm>
                <a:custGeom>
                  <a:avLst/>
                  <a:gdLst>
                    <a:gd name="connsiteX0" fmla="*/ 1116507 w 1255076"/>
                    <a:gd name="connsiteY0" fmla="*/ 0 h 457540"/>
                    <a:gd name="connsiteX1" fmla="*/ 1210376 w 1255076"/>
                    <a:gd name="connsiteY1" fmla="*/ 0 h 457540"/>
                    <a:gd name="connsiteX2" fmla="*/ 1255076 w 1255076"/>
                    <a:gd name="connsiteY2" fmla="*/ 44638 h 457540"/>
                    <a:gd name="connsiteX3" fmla="*/ 1255076 w 1255076"/>
                    <a:gd name="connsiteY3" fmla="*/ 412902 h 457540"/>
                    <a:gd name="connsiteX4" fmla="*/ 1210376 w 1255076"/>
                    <a:gd name="connsiteY4" fmla="*/ 457540 h 457540"/>
                    <a:gd name="connsiteX5" fmla="*/ 1116507 w 1255076"/>
                    <a:gd name="connsiteY5" fmla="*/ 457540 h 457540"/>
                    <a:gd name="connsiteX6" fmla="*/ 1071807 w 1255076"/>
                    <a:gd name="connsiteY6" fmla="*/ 412902 h 457540"/>
                    <a:gd name="connsiteX7" fmla="*/ 1071807 w 1255076"/>
                    <a:gd name="connsiteY7" fmla="*/ 44638 h 457540"/>
                    <a:gd name="connsiteX8" fmla="*/ 1116507 w 1255076"/>
                    <a:gd name="connsiteY8" fmla="*/ 0 h 457540"/>
                    <a:gd name="connsiteX9" fmla="*/ 758817 w 1255076"/>
                    <a:gd name="connsiteY9" fmla="*/ 0 h 457540"/>
                    <a:gd name="connsiteX10" fmla="*/ 852686 w 1255076"/>
                    <a:gd name="connsiteY10" fmla="*/ 0 h 457540"/>
                    <a:gd name="connsiteX11" fmla="*/ 897386 w 1255076"/>
                    <a:gd name="connsiteY11" fmla="*/ 44638 h 457540"/>
                    <a:gd name="connsiteX12" fmla="*/ 897386 w 1255076"/>
                    <a:gd name="connsiteY12" fmla="*/ 412902 h 457540"/>
                    <a:gd name="connsiteX13" fmla="*/ 852686 w 1255076"/>
                    <a:gd name="connsiteY13" fmla="*/ 457540 h 457540"/>
                    <a:gd name="connsiteX14" fmla="*/ 758817 w 1255076"/>
                    <a:gd name="connsiteY14" fmla="*/ 457540 h 457540"/>
                    <a:gd name="connsiteX15" fmla="*/ 714117 w 1255076"/>
                    <a:gd name="connsiteY15" fmla="*/ 412902 h 457540"/>
                    <a:gd name="connsiteX16" fmla="*/ 714117 w 1255076"/>
                    <a:gd name="connsiteY16" fmla="*/ 44638 h 457540"/>
                    <a:gd name="connsiteX17" fmla="*/ 758817 w 1255076"/>
                    <a:gd name="connsiteY17" fmla="*/ 0 h 457540"/>
                    <a:gd name="connsiteX18" fmla="*/ 402391 w 1255076"/>
                    <a:gd name="connsiteY18" fmla="*/ 0 h 457540"/>
                    <a:gd name="connsiteX19" fmla="*/ 496260 w 1255076"/>
                    <a:gd name="connsiteY19" fmla="*/ 0 h 457540"/>
                    <a:gd name="connsiteX20" fmla="*/ 540960 w 1255076"/>
                    <a:gd name="connsiteY20" fmla="*/ 44638 h 457540"/>
                    <a:gd name="connsiteX21" fmla="*/ 540960 w 1255076"/>
                    <a:gd name="connsiteY21" fmla="*/ 412902 h 457540"/>
                    <a:gd name="connsiteX22" fmla="*/ 496260 w 1255076"/>
                    <a:gd name="connsiteY22" fmla="*/ 457540 h 457540"/>
                    <a:gd name="connsiteX23" fmla="*/ 402391 w 1255076"/>
                    <a:gd name="connsiteY23" fmla="*/ 457540 h 457540"/>
                    <a:gd name="connsiteX24" fmla="*/ 357691 w 1255076"/>
                    <a:gd name="connsiteY24" fmla="*/ 412902 h 457540"/>
                    <a:gd name="connsiteX25" fmla="*/ 357691 w 1255076"/>
                    <a:gd name="connsiteY25" fmla="*/ 44638 h 457540"/>
                    <a:gd name="connsiteX26" fmla="*/ 402391 w 1255076"/>
                    <a:gd name="connsiteY26" fmla="*/ 0 h 457540"/>
                    <a:gd name="connsiteX27" fmla="*/ 44700 w 1255076"/>
                    <a:gd name="connsiteY27" fmla="*/ 0 h 457540"/>
                    <a:gd name="connsiteX28" fmla="*/ 138569 w 1255076"/>
                    <a:gd name="connsiteY28" fmla="*/ 0 h 457540"/>
                    <a:gd name="connsiteX29" fmla="*/ 183269 w 1255076"/>
                    <a:gd name="connsiteY29" fmla="*/ 44638 h 457540"/>
                    <a:gd name="connsiteX30" fmla="*/ 183269 w 1255076"/>
                    <a:gd name="connsiteY30" fmla="*/ 412902 h 457540"/>
                    <a:gd name="connsiteX31" fmla="*/ 138569 w 1255076"/>
                    <a:gd name="connsiteY31" fmla="*/ 457540 h 457540"/>
                    <a:gd name="connsiteX32" fmla="*/ 44700 w 1255076"/>
                    <a:gd name="connsiteY32" fmla="*/ 457540 h 457540"/>
                    <a:gd name="connsiteX33" fmla="*/ 0 w 1255076"/>
                    <a:gd name="connsiteY33" fmla="*/ 412902 h 457540"/>
                    <a:gd name="connsiteX34" fmla="*/ 0 w 1255076"/>
                    <a:gd name="connsiteY34" fmla="*/ 44638 h 457540"/>
                    <a:gd name="connsiteX35" fmla="*/ 44700 w 1255076"/>
                    <a:gd name="connsiteY35" fmla="*/ 0 h 457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55076" h="457540">
                      <a:moveTo>
                        <a:pt x="1116507" y="0"/>
                      </a:moveTo>
                      <a:cubicBezTo>
                        <a:pt x="1210376" y="0"/>
                        <a:pt x="1210376" y="0"/>
                        <a:pt x="1210376" y="0"/>
                      </a:cubicBezTo>
                      <a:cubicBezTo>
                        <a:pt x="1234961" y="0"/>
                        <a:pt x="1255076" y="20087"/>
                        <a:pt x="1255076" y="44638"/>
                      </a:cubicBezTo>
                      <a:lnTo>
                        <a:pt x="1255076" y="412902"/>
                      </a:lnTo>
                      <a:cubicBezTo>
                        <a:pt x="1255076" y="437453"/>
                        <a:pt x="1234961" y="457540"/>
                        <a:pt x="1210376" y="457540"/>
                      </a:cubicBezTo>
                      <a:cubicBezTo>
                        <a:pt x="1116507" y="457540"/>
                        <a:pt x="1116507" y="457540"/>
                        <a:pt x="1116507" y="457540"/>
                      </a:cubicBezTo>
                      <a:cubicBezTo>
                        <a:pt x="1091922" y="457540"/>
                        <a:pt x="1071807" y="437453"/>
                        <a:pt x="1071807" y="412902"/>
                      </a:cubicBezTo>
                      <a:cubicBezTo>
                        <a:pt x="1071807" y="44638"/>
                        <a:pt x="1071807" y="44638"/>
                        <a:pt x="1071807" y="44638"/>
                      </a:cubicBezTo>
                      <a:cubicBezTo>
                        <a:pt x="1071807" y="20087"/>
                        <a:pt x="1091922" y="0"/>
                        <a:pt x="1116507" y="0"/>
                      </a:cubicBezTo>
                      <a:close/>
                      <a:moveTo>
                        <a:pt x="758817" y="0"/>
                      </a:moveTo>
                      <a:cubicBezTo>
                        <a:pt x="852686" y="0"/>
                        <a:pt x="852686" y="0"/>
                        <a:pt x="852686" y="0"/>
                      </a:cubicBezTo>
                      <a:cubicBezTo>
                        <a:pt x="877271" y="0"/>
                        <a:pt x="897386" y="20087"/>
                        <a:pt x="897386" y="44638"/>
                      </a:cubicBezTo>
                      <a:lnTo>
                        <a:pt x="897386" y="412902"/>
                      </a:lnTo>
                      <a:cubicBezTo>
                        <a:pt x="897386" y="437453"/>
                        <a:pt x="877271" y="457540"/>
                        <a:pt x="852686" y="457540"/>
                      </a:cubicBezTo>
                      <a:cubicBezTo>
                        <a:pt x="758817" y="457540"/>
                        <a:pt x="758817" y="457540"/>
                        <a:pt x="758817" y="457540"/>
                      </a:cubicBezTo>
                      <a:cubicBezTo>
                        <a:pt x="734232" y="457540"/>
                        <a:pt x="714117" y="437453"/>
                        <a:pt x="714117" y="412902"/>
                      </a:cubicBezTo>
                      <a:cubicBezTo>
                        <a:pt x="714117" y="44638"/>
                        <a:pt x="714117" y="44638"/>
                        <a:pt x="714117" y="44638"/>
                      </a:cubicBezTo>
                      <a:cubicBezTo>
                        <a:pt x="714117" y="20087"/>
                        <a:pt x="734232" y="0"/>
                        <a:pt x="758817" y="0"/>
                      </a:cubicBezTo>
                      <a:close/>
                      <a:moveTo>
                        <a:pt x="402391" y="0"/>
                      </a:moveTo>
                      <a:cubicBezTo>
                        <a:pt x="496260" y="0"/>
                        <a:pt x="496260" y="0"/>
                        <a:pt x="496260" y="0"/>
                      </a:cubicBezTo>
                      <a:cubicBezTo>
                        <a:pt x="520845" y="0"/>
                        <a:pt x="540960" y="20087"/>
                        <a:pt x="540960" y="44638"/>
                      </a:cubicBezTo>
                      <a:lnTo>
                        <a:pt x="540960" y="412902"/>
                      </a:lnTo>
                      <a:cubicBezTo>
                        <a:pt x="540960" y="437453"/>
                        <a:pt x="520845" y="457540"/>
                        <a:pt x="496260" y="457540"/>
                      </a:cubicBezTo>
                      <a:cubicBezTo>
                        <a:pt x="402391" y="457540"/>
                        <a:pt x="402391" y="457540"/>
                        <a:pt x="402391" y="457540"/>
                      </a:cubicBezTo>
                      <a:cubicBezTo>
                        <a:pt x="377806" y="457540"/>
                        <a:pt x="357691" y="437453"/>
                        <a:pt x="357691" y="412902"/>
                      </a:cubicBezTo>
                      <a:cubicBezTo>
                        <a:pt x="357691" y="44638"/>
                        <a:pt x="357691" y="44638"/>
                        <a:pt x="357691" y="44638"/>
                      </a:cubicBezTo>
                      <a:cubicBezTo>
                        <a:pt x="357691" y="20087"/>
                        <a:pt x="377806" y="0"/>
                        <a:pt x="402391" y="0"/>
                      </a:cubicBezTo>
                      <a:close/>
                      <a:moveTo>
                        <a:pt x="44700" y="0"/>
                      </a:moveTo>
                      <a:cubicBezTo>
                        <a:pt x="138569" y="0"/>
                        <a:pt x="138569" y="0"/>
                        <a:pt x="138569" y="0"/>
                      </a:cubicBezTo>
                      <a:cubicBezTo>
                        <a:pt x="163154" y="0"/>
                        <a:pt x="183269" y="20087"/>
                        <a:pt x="183269" y="44638"/>
                      </a:cubicBezTo>
                      <a:lnTo>
                        <a:pt x="183269" y="412902"/>
                      </a:lnTo>
                      <a:cubicBezTo>
                        <a:pt x="183269" y="437453"/>
                        <a:pt x="163154" y="457540"/>
                        <a:pt x="138569" y="457540"/>
                      </a:cubicBezTo>
                      <a:cubicBezTo>
                        <a:pt x="44700" y="457540"/>
                        <a:pt x="44700" y="457540"/>
                        <a:pt x="44700" y="457540"/>
                      </a:cubicBezTo>
                      <a:cubicBezTo>
                        <a:pt x="20115" y="457540"/>
                        <a:pt x="0" y="437453"/>
                        <a:pt x="0" y="412902"/>
                      </a:cubicBezTo>
                      <a:cubicBezTo>
                        <a:pt x="0" y="44638"/>
                        <a:pt x="0" y="44638"/>
                        <a:pt x="0" y="44638"/>
                      </a:cubicBezTo>
                      <a:cubicBezTo>
                        <a:pt x="0" y="20087"/>
                        <a:pt x="20115" y="0"/>
                        <a:pt x="44700" y="0"/>
                      </a:cubicBezTo>
                      <a:close/>
                    </a:path>
                  </a:pathLst>
                </a:custGeom>
                <a:solidFill>
                  <a:srgbClr val="7BA0FF">
                    <a:lumMod val="60000"/>
                    <a:lumOff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Microsoft Sans Serif"/>
                    <a:ea typeface="+mn-ea"/>
                  </a:endParaRPr>
                </a:p>
              </p:txBody>
            </p:sp>
          </p:grpSp>
          <p:sp>
            <p:nvSpPr>
              <p:cNvPr id="252" name="TextBox 251">
                <a:extLst>
                  <a:ext uri="{FF2B5EF4-FFF2-40B4-BE49-F238E27FC236}">
                    <a16:creationId xmlns:a16="http://schemas.microsoft.com/office/drawing/2014/main" id="{B1C609B9-3020-E770-989D-78EF6F74F1DD}"/>
                  </a:ext>
                </a:extLst>
              </p:cNvPr>
              <p:cNvSpPr txBox="1"/>
              <p:nvPr/>
            </p:nvSpPr>
            <p:spPr>
              <a:xfrm>
                <a:off x="1537945" y="5971102"/>
                <a:ext cx="1375794" cy="258295"/>
              </a:xfrm>
              <a:prstGeom prst="rect">
                <a:avLst/>
              </a:prstGeom>
            </p:spPr>
            <p:txBody>
              <a:bodyPr wrap="square" lIns="0" tIns="0" rIns="0" bIns="0" rtlCol="0">
                <a:spAutoFit/>
              </a:bodyPr>
              <a:lstStyle/>
              <a:p>
                <a:pPr marL="0" marR="0" lvl="0" indent="0" algn="ctr" defTabSz="685800" eaLnBrk="1" fontAlgn="auto" latinLnBrk="0" hangingPunct="1">
                  <a:lnSpc>
                    <a:spcPct val="96000"/>
                  </a:lnSpc>
                  <a:spcBef>
                    <a:spcPts val="0"/>
                  </a:spcBef>
                  <a:spcAft>
                    <a:spcPts val="0"/>
                  </a:spcAft>
                  <a:buClrTx/>
                  <a:buSzTx/>
                  <a:buFontTx/>
                  <a:buNone/>
                  <a:tabLst/>
                  <a:defRPr/>
                </a:pPr>
                <a:r>
                  <a:rPr kumimoji="0" lang="en-US" sz="1050" b="0" i="0" u="none" strike="noStrike" kern="1200" cap="none" spc="0" normalizeH="0" baseline="0" noProof="0">
                    <a:ln>
                      <a:noFill/>
                    </a:ln>
                    <a:solidFill>
                      <a:srgbClr val="0B2742"/>
                    </a:solidFill>
                    <a:effectLst/>
                    <a:uLnTx/>
                    <a:uFillTx/>
                    <a:latin typeface="Microsoft Sans Serif"/>
                    <a:ea typeface="+mn-ea"/>
                    <a:cs typeface="Microsoft Sans Serif" panose="020B0604020202020204" pitchFamily="34" charset="0"/>
                  </a:rPr>
                  <a:t>Production</a:t>
                </a:r>
              </a:p>
            </p:txBody>
          </p:sp>
          <p:grpSp>
            <p:nvGrpSpPr>
              <p:cNvPr id="253" name="Group 252">
                <a:extLst>
                  <a:ext uri="{FF2B5EF4-FFF2-40B4-BE49-F238E27FC236}">
                    <a16:creationId xmlns:a16="http://schemas.microsoft.com/office/drawing/2014/main" id="{6EFACA11-F4FC-A4B2-1DF3-B09AFB0FE490}"/>
                  </a:ext>
                </a:extLst>
              </p:cNvPr>
              <p:cNvGrpSpPr/>
              <p:nvPr/>
            </p:nvGrpSpPr>
            <p:grpSpPr>
              <a:xfrm>
                <a:off x="1707636" y="4286456"/>
                <a:ext cx="1012410" cy="775937"/>
                <a:chOff x="770256" y="4212291"/>
                <a:chExt cx="1012410" cy="775937"/>
              </a:xfrm>
            </p:grpSpPr>
            <p:sp>
              <p:nvSpPr>
                <p:cNvPr id="254" name="Freeform 97">
                  <a:extLst>
                    <a:ext uri="{FF2B5EF4-FFF2-40B4-BE49-F238E27FC236}">
                      <a16:creationId xmlns:a16="http://schemas.microsoft.com/office/drawing/2014/main" id="{05564767-831D-A4D8-CF5B-CB4BAA6A595F}"/>
                    </a:ext>
                  </a:extLst>
                </p:cNvPr>
                <p:cNvSpPr>
                  <a:spLocks noChangeAspect="1"/>
                </p:cNvSpPr>
                <p:nvPr/>
              </p:nvSpPr>
              <p:spPr bwMode="auto">
                <a:xfrm>
                  <a:off x="1137825" y="4810192"/>
                  <a:ext cx="292928" cy="178036"/>
                </a:xfrm>
                <a:custGeom>
                  <a:avLst/>
                  <a:gdLst>
                    <a:gd name="connsiteX0" fmla="*/ 934552 w 1867224"/>
                    <a:gd name="connsiteY0" fmla="*/ 833541 h 1134862"/>
                    <a:gd name="connsiteX1" fmla="*/ 1405004 w 1867224"/>
                    <a:gd name="connsiteY1" fmla="*/ 955953 h 1134862"/>
                    <a:gd name="connsiteX2" fmla="*/ 1442641 w 1867224"/>
                    <a:gd name="connsiteY2" fmla="*/ 1087780 h 1134862"/>
                    <a:gd name="connsiteX3" fmla="*/ 1357959 w 1867224"/>
                    <a:gd name="connsiteY3" fmla="*/ 1134862 h 1134862"/>
                    <a:gd name="connsiteX4" fmla="*/ 1315619 w 1867224"/>
                    <a:gd name="connsiteY4" fmla="*/ 1120737 h 1134862"/>
                    <a:gd name="connsiteX5" fmla="*/ 934552 w 1867224"/>
                    <a:gd name="connsiteY5" fmla="*/ 1021867 h 1134862"/>
                    <a:gd name="connsiteX6" fmla="*/ 553485 w 1867224"/>
                    <a:gd name="connsiteY6" fmla="*/ 1120737 h 1134862"/>
                    <a:gd name="connsiteX7" fmla="*/ 426463 w 1867224"/>
                    <a:gd name="connsiteY7" fmla="*/ 1087780 h 1134862"/>
                    <a:gd name="connsiteX8" fmla="*/ 459395 w 1867224"/>
                    <a:gd name="connsiteY8" fmla="*/ 955953 h 1134862"/>
                    <a:gd name="connsiteX9" fmla="*/ 934552 w 1867224"/>
                    <a:gd name="connsiteY9" fmla="*/ 833541 h 1134862"/>
                    <a:gd name="connsiteX10" fmla="*/ 933957 w 1867224"/>
                    <a:gd name="connsiteY10" fmla="*/ 400030 h 1134862"/>
                    <a:gd name="connsiteX11" fmla="*/ 1621680 w 1867224"/>
                    <a:gd name="connsiteY11" fmla="*/ 583594 h 1134862"/>
                    <a:gd name="connsiteX12" fmla="*/ 1654653 w 1867224"/>
                    <a:gd name="connsiteY12" fmla="*/ 710677 h 1134862"/>
                    <a:gd name="connsiteX13" fmla="*/ 1574576 w 1867224"/>
                    <a:gd name="connsiteY13" fmla="*/ 757744 h 1134862"/>
                    <a:gd name="connsiteX14" fmla="*/ 1527472 w 1867224"/>
                    <a:gd name="connsiteY14" fmla="*/ 743624 h 1134862"/>
                    <a:gd name="connsiteX15" fmla="*/ 933957 w 1867224"/>
                    <a:gd name="connsiteY15" fmla="*/ 588301 h 1134862"/>
                    <a:gd name="connsiteX16" fmla="*/ 340443 w 1867224"/>
                    <a:gd name="connsiteY16" fmla="*/ 743624 h 1134862"/>
                    <a:gd name="connsiteX17" fmla="*/ 208551 w 1867224"/>
                    <a:gd name="connsiteY17" fmla="*/ 710677 h 1134862"/>
                    <a:gd name="connsiteX18" fmla="*/ 246234 w 1867224"/>
                    <a:gd name="connsiteY18" fmla="*/ 583594 h 1134862"/>
                    <a:gd name="connsiteX19" fmla="*/ 933957 w 1867224"/>
                    <a:gd name="connsiteY19" fmla="*/ 400030 h 1134862"/>
                    <a:gd name="connsiteX20" fmla="*/ 934842 w 1867224"/>
                    <a:gd name="connsiteY20" fmla="*/ 0 h 1134862"/>
                    <a:gd name="connsiteX21" fmla="*/ 1820793 w 1867224"/>
                    <a:gd name="connsiteY21" fmla="*/ 234966 h 1134862"/>
                    <a:gd name="connsiteX22" fmla="*/ 1853780 w 1867224"/>
                    <a:gd name="connsiteY22" fmla="*/ 361848 h 1134862"/>
                    <a:gd name="connsiteX23" fmla="*/ 1773668 w 1867224"/>
                    <a:gd name="connsiteY23" fmla="*/ 408841 h 1134862"/>
                    <a:gd name="connsiteX24" fmla="*/ 1726542 w 1867224"/>
                    <a:gd name="connsiteY24" fmla="*/ 399442 h 1134862"/>
                    <a:gd name="connsiteX25" fmla="*/ 934842 w 1867224"/>
                    <a:gd name="connsiteY25" fmla="*/ 187973 h 1134862"/>
                    <a:gd name="connsiteX26" fmla="*/ 143142 w 1867224"/>
                    <a:gd name="connsiteY26" fmla="*/ 399442 h 1134862"/>
                    <a:gd name="connsiteX27" fmla="*/ 11192 w 1867224"/>
                    <a:gd name="connsiteY27" fmla="*/ 361848 h 1134862"/>
                    <a:gd name="connsiteX28" fmla="*/ 48892 w 1867224"/>
                    <a:gd name="connsiteY28" fmla="*/ 234966 h 1134862"/>
                    <a:gd name="connsiteX29" fmla="*/ 934842 w 1867224"/>
                    <a:gd name="connsiteY29" fmla="*/ 0 h 1134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867224" h="1134862">
                      <a:moveTo>
                        <a:pt x="934552" y="833541"/>
                      </a:moveTo>
                      <a:cubicBezTo>
                        <a:pt x="1099211" y="833541"/>
                        <a:pt x="1263869" y="875914"/>
                        <a:pt x="1405004" y="955953"/>
                      </a:cubicBezTo>
                      <a:cubicBezTo>
                        <a:pt x="1452050" y="984201"/>
                        <a:pt x="1466163" y="1040699"/>
                        <a:pt x="1442641" y="1087780"/>
                      </a:cubicBezTo>
                      <a:cubicBezTo>
                        <a:pt x="1423823" y="1116029"/>
                        <a:pt x="1390891" y="1134862"/>
                        <a:pt x="1357959" y="1134862"/>
                      </a:cubicBezTo>
                      <a:cubicBezTo>
                        <a:pt x="1343846" y="1134862"/>
                        <a:pt x="1329732" y="1130154"/>
                        <a:pt x="1315619" y="1120737"/>
                      </a:cubicBezTo>
                      <a:cubicBezTo>
                        <a:pt x="1198005" y="1054823"/>
                        <a:pt x="1066279" y="1021867"/>
                        <a:pt x="934552" y="1021867"/>
                      </a:cubicBezTo>
                      <a:cubicBezTo>
                        <a:pt x="798121" y="1021867"/>
                        <a:pt x="671099" y="1054823"/>
                        <a:pt x="553485" y="1120737"/>
                      </a:cubicBezTo>
                      <a:cubicBezTo>
                        <a:pt x="506440" y="1148986"/>
                        <a:pt x="449986" y="1130154"/>
                        <a:pt x="426463" y="1087780"/>
                      </a:cubicBezTo>
                      <a:cubicBezTo>
                        <a:pt x="398236" y="1040699"/>
                        <a:pt x="417054" y="984201"/>
                        <a:pt x="459395" y="955953"/>
                      </a:cubicBezTo>
                      <a:cubicBezTo>
                        <a:pt x="605235" y="875914"/>
                        <a:pt x="769894" y="833541"/>
                        <a:pt x="934552" y="833541"/>
                      </a:cubicBezTo>
                      <a:close/>
                      <a:moveTo>
                        <a:pt x="933957" y="400030"/>
                      </a:moveTo>
                      <a:cubicBezTo>
                        <a:pt x="1174189" y="400030"/>
                        <a:pt x="1414421" y="461218"/>
                        <a:pt x="1621680" y="583594"/>
                      </a:cubicBezTo>
                      <a:cubicBezTo>
                        <a:pt x="1664074" y="607128"/>
                        <a:pt x="1682915" y="663609"/>
                        <a:pt x="1654653" y="710677"/>
                      </a:cubicBezTo>
                      <a:cubicBezTo>
                        <a:pt x="1640521" y="738917"/>
                        <a:pt x="1607549" y="757744"/>
                        <a:pt x="1574576" y="757744"/>
                      </a:cubicBezTo>
                      <a:cubicBezTo>
                        <a:pt x="1555734" y="757744"/>
                        <a:pt x="1541603" y="753037"/>
                        <a:pt x="1527472" y="743624"/>
                      </a:cubicBezTo>
                      <a:cubicBezTo>
                        <a:pt x="1348475" y="644782"/>
                        <a:pt x="1141216" y="588301"/>
                        <a:pt x="933957" y="588301"/>
                      </a:cubicBezTo>
                      <a:cubicBezTo>
                        <a:pt x="726699" y="588301"/>
                        <a:pt x="519439" y="644782"/>
                        <a:pt x="340443" y="743624"/>
                      </a:cubicBezTo>
                      <a:cubicBezTo>
                        <a:pt x="293338" y="771864"/>
                        <a:pt x="236814" y="757744"/>
                        <a:pt x="208551" y="710677"/>
                      </a:cubicBezTo>
                      <a:cubicBezTo>
                        <a:pt x="184999" y="663609"/>
                        <a:pt x="199130" y="607128"/>
                        <a:pt x="246234" y="583594"/>
                      </a:cubicBezTo>
                      <a:cubicBezTo>
                        <a:pt x="453494" y="461218"/>
                        <a:pt x="693725" y="400030"/>
                        <a:pt x="933957" y="400030"/>
                      </a:cubicBezTo>
                      <a:close/>
                      <a:moveTo>
                        <a:pt x="934842" y="0"/>
                      </a:moveTo>
                      <a:cubicBezTo>
                        <a:pt x="1245868" y="0"/>
                        <a:pt x="1552180" y="79889"/>
                        <a:pt x="1820793" y="234966"/>
                      </a:cubicBezTo>
                      <a:cubicBezTo>
                        <a:pt x="1863205" y="258462"/>
                        <a:pt x="1882055" y="314855"/>
                        <a:pt x="1853780" y="361848"/>
                      </a:cubicBezTo>
                      <a:cubicBezTo>
                        <a:pt x="1839643" y="394743"/>
                        <a:pt x="1806655" y="408841"/>
                        <a:pt x="1773668" y="408841"/>
                      </a:cubicBezTo>
                      <a:cubicBezTo>
                        <a:pt x="1759530" y="408841"/>
                        <a:pt x="1740680" y="404141"/>
                        <a:pt x="1726542" y="399442"/>
                      </a:cubicBezTo>
                      <a:cubicBezTo>
                        <a:pt x="1486205" y="258462"/>
                        <a:pt x="1212880" y="187973"/>
                        <a:pt x="934842" y="187973"/>
                      </a:cubicBezTo>
                      <a:cubicBezTo>
                        <a:pt x="656805" y="187973"/>
                        <a:pt x="383480" y="258462"/>
                        <a:pt x="143142" y="399442"/>
                      </a:cubicBezTo>
                      <a:cubicBezTo>
                        <a:pt x="96018" y="422938"/>
                        <a:pt x="39467" y="408841"/>
                        <a:pt x="11192" y="361848"/>
                      </a:cubicBezTo>
                      <a:cubicBezTo>
                        <a:pt x="-12370" y="314855"/>
                        <a:pt x="1767" y="258462"/>
                        <a:pt x="48892" y="234966"/>
                      </a:cubicBezTo>
                      <a:cubicBezTo>
                        <a:pt x="317505" y="79889"/>
                        <a:pt x="623817" y="0"/>
                        <a:pt x="934842" y="0"/>
                      </a:cubicBezTo>
                      <a:close/>
                    </a:path>
                  </a:pathLst>
                </a:custGeom>
                <a:solidFill>
                  <a:srgbClr val="2853DC"/>
                </a:solidFill>
                <a:ln w="10795" cap="flat" cmpd="sng" algn="ctr">
                  <a:noFill/>
                  <a:prstDash val="solid"/>
                </a:ln>
                <a:effectLst/>
              </p:spPr>
              <p:txBody>
                <a:bodyPr wrap="square" rtlCol="0" anchor="ctr">
                  <a:noAutofit/>
                </a:bodyP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Microsoft Sans Serif"/>
                    <a:ea typeface="+mn-ea"/>
                  </a:endParaRPr>
                </a:p>
              </p:txBody>
            </p:sp>
            <p:grpSp>
              <p:nvGrpSpPr>
                <p:cNvPr id="255" name="Group 254">
                  <a:extLst>
                    <a:ext uri="{FF2B5EF4-FFF2-40B4-BE49-F238E27FC236}">
                      <a16:creationId xmlns:a16="http://schemas.microsoft.com/office/drawing/2014/main" id="{67348857-B332-6467-742A-C96EDFD676DA}"/>
                    </a:ext>
                  </a:extLst>
                </p:cNvPr>
                <p:cNvGrpSpPr>
                  <a:grpSpLocks noChangeAspect="1"/>
                </p:cNvGrpSpPr>
                <p:nvPr/>
              </p:nvGrpSpPr>
              <p:grpSpPr>
                <a:xfrm>
                  <a:off x="1094625" y="4212291"/>
                  <a:ext cx="369253" cy="366679"/>
                  <a:chOff x="1059180" y="3036700"/>
                  <a:chExt cx="1495738" cy="1485311"/>
                </a:xfrm>
              </p:grpSpPr>
              <p:sp>
                <p:nvSpPr>
                  <p:cNvPr id="257" name="Rectangle: Rounded Corners 32">
                    <a:extLst>
                      <a:ext uri="{FF2B5EF4-FFF2-40B4-BE49-F238E27FC236}">
                        <a16:creationId xmlns:a16="http://schemas.microsoft.com/office/drawing/2014/main" id="{18B60756-8291-0F7B-E739-04AFAE8FE73E}"/>
                      </a:ext>
                    </a:extLst>
                  </p:cNvPr>
                  <p:cNvSpPr/>
                  <p:nvPr/>
                </p:nvSpPr>
                <p:spPr>
                  <a:xfrm>
                    <a:off x="1059180" y="3036700"/>
                    <a:ext cx="1495738" cy="1485311"/>
                  </a:xfrm>
                  <a:prstGeom prst="roundRect">
                    <a:avLst>
                      <a:gd name="adj" fmla="val 3338"/>
                    </a:avLst>
                  </a:prstGeom>
                  <a:solidFill>
                    <a:srgbClr val="2853DC">
                      <a:lumMod val="100000"/>
                    </a:srgbClr>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Microsoft Sans Serif"/>
                      <a:ea typeface="+mn-ea"/>
                    </a:endParaRPr>
                  </a:p>
                </p:txBody>
              </p:sp>
              <p:sp>
                <p:nvSpPr>
                  <p:cNvPr id="258" name="Rectangle: Rounded Corners 33">
                    <a:extLst>
                      <a:ext uri="{FF2B5EF4-FFF2-40B4-BE49-F238E27FC236}">
                        <a16:creationId xmlns:a16="http://schemas.microsoft.com/office/drawing/2014/main" id="{CD253675-9B21-C3A8-ECB6-2D569B0654FE}"/>
                      </a:ext>
                    </a:extLst>
                  </p:cNvPr>
                  <p:cNvSpPr/>
                  <p:nvPr/>
                </p:nvSpPr>
                <p:spPr>
                  <a:xfrm>
                    <a:off x="1234169" y="3210470"/>
                    <a:ext cx="1145760" cy="1137771"/>
                  </a:xfrm>
                  <a:prstGeom prst="roundRect">
                    <a:avLst>
                      <a:gd name="adj" fmla="val 1058"/>
                    </a:avLst>
                  </a:prstGeom>
                  <a:solidFill>
                    <a:srgbClr val="7BA0FF">
                      <a:lumMod val="60000"/>
                      <a:lumOff val="40000"/>
                    </a:srgbClr>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Microsoft Sans Serif"/>
                      <a:ea typeface="+mn-ea"/>
                    </a:endParaRPr>
                  </a:p>
                </p:txBody>
              </p:sp>
              <p:sp>
                <p:nvSpPr>
                  <p:cNvPr id="259" name="Freeform: Shape 17">
                    <a:extLst>
                      <a:ext uri="{FF2B5EF4-FFF2-40B4-BE49-F238E27FC236}">
                        <a16:creationId xmlns:a16="http://schemas.microsoft.com/office/drawing/2014/main" id="{124A7E96-2E0E-9C5A-67A5-77665CCFB9CC}"/>
                      </a:ext>
                    </a:extLst>
                  </p:cNvPr>
                  <p:cNvSpPr>
                    <a:spLocks noChangeArrowheads="1"/>
                  </p:cNvSpPr>
                  <p:nvPr/>
                </p:nvSpPr>
                <p:spPr bwMode="auto">
                  <a:xfrm>
                    <a:off x="1329997" y="3306933"/>
                    <a:ext cx="951728" cy="943306"/>
                  </a:xfrm>
                  <a:custGeom>
                    <a:avLst/>
                    <a:gdLst>
                      <a:gd name="connsiteX0" fmla="*/ 1227931 w 2316163"/>
                      <a:gd name="connsiteY0" fmla="*/ 1914525 h 2281239"/>
                      <a:gd name="connsiteX1" fmla="*/ 1412875 w 2316163"/>
                      <a:gd name="connsiteY1" fmla="*/ 2097882 h 2281239"/>
                      <a:gd name="connsiteX2" fmla="*/ 1227931 w 2316163"/>
                      <a:gd name="connsiteY2" fmla="*/ 2281239 h 2281239"/>
                      <a:gd name="connsiteX3" fmla="*/ 1042987 w 2316163"/>
                      <a:gd name="connsiteY3" fmla="*/ 2097882 h 2281239"/>
                      <a:gd name="connsiteX4" fmla="*/ 1227931 w 2316163"/>
                      <a:gd name="connsiteY4" fmla="*/ 1914525 h 2281239"/>
                      <a:gd name="connsiteX5" fmla="*/ 185738 w 2316163"/>
                      <a:gd name="connsiteY5" fmla="*/ 1914525 h 2281239"/>
                      <a:gd name="connsiteX6" fmla="*/ 371476 w 2316163"/>
                      <a:gd name="connsiteY6" fmla="*/ 2097882 h 2281239"/>
                      <a:gd name="connsiteX7" fmla="*/ 185738 w 2316163"/>
                      <a:gd name="connsiteY7" fmla="*/ 2281239 h 2281239"/>
                      <a:gd name="connsiteX8" fmla="*/ 0 w 2316163"/>
                      <a:gd name="connsiteY8" fmla="*/ 2097882 h 2281239"/>
                      <a:gd name="connsiteX9" fmla="*/ 185738 w 2316163"/>
                      <a:gd name="connsiteY9" fmla="*/ 1914525 h 2281239"/>
                      <a:gd name="connsiteX10" fmla="*/ 1409639 w 2316163"/>
                      <a:gd name="connsiteY10" fmla="*/ 0 h 2281239"/>
                      <a:gd name="connsiteX11" fmla="*/ 1575622 w 2316163"/>
                      <a:gd name="connsiteY11" fmla="*/ 102145 h 2281239"/>
                      <a:gd name="connsiteX12" fmla="*/ 2133156 w 2316163"/>
                      <a:gd name="connsiteY12" fmla="*/ 102145 h 2281239"/>
                      <a:gd name="connsiteX13" fmla="*/ 2209764 w 2316163"/>
                      <a:gd name="connsiteY13" fmla="*/ 178754 h 2281239"/>
                      <a:gd name="connsiteX14" fmla="*/ 2209764 w 2316163"/>
                      <a:gd name="connsiteY14" fmla="*/ 1762001 h 2281239"/>
                      <a:gd name="connsiteX15" fmla="*/ 2209764 w 2316163"/>
                      <a:gd name="connsiteY15" fmla="*/ 1936499 h 2281239"/>
                      <a:gd name="connsiteX16" fmla="*/ 2260835 w 2316163"/>
                      <a:gd name="connsiteY16" fmla="*/ 1970547 h 2281239"/>
                      <a:gd name="connsiteX17" fmla="*/ 2316163 w 2316163"/>
                      <a:gd name="connsiteY17" fmla="*/ 2098228 h 2281239"/>
                      <a:gd name="connsiteX18" fmla="*/ 2133156 w 2316163"/>
                      <a:gd name="connsiteY18" fmla="*/ 2281238 h 2281239"/>
                      <a:gd name="connsiteX19" fmla="*/ 1945893 w 2316163"/>
                      <a:gd name="connsiteY19" fmla="*/ 2098228 h 2281239"/>
                      <a:gd name="connsiteX20" fmla="*/ 2001220 w 2316163"/>
                      <a:gd name="connsiteY20" fmla="*/ 1970547 h 2281239"/>
                      <a:gd name="connsiteX21" fmla="*/ 2056548 w 2316163"/>
                      <a:gd name="connsiteY21" fmla="*/ 1932243 h 2281239"/>
                      <a:gd name="connsiteX22" fmla="*/ 2056548 w 2316163"/>
                      <a:gd name="connsiteY22" fmla="*/ 1868402 h 2281239"/>
                      <a:gd name="connsiteX23" fmla="*/ 2056548 w 2316163"/>
                      <a:gd name="connsiteY23" fmla="*/ 251106 h 2281239"/>
                      <a:gd name="connsiteX24" fmla="*/ 1575622 w 2316163"/>
                      <a:gd name="connsiteY24" fmla="*/ 251106 h 2281239"/>
                      <a:gd name="connsiteX25" fmla="*/ 1409639 w 2316163"/>
                      <a:gd name="connsiteY25" fmla="*/ 366019 h 2281239"/>
                      <a:gd name="connsiteX26" fmla="*/ 1222375 w 2316163"/>
                      <a:gd name="connsiteY26" fmla="*/ 178754 h 2281239"/>
                      <a:gd name="connsiteX27" fmla="*/ 1409639 w 2316163"/>
                      <a:gd name="connsiteY27" fmla="*/ 0 h 2281239"/>
                      <a:gd name="connsiteX28" fmla="*/ 183075 w 2316163"/>
                      <a:gd name="connsiteY28" fmla="*/ 0 h 2281239"/>
                      <a:gd name="connsiteX29" fmla="*/ 370408 w 2316163"/>
                      <a:gd name="connsiteY29" fmla="*/ 178702 h 2281239"/>
                      <a:gd name="connsiteX30" fmla="*/ 259712 w 2316163"/>
                      <a:gd name="connsiteY30" fmla="*/ 344640 h 2281239"/>
                      <a:gd name="connsiteX31" fmla="*/ 259712 w 2316163"/>
                      <a:gd name="connsiteY31" fmla="*/ 1174331 h 2281239"/>
                      <a:gd name="connsiteX32" fmla="*/ 740817 w 2316163"/>
                      <a:gd name="connsiteY32" fmla="*/ 1174331 h 2281239"/>
                      <a:gd name="connsiteX33" fmla="*/ 740817 w 2316163"/>
                      <a:gd name="connsiteY33" fmla="*/ 804161 h 2281239"/>
                      <a:gd name="connsiteX34" fmla="*/ 825968 w 2316163"/>
                      <a:gd name="connsiteY34" fmla="*/ 719065 h 2281239"/>
                      <a:gd name="connsiteX35" fmla="*/ 1583816 w 2316163"/>
                      <a:gd name="connsiteY35" fmla="*/ 719065 h 2281239"/>
                      <a:gd name="connsiteX36" fmla="*/ 1673225 w 2316163"/>
                      <a:gd name="connsiteY36" fmla="*/ 804161 h 2281239"/>
                      <a:gd name="connsiteX37" fmla="*/ 1673225 w 2316163"/>
                      <a:gd name="connsiteY37" fmla="*/ 1587049 h 2281239"/>
                      <a:gd name="connsiteX38" fmla="*/ 1583816 w 2316163"/>
                      <a:gd name="connsiteY38" fmla="*/ 1676400 h 2281239"/>
                      <a:gd name="connsiteX39" fmla="*/ 825968 w 2316163"/>
                      <a:gd name="connsiteY39" fmla="*/ 1676400 h 2281239"/>
                      <a:gd name="connsiteX40" fmla="*/ 740817 w 2316163"/>
                      <a:gd name="connsiteY40" fmla="*/ 1587049 h 2281239"/>
                      <a:gd name="connsiteX41" fmla="*/ 740817 w 2316163"/>
                      <a:gd name="connsiteY41" fmla="*/ 1323250 h 2281239"/>
                      <a:gd name="connsiteX42" fmla="*/ 183075 w 2316163"/>
                      <a:gd name="connsiteY42" fmla="*/ 1323250 h 2281239"/>
                      <a:gd name="connsiteX43" fmla="*/ 106439 w 2316163"/>
                      <a:gd name="connsiteY43" fmla="*/ 1250918 h 2281239"/>
                      <a:gd name="connsiteX44" fmla="*/ 106439 w 2316163"/>
                      <a:gd name="connsiteY44" fmla="*/ 344640 h 2281239"/>
                      <a:gd name="connsiteX45" fmla="*/ 0 w 2316163"/>
                      <a:gd name="connsiteY45" fmla="*/ 178702 h 2281239"/>
                      <a:gd name="connsiteX46" fmla="*/ 183075 w 2316163"/>
                      <a:gd name="connsiteY46" fmla="*/ 0 h 228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316163" h="2281239">
                        <a:moveTo>
                          <a:pt x="1227931" y="1914525"/>
                        </a:moveTo>
                        <a:cubicBezTo>
                          <a:pt x="1330073" y="1914525"/>
                          <a:pt x="1412875" y="1996617"/>
                          <a:pt x="1412875" y="2097882"/>
                        </a:cubicBezTo>
                        <a:cubicBezTo>
                          <a:pt x="1412875" y="2199147"/>
                          <a:pt x="1330073" y="2281239"/>
                          <a:pt x="1227931" y="2281239"/>
                        </a:cubicBezTo>
                        <a:cubicBezTo>
                          <a:pt x="1125789" y="2281239"/>
                          <a:pt x="1042987" y="2199147"/>
                          <a:pt x="1042987" y="2097882"/>
                        </a:cubicBezTo>
                        <a:cubicBezTo>
                          <a:pt x="1042987" y="1996617"/>
                          <a:pt x="1125789" y="1914525"/>
                          <a:pt x="1227931" y="1914525"/>
                        </a:cubicBezTo>
                        <a:close/>
                        <a:moveTo>
                          <a:pt x="185738" y="1914525"/>
                        </a:moveTo>
                        <a:cubicBezTo>
                          <a:pt x="288318" y="1914525"/>
                          <a:pt x="371476" y="1996617"/>
                          <a:pt x="371476" y="2097882"/>
                        </a:cubicBezTo>
                        <a:cubicBezTo>
                          <a:pt x="371476" y="2199147"/>
                          <a:pt x="288318" y="2281239"/>
                          <a:pt x="185738" y="2281239"/>
                        </a:cubicBezTo>
                        <a:cubicBezTo>
                          <a:pt x="83158" y="2281239"/>
                          <a:pt x="0" y="2199147"/>
                          <a:pt x="0" y="2097882"/>
                        </a:cubicBezTo>
                        <a:cubicBezTo>
                          <a:pt x="0" y="1996617"/>
                          <a:pt x="83158" y="1914525"/>
                          <a:pt x="185738" y="1914525"/>
                        </a:cubicBezTo>
                        <a:close/>
                        <a:moveTo>
                          <a:pt x="1409639" y="0"/>
                        </a:moveTo>
                        <a:cubicBezTo>
                          <a:pt x="1481990" y="0"/>
                          <a:pt x="1541574" y="42560"/>
                          <a:pt x="1575622" y="102145"/>
                        </a:cubicBezTo>
                        <a:cubicBezTo>
                          <a:pt x="1575622" y="102145"/>
                          <a:pt x="1575622" y="102145"/>
                          <a:pt x="2133156" y="102145"/>
                        </a:cubicBezTo>
                        <a:cubicBezTo>
                          <a:pt x="2175716" y="102145"/>
                          <a:pt x="2209764" y="136193"/>
                          <a:pt x="2209764" y="178754"/>
                        </a:cubicBezTo>
                        <a:cubicBezTo>
                          <a:pt x="2209764" y="178754"/>
                          <a:pt x="2209764" y="178754"/>
                          <a:pt x="2209764" y="1762001"/>
                        </a:cubicBezTo>
                        <a:cubicBezTo>
                          <a:pt x="2209764" y="1936499"/>
                          <a:pt x="2209764" y="1936499"/>
                          <a:pt x="2209764" y="1936499"/>
                        </a:cubicBezTo>
                        <a:cubicBezTo>
                          <a:pt x="2260835" y="1970547"/>
                          <a:pt x="2260835" y="1970547"/>
                          <a:pt x="2260835" y="1970547"/>
                        </a:cubicBezTo>
                        <a:cubicBezTo>
                          <a:pt x="2294883" y="2004596"/>
                          <a:pt x="2316163" y="2047156"/>
                          <a:pt x="2316163" y="2098228"/>
                        </a:cubicBezTo>
                        <a:cubicBezTo>
                          <a:pt x="2316163" y="2200373"/>
                          <a:pt x="2235300" y="2281238"/>
                          <a:pt x="2133156" y="2281238"/>
                        </a:cubicBezTo>
                        <a:cubicBezTo>
                          <a:pt x="2031012" y="2281238"/>
                          <a:pt x="1945893" y="2200373"/>
                          <a:pt x="1945893" y="2098228"/>
                        </a:cubicBezTo>
                        <a:cubicBezTo>
                          <a:pt x="1945893" y="2047156"/>
                          <a:pt x="1967172" y="2004596"/>
                          <a:pt x="2001220" y="1970547"/>
                        </a:cubicBezTo>
                        <a:cubicBezTo>
                          <a:pt x="2056548" y="1932243"/>
                          <a:pt x="2056548" y="1932243"/>
                          <a:pt x="2056548" y="1932243"/>
                        </a:cubicBezTo>
                        <a:cubicBezTo>
                          <a:pt x="2056548" y="1868402"/>
                          <a:pt x="2056548" y="1868402"/>
                          <a:pt x="2056548" y="1868402"/>
                        </a:cubicBezTo>
                        <a:cubicBezTo>
                          <a:pt x="2056548" y="1638576"/>
                          <a:pt x="2056548" y="1174667"/>
                          <a:pt x="2056548" y="251106"/>
                        </a:cubicBezTo>
                        <a:cubicBezTo>
                          <a:pt x="2056548" y="251106"/>
                          <a:pt x="2056548" y="251106"/>
                          <a:pt x="1575622" y="251106"/>
                        </a:cubicBezTo>
                        <a:cubicBezTo>
                          <a:pt x="1550086" y="314947"/>
                          <a:pt x="1486246" y="366019"/>
                          <a:pt x="1409639" y="366019"/>
                        </a:cubicBezTo>
                        <a:cubicBezTo>
                          <a:pt x="1307495" y="366019"/>
                          <a:pt x="1222375" y="280899"/>
                          <a:pt x="1222375" y="178754"/>
                        </a:cubicBezTo>
                        <a:cubicBezTo>
                          <a:pt x="1222375" y="80865"/>
                          <a:pt x="1307495" y="0"/>
                          <a:pt x="1409639" y="0"/>
                        </a:cubicBezTo>
                        <a:close/>
                        <a:moveTo>
                          <a:pt x="183075" y="0"/>
                        </a:moveTo>
                        <a:cubicBezTo>
                          <a:pt x="285257" y="0"/>
                          <a:pt x="370408" y="80841"/>
                          <a:pt x="370408" y="178702"/>
                        </a:cubicBezTo>
                        <a:cubicBezTo>
                          <a:pt x="370408" y="255289"/>
                          <a:pt x="323575" y="319112"/>
                          <a:pt x="259712" y="344640"/>
                        </a:cubicBezTo>
                        <a:cubicBezTo>
                          <a:pt x="259712" y="1174331"/>
                          <a:pt x="259712" y="1174331"/>
                          <a:pt x="259712" y="1174331"/>
                        </a:cubicBezTo>
                        <a:cubicBezTo>
                          <a:pt x="740817" y="1174331"/>
                          <a:pt x="740817" y="1174331"/>
                          <a:pt x="740817" y="1174331"/>
                        </a:cubicBezTo>
                        <a:cubicBezTo>
                          <a:pt x="740817" y="804161"/>
                          <a:pt x="740817" y="804161"/>
                          <a:pt x="740817" y="804161"/>
                        </a:cubicBezTo>
                        <a:cubicBezTo>
                          <a:pt x="740817" y="757358"/>
                          <a:pt x="779135" y="719065"/>
                          <a:pt x="825968" y="719065"/>
                        </a:cubicBezTo>
                        <a:cubicBezTo>
                          <a:pt x="1583816" y="719065"/>
                          <a:pt x="1583816" y="719065"/>
                          <a:pt x="1583816" y="719065"/>
                        </a:cubicBezTo>
                        <a:cubicBezTo>
                          <a:pt x="1634907" y="719065"/>
                          <a:pt x="1673225" y="757358"/>
                          <a:pt x="1673225" y="804161"/>
                        </a:cubicBezTo>
                        <a:cubicBezTo>
                          <a:pt x="1673225" y="1587049"/>
                          <a:pt x="1673225" y="1587049"/>
                          <a:pt x="1673225" y="1587049"/>
                        </a:cubicBezTo>
                        <a:cubicBezTo>
                          <a:pt x="1673225" y="1638106"/>
                          <a:pt x="1634907" y="1676400"/>
                          <a:pt x="1583816" y="1676400"/>
                        </a:cubicBezTo>
                        <a:cubicBezTo>
                          <a:pt x="825968" y="1676400"/>
                          <a:pt x="825968" y="1676400"/>
                          <a:pt x="825968" y="1676400"/>
                        </a:cubicBezTo>
                        <a:cubicBezTo>
                          <a:pt x="779135" y="1676400"/>
                          <a:pt x="740817" y="1638106"/>
                          <a:pt x="740817" y="1587049"/>
                        </a:cubicBezTo>
                        <a:cubicBezTo>
                          <a:pt x="740817" y="1323250"/>
                          <a:pt x="740817" y="1323250"/>
                          <a:pt x="740817" y="1323250"/>
                        </a:cubicBezTo>
                        <a:cubicBezTo>
                          <a:pt x="740817" y="1323250"/>
                          <a:pt x="740817" y="1323250"/>
                          <a:pt x="183075" y="1323250"/>
                        </a:cubicBezTo>
                        <a:cubicBezTo>
                          <a:pt x="140500" y="1323250"/>
                          <a:pt x="106439" y="1289211"/>
                          <a:pt x="106439" y="1250918"/>
                        </a:cubicBezTo>
                        <a:cubicBezTo>
                          <a:pt x="106439" y="1250918"/>
                          <a:pt x="106439" y="1250918"/>
                          <a:pt x="106439" y="344640"/>
                        </a:cubicBezTo>
                        <a:cubicBezTo>
                          <a:pt x="46833" y="319112"/>
                          <a:pt x="0" y="255289"/>
                          <a:pt x="0" y="178702"/>
                        </a:cubicBezTo>
                        <a:cubicBezTo>
                          <a:pt x="0" y="80841"/>
                          <a:pt x="85151" y="0"/>
                          <a:pt x="183075" y="0"/>
                        </a:cubicBezTo>
                        <a:close/>
                      </a:path>
                    </a:pathLst>
                  </a:custGeom>
                  <a:solidFill>
                    <a:srgbClr val="2853DC">
                      <a:lumMod val="100000"/>
                    </a:srgbClr>
                  </a:solidFill>
                  <a:ln>
                    <a:noFill/>
                  </a:ln>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ysClr val="windowText" lastClr="000000"/>
                      </a:solidFill>
                      <a:effectLst/>
                      <a:uLnTx/>
                      <a:uFillTx/>
                      <a:latin typeface="Microsoft Sans Serif"/>
                      <a:ea typeface="+mn-ea"/>
                    </a:endParaRPr>
                  </a:p>
                </p:txBody>
              </p:sp>
            </p:grpSp>
            <p:sp>
              <p:nvSpPr>
                <p:cNvPr id="256" name="TextBox 255">
                  <a:extLst>
                    <a:ext uri="{FF2B5EF4-FFF2-40B4-BE49-F238E27FC236}">
                      <a16:creationId xmlns:a16="http://schemas.microsoft.com/office/drawing/2014/main" id="{E3A4E222-B68A-9600-4C6A-8F5E1464765E}"/>
                    </a:ext>
                  </a:extLst>
                </p:cNvPr>
                <p:cNvSpPr txBox="1"/>
                <p:nvPr/>
              </p:nvSpPr>
              <p:spPr>
                <a:xfrm>
                  <a:off x="770256" y="4591572"/>
                  <a:ext cx="1012410" cy="221456"/>
                </a:xfrm>
                <a:prstGeom prst="rect">
                  <a:avLst/>
                </a:prstGeom>
              </p:spPr>
              <p:txBody>
                <a:bodyPr wrap="square" lIns="0" tIns="0" rIns="0" bIns="0" rtlCol="0">
                  <a:spAutoFit/>
                </a:bodyPr>
                <a:lstStyle/>
                <a:p>
                  <a:pPr marL="0" marR="0" lvl="0" indent="0" algn="ctr" defTabSz="685800" eaLnBrk="1" fontAlgn="auto" latinLnBrk="0" hangingPunct="1">
                    <a:lnSpc>
                      <a:spcPct val="96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B2742"/>
                      </a:solidFill>
                      <a:effectLst/>
                      <a:uLnTx/>
                      <a:uFillTx/>
                      <a:latin typeface="Microsoft Sans Serif"/>
                      <a:ea typeface="+mn-ea"/>
                      <a:cs typeface="Microsoft Sans Serif" panose="020B0604020202020204" pitchFamily="34" charset="0"/>
                    </a:rPr>
                    <a:t>AIoT Device</a:t>
                  </a:r>
                </a:p>
              </p:txBody>
            </p:sp>
          </p:grpSp>
        </p:grpSp>
        <p:grpSp>
          <p:nvGrpSpPr>
            <p:cNvPr id="171" name="Group 170">
              <a:extLst>
                <a:ext uri="{FF2B5EF4-FFF2-40B4-BE49-F238E27FC236}">
                  <a16:creationId xmlns:a16="http://schemas.microsoft.com/office/drawing/2014/main" id="{7C219D6F-8338-CBEE-EF62-48E4502B47BC}"/>
                </a:ext>
              </a:extLst>
            </p:cNvPr>
            <p:cNvGrpSpPr/>
            <p:nvPr/>
          </p:nvGrpSpPr>
          <p:grpSpPr>
            <a:xfrm>
              <a:off x="2801146" y="3271514"/>
              <a:ext cx="1375794" cy="1942941"/>
              <a:chOff x="4140033" y="4286456"/>
              <a:chExt cx="1375794" cy="1942941"/>
            </a:xfrm>
          </p:grpSpPr>
          <p:sp>
            <p:nvSpPr>
              <p:cNvPr id="242" name="Freeform: Shape 306">
                <a:extLst>
                  <a:ext uri="{FF2B5EF4-FFF2-40B4-BE49-F238E27FC236}">
                    <a16:creationId xmlns:a16="http://schemas.microsoft.com/office/drawing/2014/main" id="{5EF0F983-308B-788E-BAD4-B03137EF43F0}"/>
                  </a:ext>
                </a:extLst>
              </p:cNvPr>
              <p:cNvSpPr/>
              <p:nvPr/>
            </p:nvSpPr>
            <p:spPr>
              <a:xfrm>
                <a:off x="4237159" y="5425329"/>
                <a:ext cx="1181543" cy="517319"/>
              </a:xfrm>
              <a:custGeom>
                <a:avLst/>
                <a:gdLst>
                  <a:gd name="connsiteX0" fmla="*/ 10842299 w 12191996"/>
                  <a:gd name="connsiteY0" fmla="*/ 3018007 h 4971471"/>
                  <a:gd name="connsiteX1" fmla="*/ 10635706 w 12191996"/>
                  <a:gd name="connsiteY1" fmla="*/ 3224601 h 4971471"/>
                  <a:gd name="connsiteX2" fmla="*/ 10842299 w 12191996"/>
                  <a:gd name="connsiteY2" fmla="*/ 3431194 h 4971471"/>
                  <a:gd name="connsiteX3" fmla="*/ 11048893 w 12191996"/>
                  <a:gd name="connsiteY3" fmla="*/ 3224601 h 4971471"/>
                  <a:gd name="connsiteX4" fmla="*/ 10842299 w 12191996"/>
                  <a:gd name="connsiteY4" fmla="*/ 3018007 h 4971471"/>
                  <a:gd name="connsiteX5" fmla="*/ 2581245 w 12191996"/>
                  <a:gd name="connsiteY5" fmla="*/ 3018007 h 4971471"/>
                  <a:gd name="connsiteX6" fmla="*/ 2374652 w 12191996"/>
                  <a:gd name="connsiteY6" fmla="*/ 3224601 h 4971471"/>
                  <a:gd name="connsiteX7" fmla="*/ 2581245 w 12191996"/>
                  <a:gd name="connsiteY7" fmla="*/ 3431194 h 4971471"/>
                  <a:gd name="connsiteX8" fmla="*/ 2787839 w 12191996"/>
                  <a:gd name="connsiteY8" fmla="*/ 3224601 h 4971471"/>
                  <a:gd name="connsiteX9" fmla="*/ 2581245 w 12191996"/>
                  <a:gd name="connsiteY9" fmla="*/ 3018007 h 4971471"/>
                  <a:gd name="connsiteX10" fmla="*/ 1754871 w 12191996"/>
                  <a:gd name="connsiteY10" fmla="*/ 3018007 h 4971471"/>
                  <a:gd name="connsiteX11" fmla="*/ 1548278 w 12191996"/>
                  <a:gd name="connsiteY11" fmla="*/ 3224601 h 4971471"/>
                  <a:gd name="connsiteX12" fmla="*/ 1754871 w 12191996"/>
                  <a:gd name="connsiteY12" fmla="*/ 3431194 h 4971471"/>
                  <a:gd name="connsiteX13" fmla="*/ 1961465 w 12191996"/>
                  <a:gd name="connsiteY13" fmla="*/ 3224601 h 4971471"/>
                  <a:gd name="connsiteX14" fmla="*/ 1754871 w 12191996"/>
                  <a:gd name="connsiteY14" fmla="*/ 3018007 h 4971471"/>
                  <a:gd name="connsiteX15" fmla="*/ 7897627 w 12191996"/>
                  <a:gd name="connsiteY15" fmla="*/ 1467185 h 4971471"/>
                  <a:gd name="connsiteX16" fmla="*/ 9659310 w 12191996"/>
                  <a:gd name="connsiteY16" fmla="*/ 1467185 h 4971471"/>
                  <a:gd name="connsiteX17" fmla="*/ 9811221 w 12191996"/>
                  <a:gd name="connsiteY17" fmla="*/ 1619097 h 4971471"/>
                  <a:gd name="connsiteX18" fmla="*/ 9811221 w 12191996"/>
                  <a:gd name="connsiteY18" fmla="*/ 2555687 h 4971471"/>
                  <a:gd name="connsiteX19" fmla="*/ 9659310 w 12191996"/>
                  <a:gd name="connsiteY19" fmla="*/ 2707599 h 4971471"/>
                  <a:gd name="connsiteX20" fmla="*/ 7897627 w 12191996"/>
                  <a:gd name="connsiteY20" fmla="*/ 2707599 h 4971471"/>
                  <a:gd name="connsiteX21" fmla="*/ 7745714 w 12191996"/>
                  <a:gd name="connsiteY21" fmla="*/ 2555687 h 4971471"/>
                  <a:gd name="connsiteX22" fmla="*/ 7745714 w 12191996"/>
                  <a:gd name="connsiteY22" fmla="*/ 1619097 h 4971471"/>
                  <a:gd name="connsiteX23" fmla="*/ 7897627 w 12191996"/>
                  <a:gd name="connsiteY23" fmla="*/ 1467185 h 4971471"/>
                  <a:gd name="connsiteX24" fmla="*/ 5623087 w 12191996"/>
                  <a:gd name="connsiteY24" fmla="*/ 1467185 h 4971471"/>
                  <a:gd name="connsiteX25" fmla="*/ 7384771 w 12191996"/>
                  <a:gd name="connsiteY25" fmla="*/ 1467185 h 4971471"/>
                  <a:gd name="connsiteX26" fmla="*/ 7536682 w 12191996"/>
                  <a:gd name="connsiteY26" fmla="*/ 1619097 h 4971471"/>
                  <a:gd name="connsiteX27" fmla="*/ 7536682 w 12191996"/>
                  <a:gd name="connsiteY27" fmla="*/ 2555687 h 4971471"/>
                  <a:gd name="connsiteX28" fmla="*/ 7384771 w 12191996"/>
                  <a:gd name="connsiteY28" fmla="*/ 2707599 h 4971471"/>
                  <a:gd name="connsiteX29" fmla="*/ 5623087 w 12191996"/>
                  <a:gd name="connsiteY29" fmla="*/ 2707599 h 4971471"/>
                  <a:gd name="connsiteX30" fmla="*/ 5471175 w 12191996"/>
                  <a:gd name="connsiteY30" fmla="*/ 2555687 h 4971471"/>
                  <a:gd name="connsiteX31" fmla="*/ 5471175 w 12191996"/>
                  <a:gd name="connsiteY31" fmla="*/ 1619097 h 4971471"/>
                  <a:gd name="connsiteX32" fmla="*/ 5623087 w 12191996"/>
                  <a:gd name="connsiteY32" fmla="*/ 1467185 h 4971471"/>
                  <a:gd name="connsiteX33" fmla="*/ 3348547 w 12191996"/>
                  <a:gd name="connsiteY33" fmla="*/ 1467185 h 4971471"/>
                  <a:gd name="connsiteX34" fmla="*/ 5110230 w 12191996"/>
                  <a:gd name="connsiteY34" fmla="*/ 1467185 h 4971471"/>
                  <a:gd name="connsiteX35" fmla="*/ 5262143 w 12191996"/>
                  <a:gd name="connsiteY35" fmla="*/ 1619097 h 4971471"/>
                  <a:gd name="connsiteX36" fmla="*/ 5262143 w 12191996"/>
                  <a:gd name="connsiteY36" fmla="*/ 2555687 h 4971471"/>
                  <a:gd name="connsiteX37" fmla="*/ 5110230 w 12191996"/>
                  <a:gd name="connsiteY37" fmla="*/ 2707599 h 4971471"/>
                  <a:gd name="connsiteX38" fmla="*/ 3348547 w 12191996"/>
                  <a:gd name="connsiteY38" fmla="*/ 2707599 h 4971471"/>
                  <a:gd name="connsiteX39" fmla="*/ 3196635 w 12191996"/>
                  <a:gd name="connsiteY39" fmla="*/ 2555687 h 4971471"/>
                  <a:gd name="connsiteX40" fmla="*/ 3196635 w 12191996"/>
                  <a:gd name="connsiteY40" fmla="*/ 1619097 h 4971471"/>
                  <a:gd name="connsiteX41" fmla="*/ 3348547 w 12191996"/>
                  <a:gd name="connsiteY41" fmla="*/ 1467185 h 4971471"/>
                  <a:gd name="connsiteX42" fmla="*/ 1890880 w 12191996"/>
                  <a:gd name="connsiteY42" fmla="*/ 626935 h 4971471"/>
                  <a:gd name="connsiteX43" fmla="*/ 1951650 w 12191996"/>
                  <a:gd name="connsiteY43" fmla="*/ 703478 h 4971471"/>
                  <a:gd name="connsiteX44" fmla="*/ 1951650 w 12191996"/>
                  <a:gd name="connsiteY44" fmla="*/ 1156777 h 4971471"/>
                  <a:gd name="connsiteX45" fmla="*/ 1888679 w 12191996"/>
                  <a:gd name="connsiteY45" fmla="*/ 1219748 h 4971471"/>
                  <a:gd name="connsiteX46" fmla="*/ 1335893 w 12191996"/>
                  <a:gd name="connsiteY46" fmla="*/ 1219748 h 4971471"/>
                  <a:gd name="connsiteX47" fmla="*/ 1335893 w 12191996"/>
                  <a:gd name="connsiteY47" fmla="*/ 1527230 h 4971471"/>
                  <a:gd name="connsiteX48" fmla="*/ 1878864 w 12191996"/>
                  <a:gd name="connsiteY48" fmla="*/ 1527230 h 4971471"/>
                  <a:gd name="connsiteX49" fmla="*/ 1951650 w 12191996"/>
                  <a:gd name="connsiteY49" fmla="*/ 1600017 h 4971471"/>
                  <a:gd name="connsiteX50" fmla="*/ 1951650 w 12191996"/>
                  <a:gd name="connsiteY50" fmla="*/ 2485461 h 4971471"/>
                  <a:gd name="connsiteX51" fmla="*/ 2628672 w 12191996"/>
                  <a:gd name="connsiteY51" fmla="*/ 2485461 h 4971471"/>
                  <a:gd name="connsiteX52" fmla="*/ 2933594 w 12191996"/>
                  <a:gd name="connsiteY52" fmla="*/ 2607868 h 4971471"/>
                  <a:gd name="connsiteX53" fmla="*/ 3200965 w 12191996"/>
                  <a:gd name="connsiteY53" fmla="*/ 2896758 h 4971471"/>
                  <a:gd name="connsiteX54" fmla="*/ 10216363 w 12191996"/>
                  <a:gd name="connsiteY54" fmla="*/ 2896758 h 4971471"/>
                  <a:gd name="connsiteX55" fmla="*/ 10511409 w 12191996"/>
                  <a:gd name="connsiteY55" fmla="*/ 2598420 h 4971471"/>
                  <a:gd name="connsiteX56" fmla="*/ 10806089 w 12191996"/>
                  <a:gd name="connsiteY56" fmla="*/ 2485461 h 4971471"/>
                  <a:gd name="connsiteX57" fmla="*/ 12053026 w 12191996"/>
                  <a:gd name="connsiteY57" fmla="*/ 2485461 h 4971471"/>
                  <a:gd name="connsiteX58" fmla="*/ 12170984 w 12191996"/>
                  <a:gd name="connsiteY58" fmla="*/ 2700832 h 4971471"/>
                  <a:gd name="connsiteX59" fmla="*/ 11464274 w 12191996"/>
                  <a:gd name="connsiteY59" fmla="*/ 4542312 h 4971471"/>
                  <a:gd name="connsiteX60" fmla="*/ 11464274 w 12191996"/>
                  <a:gd name="connsiteY60" fmla="*/ 4782312 h 4971471"/>
                  <a:gd name="connsiteX61" fmla="*/ 11278224 w 12191996"/>
                  <a:gd name="connsiteY61" fmla="*/ 4971471 h 4971471"/>
                  <a:gd name="connsiteX62" fmla="*/ 1842471 w 12191996"/>
                  <a:gd name="connsiteY62" fmla="*/ 4971471 h 4971471"/>
                  <a:gd name="connsiteX63" fmla="*/ 1383015 w 12191996"/>
                  <a:gd name="connsiteY63" fmla="*/ 4725314 h 4971471"/>
                  <a:gd name="connsiteX64" fmla="*/ 25070 w 12191996"/>
                  <a:gd name="connsiteY64" fmla="*/ 2711257 h 4971471"/>
                  <a:gd name="connsiteX65" fmla="*/ 142114 w 12191996"/>
                  <a:gd name="connsiteY65" fmla="*/ 2485461 h 4971471"/>
                  <a:gd name="connsiteX66" fmla="*/ 727269 w 12191996"/>
                  <a:gd name="connsiteY66" fmla="*/ 2485461 h 4971471"/>
                  <a:gd name="connsiteX67" fmla="*/ 727269 w 12191996"/>
                  <a:gd name="connsiteY67" fmla="*/ 1060826 h 4971471"/>
                  <a:gd name="connsiteX68" fmla="*/ 887472 w 12191996"/>
                  <a:gd name="connsiteY68" fmla="*/ 857890 h 4971471"/>
                  <a:gd name="connsiteX69" fmla="*/ 1854968 w 12191996"/>
                  <a:gd name="connsiteY69" fmla="*/ 627095 h 4971471"/>
                  <a:gd name="connsiteX70" fmla="*/ 1890880 w 12191996"/>
                  <a:gd name="connsiteY70" fmla="*/ 626935 h 4971471"/>
                  <a:gd name="connsiteX71" fmla="*/ 5623087 w 12191996"/>
                  <a:gd name="connsiteY71" fmla="*/ 0 h 4971471"/>
                  <a:gd name="connsiteX72" fmla="*/ 7384771 w 12191996"/>
                  <a:gd name="connsiteY72" fmla="*/ 0 h 4971471"/>
                  <a:gd name="connsiteX73" fmla="*/ 7536682 w 12191996"/>
                  <a:gd name="connsiteY73" fmla="*/ 151912 h 4971471"/>
                  <a:gd name="connsiteX74" fmla="*/ 7536682 w 12191996"/>
                  <a:gd name="connsiteY74" fmla="*/ 1088502 h 4971471"/>
                  <a:gd name="connsiteX75" fmla="*/ 7384771 w 12191996"/>
                  <a:gd name="connsiteY75" fmla="*/ 1240414 h 4971471"/>
                  <a:gd name="connsiteX76" fmla="*/ 5623087 w 12191996"/>
                  <a:gd name="connsiteY76" fmla="*/ 1240414 h 4971471"/>
                  <a:gd name="connsiteX77" fmla="*/ 5471175 w 12191996"/>
                  <a:gd name="connsiteY77" fmla="*/ 1088441 h 4971471"/>
                  <a:gd name="connsiteX78" fmla="*/ 5471175 w 12191996"/>
                  <a:gd name="connsiteY78" fmla="*/ 151912 h 4971471"/>
                  <a:gd name="connsiteX79" fmla="*/ 5623087 w 12191996"/>
                  <a:gd name="connsiteY79" fmla="*/ 0 h 4971471"/>
                  <a:gd name="connsiteX80" fmla="*/ 3348548 w 12191996"/>
                  <a:gd name="connsiteY80" fmla="*/ 0 h 4971471"/>
                  <a:gd name="connsiteX81" fmla="*/ 5110170 w 12191996"/>
                  <a:gd name="connsiteY81" fmla="*/ 0 h 4971471"/>
                  <a:gd name="connsiteX82" fmla="*/ 5262144 w 12191996"/>
                  <a:gd name="connsiteY82" fmla="*/ 151912 h 4971471"/>
                  <a:gd name="connsiteX83" fmla="*/ 5262144 w 12191996"/>
                  <a:gd name="connsiteY83" fmla="*/ 1088502 h 4971471"/>
                  <a:gd name="connsiteX84" fmla="*/ 5110230 w 12191996"/>
                  <a:gd name="connsiteY84" fmla="*/ 1240414 h 4971471"/>
                  <a:gd name="connsiteX85" fmla="*/ 3348548 w 12191996"/>
                  <a:gd name="connsiteY85" fmla="*/ 1240414 h 4971471"/>
                  <a:gd name="connsiteX86" fmla="*/ 3196636 w 12191996"/>
                  <a:gd name="connsiteY86" fmla="*/ 1088441 h 4971471"/>
                  <a:gd name="connsiteX87" fmla="*/ 3196636 w 12191996"/>
                  <a:gd name="connsiteY87" fmla="*/ 151912 h 4971471"/>
                  <a:gd name="connsiteX88" fmla="*/ 3348548 w 12191996"/>
                  <a:gd name="connsiteY88" fmla="*/ 0 h 4971471"/>
                  <a:gd name="connsiteX89" fmla="*/ 7897627 w 12191996"/>
                  <a:gd name="connsiteY89" fmla="*/ 0 h 4971471"/>
                  <a:gd name="connsiteX90" fmla="*/ 9659310 w 12191996"/>
                  <a:gd name="connsiteY90" fmla="*/ 0 h 4971471"/>
                  <a:gd name="connsiteX91" fmla="*/ 9811221 w 12191996"/>
                  <a:gd name="connsiteY91" fmla="*/ 151912 h 4971471"/>
                  <a:gd name="connsiteX92" fmla="*/ 9811221 w 12191996"/>
                  <a:gd name="connsiteY92" fmla="*/ 1088502 h 4971471"/>
                  <a:gd name="connsiteX93" fmla="*/ 9659310 w 12191996"/>
                  <a:gd name="connsiteY93" fmla="*/ 1240414 h 4971471"/>
                  <a:gd name="connsiteX94" fmla="*/ 7897627 w 12191996"/>
                  <a:gd name="connsiteY94" fmla="*/ 1240414 h 4971471"/>
                  <a:gd name="connsiteX95" fmla="*/ 7745714 w 12191996"/>
                  <a:gd name="connsiteY95" fmla="*/ 1088441 h 4971471"/>
                  <a:gd name="connsiteX96" fmla="*/ 7745714 w 12191996"/>
                  <a:gd name="connsiteY96" fmla="*/ 151912 h 4971471"/>
                  <a:gd name="connsiteX97" fmla="*/ 7897627 w 12191996"/>
                  <a:gd name="connsiteY97" fmla="*/ 0 h 4971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12191996" h="4971471">
                    <a:moveTo>
                      <a:pt x="10842299" y="3018007"/>
                    </a:moveTo>
                    <a:cubicBezTo>
                      <a:pt x="10728182" y="3018007"/>
                      <a:pt x="10635706" y="3110545"/>
                      <a:pt x="10635706" y="3224601"/>
                    </a:cubicBezTo>
                    <a:cubicBezTo>
                      <a:pt x="10635706" y="3338718"/>
                      <a:pt x="10728182" y="3431194"/>
                      <a:pt x="10842299" y="3431194"/>
                    </a:cubicBezTo>
                    <a:cubicBezTo>
                      <a:pt x="10956417" y="3431194"/>
                      <a:pt x="11048893" y="3338718"/>
                      <a:pt x="11048893" y="3224601"/>
                    </a:cubicBezTo>
                    <a:cubicBezTo>
                      <a:pt x="11048893" y="3110484"/>
                      <a:pt x="10956417" y="3018007"/>
                      <a:pt x="10842299" y="3018007"/>
                    </a:cubicBezTo>
                    <a:close/>
                    <a:moveTo>
                      <a:pt x="2581245" y="3018007"/>
                    </a:moveTo>
                    <a:cubicBezTo>
                      <a:pt x="2467128" y="3018007"/>
                      <a:pt x="2374652" y="3110545"/>
                      <a:pt x="2374652" y="3224601"/>
                    </a:cubicBezTo>
                    <a:cubicBezTo>
                      <a:pt x="2374652" y="3338718"/>
                      <a:pt x="2467128" y="3431194"/>
                      <a:pt x="2581245" y="3431194"/>
                    </a:cubicBezTo>
                    <a:cubicBezTo>
                      <a:pt x="2695302" y="3431194"/>
                      <a:pt x="2787778" y="3338718"/>
                      <a:pt x="2787839" y="3224601"/>
                    </a:cubicBezTo>
                    <a:cubicBezTo>
                      <a:pt x="2787839" y="3110484"/>
                      <a:pt x="2695362" y="3018007"/>
                      <a:pt x="2581245" y="3018007"/>
                    </a:cubicBezTo>
                    <a:close/>
                    <a:moveTo>
                      <a:pt x="1754871" y="3018007"/>
                    </a:moveTo>
                    <a:cubicBezTo>
                      <a:pt x="1640754" y="3018007"/>
                      <a:pt x="1548278" y="3110545"/>
                      <a:pt x="1548278" y="3224601"/>
                    </a:cubicBezTo>
                    <a:cubicBezTo>
                      <a:pt x="1548278" y="3338718"/>
                      <a:pt x="1640754" y="3431194"/>
                      <a:pt x="1754871" y="3431194"/>
                    </a:cubicBezTo>
                    <a:cubicBezTo>
                      <a:pt x="1868989" y="3431194"/>
                      <a:pt x="1961465" y="3338718"/>
                      <a:pt x="1961465" y="3224601"/>
                    </a:cubicBezTo>
                    <a:cubicBezTo>
                      <a:pt x="1961465" y="3110484"/>
                      <a:pt x="1868989" y="3018007"/>
                      <a:pt x="1754871" y="3018007"/>
                    </a:cubicBezTo>
                    <a:close/>
                    <a:moveTo>
                      <a:pt x="7897627" y="1467185"/>
                    </a:moveTo>
                    <a:lnTo>
                      <a:pt x="9659310" y="1467185"/>
                    </a:lnTo>
                    <a:cubicBezTo>
                      <a:pt x="9743191" y="1467185"/>
                      <a:pt x="9811221" y="1535216"/>
                      <a:pt x="9811221" y="1619097"/>
                    </a:cubicBezTo>
                    <a:lnTo>
                      <a:pt x="9811221" y="2555687"/>
                    </a:lnTo>
                    <a:cubicBezTo>
                      <a:pt x="9811221" y="2639568"/>
                      <a:pt x="9743191" y="2707599"/>
                      <a:pt x="9659310" y="2707599"/>
                    </a:cubicBezTo>
                    <a:lnTo>
                      <a:pt x="7897627" y="2707599"/>
                    </a:lnTo>
                    <a:cubicBezTo>
                      <a:pt x="7813685" y="2707599"/>
                      <a:pt x="7745714" y="2639568"/>
                      <a:pt x="7745714" y="2555687"/>
                    </a:cubicBezTo>
                    <a:lnTo>
                      <a:pt x="7745714" y="1619097"/>
                    </a:lnTo>
                    <a:cubicBezTo>
                      <a:pt x="7745714" y="1535216"/>
                      <a:pt x="7813685" y="1467185"/>
                      <a:pt x="7897627" y="1467185"/>
                    </a:cubicBezTo>
                    <a:close/>
                    <a:moveTo>
                      <a:pt x="5623087" y="1467185"/>
                    </a:moveTo>
                    <a:lnTo>
                      <a:pt x="7384771" y="1467185"/>
                    </a:lnTo>
                    <a:cubicBezTo>
                      <a:pt x="7468652" y="1467185"/>
                      <a:pt x="7536682" y="1535216"/>
                      <a:pt x="7536682" y="1619097"/>
                    </a:cubicBezTo>
                    <a:lnTo>
                      <a:pt x="7536682" y="2555687"/>
                    </a:lnTo>
                    <a:cubicBezTo>
                      <a:pt x="7536682" y="2639568"/>
                      <a:pt x="7468713" y="2707599"/>
                      <a:pt x="7384771" y="2707599"/>
                    </a:cubicBezTo>
                    <a:lnTo>
                      <a:pt x="5623087" y="2707599"/>
                    </a:lnTo>
                    <a:cubicBezTo>
                      <a:pt x="5539146" y="2707599"/>
                      <a:pt x="5471175" y="2639568"/>
                      <a:pt x="5471175" y="2555687"/>
                    </a:cubicBezTo>
                    <a:lnTo>
                      <a:pt x="5471175" y="1619097"/>
                    </a:lnTo>
                    <a:cubicBezTo>
                      <a:pt x="5471175" y="1535216"/>
                      <a:pt x="5539206" y="1467185"/>
                      <a:pt x="5623087" y="1467185"/>
                    </a:cubicBezTo>
                    <a:close/>
                    <a:moveTo>
                      <a:pt x="3348547" y="1467185"/>
                    </a:moveTo>
                    <a:lnTo>
                      <a:pt x="5110230" y="1467185"/>
                    </a:lnTo>
                    <a:cubicBezTo>
                      <a:pt x="5194111" y="1467185"/>
                      <a:pt x="5262143" y="1535216"/>
                      <a:pt x="5262143" y="1619097"/>
                    </a:cubicBezTo>
                    <a:lnTo>
                      <a:pt x="5262143" y="2555687"/>
                    </a:lnTo>
                    <a:cubicBezTo>
                      <a:pt x="5262143" y="2639568"/>
                      <a:pt x="5194111" y="2707599"/>
                      <a:pt x="5110230" y="2707599"/>
                    </a:cubicBezTo>
                    <a:lnTo>
                      <a:pt x="3348547" y="2707599"/>
                    </a:lnTo>
                    <a:cubicBezTo>
                      <a:pt x="3264606" y="2707599"/>
                      <a:pt x="3196574" y="2639568"/>
                      <a:pt x="3196635" y="2555687"/>
                    </a:cubicBezTo>
                    <a:lnTo>
                      <a:pt x="3196635" y="1619097"/>
                    </a:lnTo>
                    <a:cubicBezTo>
                      <a:pt x="3196635" y="1535216"/>
                      <a:pt x="3264666" y="1467185"/>
                      <a:pt x="3348547" y="1467185"/>
                    </a:cubicBezTo>
                    <a:close/>
                    <a:moveTo>
                      <a:pt x="1890880" y="626935"/>
                    </a:moveTo>
                    <a:cubicBezTo>
                      <a:pt x="1925007" y="634876"/>
                      <a:pt x="1951650" y="665439"/>
                      <a:pt x="1951650" y="703478"/>
                    </a:cubicBezTo>
                    <a:lnTo>
                      <a:pt x="1951650" y="1156777"/>
                    </a:lnTo>
                    <a:cubicBezTo>
                      <a:pt x="1951650" y="1191585"/>
                      <a:pt x="1923426" y="1219748"/>
                      <a:pt x="1888679" y="1219748"/>
                    </a:cubicBezTo>
                    <a:lnTo>
                      <a:pt x="1335893" y="1219748"/>
                    </a:lnTo>
                    <a:lnTo>
                      <a:pt x="1335893" y="1527230"/>
                    </a:lnTo>
                    <a:lnTo>
                      <a:pt x="1878864" y="1527230"/>
                    </a:lnTo>
                    <a:cubicBezTo>
                      <a:pt x="1919037" y="1527230"/>
                      <a:pt x="1951650" y="1559783"/>
                      <a:pt x="1951650" y="1600017"/>
                    </a:cubicBezTo>
                    <a:lnTo>
                      <a:pt x="1951650" y="2485461"/>
                    </a:lnTo>
                    <a:lnTo>
                      <a:pt x="2628672" y="2485461"/>
                    </a:lnTo>
                    <a:cubicBezTo>
                      <a:pt x="2741875" y="2485461"/>
                      <a:pt x="2850871" y="2529230"/>
                      <a:pt x="2933594" y="2607868"/>
                    </a:cubicBezTo>
                    <a:lnTo>
                      <a:pt x="3200965" y="2896758"/>
                    </a:lnTo>
                    <a:lnTo>
                      <a:pt x="10216363" y="2896758"/>
                    </a:lnTo>
                    <a:lnTo>
                      <a:pt x="10511409" y="2598420"/>
                    </a:lnTo>
                    <a:cubicBezTo>
                      <a:pt x="10592852" y="2525633"/>
                      <a:pt x="10697641" y="2485461"/>
                      <a:pt x="10806089" y="2485461"/>
                    </a:cubicBezTo>
                    <a:lnTo>
                      <a:pt x="12053026" y="2485461"/>
                    </a:lnTo>
                    <a:cubicBezTo>
                      <a:pt x="12161779" y="2485461"/>
                      <a:pt x="12228225" y="2606832"/>
                      <a:pt x="12170984" y="2700832"/>
                    </a:cubicBezTo>
                    <a:lnTo>
                      <a:pt x="11464274" y="4542312"/>
                    </a:lnTo>
                    <a:lnTo>
                      <a:pt x="11464274" y="4782312"/>
                    </a:lnTo>
                    <a:cubicBezTo>
                      <a:pt x="11464274" y="4886797"/>
                      <a:pt x="11381003" y="4971471"/>
                      <a:pt x="11278224" y="4971471"/>
                    </a:cubicBezTo>
                    <a:lnTo>
                      <a:pt x="1842471" y="4971471"/>
                    </a:lnTo>
                    <a:cubicBezTo>
                      <a:pt x="1658798" y="4971471"/>
                      <a:pt x="1486891" y="4879360"/>
                      <a:pt x="1383015" y="4725314"/>
                    </a:cubicBezTo>
                    <a:lnTo>
                      <a:pt x="25070" y="2711257"/>
                    </a:lnTo>
                    <a:cubicBezTo>
                      <a:pt x="-39425" y="2615549"/>
                      <a:pt x="27997" y="2485461"/>
                      <a:pt x="142114" y="2485461"/>
                    </a:cubicBezTo>
                    <a:lnTo>
                      <a:pt x="727269" y="2485461"/>
                    </a:lnTo>
                    <a:lnTo>
                      <a:pt x="727269" y="1060826"/>
                    </a:lnTo>
                    <a:cubicBezTo>
                      <a:pt x="727269" y="964266"/>
                      <a:pt x="793532" y="880324"/>
                      <a:pt x="887472" y="857890"/>
                    </a:cubicBezTo>
                    <a:lnTo>
                      <a:pt x="1854968" y="627095"/>
                    </a:lnTo>
                    <a:cubicBezTo>
                      <a:pt x="1867297" y="624154"/>
                      <a:pt x="1879504" y="624287"/>
                      <a:pt x="1890880" y="626935"/>
                    </a:cubicBezTo>
                    <a:close/>
                    <a:moveTo>
                      <a:pt x="5623087" y="0"/>
                    </a:moveTo>
                    <a:lnTo>
                      <a:pt x="7384771" y="0"/>
                    </a:lnTo>
                    <a:cubicBezTo>
                      <a:pt x="7468652" y="0"/>
                      <a:pt x="7536682" y="68031"/>
                      <a:pt x="7536682" y="151912"/>
                    </a:cubicBezTo>
                    <a:lnTo>
                      <a:pt x="7536682" y="1088502"/>
                    </a:lnTo>
                    <a:cubicBezTo>
                      <a:pt x="7536682" y="1172383"/>
                      <a:pt x="7468713" y="1240414"/>
                      <a:pt x="7384771" y="1240414"/>
                    </a:cubicBezTo>
                    <a:lnTo>
                      <a:pt x="5623087" y="1240414"/>
                    </a:lnTo>
                    <a:cubicBezTo>
                      <a:pt x="5539146" y="1240414"/>
                      <a:pt x="5471175" y="1172383"/>
                      <a:pt x="5471175" y="1088441"/>
                    </a:cubicBezTo>
                    <a:lnTo>
                      <a:pt x="5471175" y="151912"/>
                    </a:lnTo>
                    <a:cubicBezTo>
                      <a:pt x="5471175" y="68031"/>
                      <a:pt x="5539206" y="0"/>
                      <a:pt x="5623087" y="0"/>
                    </a:cubicBezTo>
                    <a:close/>
                    <a:moveTo>
                      <a:pt x="3348548" y="0"/>
                    </a:moveTo>
                    <a:lnTo>
                      <a:pt x="5110170" y="0"/>
                    </a:lnTo>
                    <a:cubicBezTo>
                      <a:pt x="5194112" y="0"/>
                      <a:pt x="5262144" y="68031"/>
                      <a:pt x="5262144" y="151912"/>
                    </a:cubicBezTo>
                    <a:lnTo>
                      <a:pt x="5262144" y="1088502"/>
                    </a:lnTo>
                    <a:cubicBezTo>
                      <a:pt x="5262144" y="1172383"/>
                      <a:pt x="5194112" y="1240414"/>
                      <a:pt x="5110230" y="1240414"/>
                    </a:cubicBezTo>
                    <a:lnTo>
                      <a:pt x="3348548" y="1240414"/>
                    </a:lnTo>
                    <a:cubicBezTo>
                      <a:pt x="3264606" y="1240414"/>
                      <a:pt x="3196574" y="1172383"/>
                      <a:pt x="3196636" y="1088441"/>
                    </a:cubicBezTo>
                    <a:lnTo>
                      <a:pt x="3196636" y="151912"/>
                    </a:lnTo>
                    <a:cubicBezTo>
                      <a:pt x="3196636" y="68031"/>
                      <a:pt x="3264667" y="0"/>
                      <a:pt x="3348548" y="0"/>
                    </a:cubicBezTo>
                    <a:close/>
                    <a:moveTo>
                      <a:pt x="7897627" y="0"/>
                    </a:moveTo>
                    <a:lnTo>
                      <a:pt x="9659310" y="0"/>
                    </a:lnTo>
                    <a:cubicBezTo>
                      <a:pt x="9743191" y="0"/>
                      <a:pt x="9811221" y="68031"/>
                      <a:pt x="9811221" y="151912"/>
                    </a:cubicBezTo>
                    <a:lnTo>
                      <a:pt x="9811221" y="1088502"/>
                    </a:lnTo>
                    <a:cubicBezTo>
                      <a:pt x="9811221" y="1172383"/>
                      <a:pt x="9743191" y="1240414"/>
                      <a:pt x="9659310" y="1240414"/>
                    </a:cubicBezTo>
                    <a:lnTo>
                      <a:pt x="7897627" y="1240414"/>
                    </a:lnTo>
                    <a:cubicBezTo>
                      <a:pt x="7813685" y="1240414"/>
                      <a:pt x="7745714" y="1172383"/>
                      <a:pt x="7745714" y="1088441"/>
                    </a:cubicBezTo>
                    <a:lnTo>
                      <a:pt x="7745714" y="151912"/>
                    </a:lnTo>
                    <a:cubicBezTo>
                      <a:pt x="7745714" y="68031"/>
                      <a:pt x="7813685" y="0"/>
                      <a:pt x="7897627" y="0"/>
                    </a:cubicBezTo>
                    <a:close/>
                  </a:path>
                </a:pathLst>
              </a:custGeom>
              <a:solidFill>
                <a:srgbClr val="2853DC"/>
              </a:solidFill>
              <a:ln w="6096" cap="flat">
                <a:noFill/>
                <a:prstDash val="solid"/>
                <a:miter/>
              </a:ln>
            </p:spPr>
            <p:txBody>
              <a:bodyPr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de-DE" sz="1350" b="0" i="0" u="none" strike="noStrike" kern="1200" cap="none" spc="0" normalizeH="0" baseline="0" noProof="0">
                  <a:ln>
                    <a:noFill/>
                  </a:ln>
                  <a:solidFill>
                    <a:srgbClr val="13171F"/>
                  </a:solidFill>
                  <a:effectLst/>
                  <a:uLnTx/>
                  <a:uFillTx/>
                  <a:latin typeface="Microsoft Sans Serif"/>
                  <a:ea typeface="+mn-ea"/>
                </a:endParaRPr>
              </a:p>
            </p:txBody>
          </p:sp>
          <p:sp>
            <p:nvSpPr>
              <p:cNvPr id="243" name="TextBox 242">
                <a:extLst>
                  <a:ext uri="{FF2B5EF4-FFF2-40B4-BE49-F238E27FC236}">
                    <a16:creationId xmlns:a16="http://schemas.microsoft.com/office/drawing/2014/main" id="{1BBC6108-ED29-6BC5-2C4B-4EEDDB916598}"/>
                  </a:ext>
                </a:extLst>
              </p:cNvPr>
              <p:cNvSpPr txBox="1"/>
              <p:nvPr/>
            </p:nvSpPr>
            <p:spPr>
              <a:xfrm>
                <a:off x="4140033" y="5971102"/>
                <a:ext cx="1375794" cy="258295"/>
              </a:xfrm>
              <a:prstGeom prst="rect">
                <a:avLst/>
              </a:prstGeom>
            </p:spPr>
            <p:txBody>
              <a:bodyPr wrap="square" lIns="0" tIns="0" rIns="0" bIns="0" rtlCol="0">
                <a:spAutoFit/>
              </a:bodyPr>
              <a:lstStyle/>
              <a:p>
                <a:pPr marL="0" marR="0" lvl="0" indent="0" algn="ctr" defTabSz="685800" eaLnBrk="1" fontAlgn="auto" latinLnBrk="0" hangingPunct="1">
                  <a:lnSpc>
                    <a:spcPct val="96000"/>
                  </a:lnSpc>
                  <a:spcBef>
                    <a:spcPts val="0"/>
                  </a:spcBef>
                  <a:spcAft>
                    <a:spcPts val="0"/>
                  </a:spcAft>
                  <a:buClrTx/>
                  <a:buSzTx/>
                  <a:buFontTx/>
                  <a:buNone/>
                  <a:tabLst/>
                  <a:defRPr/>
                </a:pPr>
                <a:r>
                  <a:rPr kumimoji="0" lang="en-US" sz="1050" b="0" i="0" u="none" strike="noStrike" kern="1200" cap="none" spc="0" normalizeH="0" baseline="0" noProof="0">
                    <a:ln>
                      <a:noFill/>
                    </a:ln>
                    <a:solidFill>
                      <a:srgbClr val="0B2742"/>
                    </a:solidFill>
                    <a:effectLst/>
                    <a:uLnTx/>
                    <a:uFillTx/>
                    <a:latin typeface="Microsoft Sans Serif"/>
                    <a:ea typeface="+mn-ea"/>
                    <a:cs typeface="Microsoft Sans Serif" panose="020B0604020202020204" pitchFamily="34" charset="0"/>
                  </a:rPr>
                  <a:t>Logistics</a:t>
                </a:r>
              </a:p>
            </p:txBody>
          </p:sp>
          <p:grpSp>
            <p:nvGrpSpPr>
              <p:cNvPr id="244" name="Group 243">
                <a:extLst>
                  <a:ext uri="{FF2B5EF4-FFF2-40B4-BE49-F238E27FC236}">
                    <a16:creationId xmlns:a16="http://schemas.microsoft.com/office/drawing/2014/main" id="{243E6426-C646-7538-D156-9F8FB68CEE89}"/>
                  </a:ext>
                </a:extLst>
              </p:cNvPr>
              <p:cNvGrpSpPr/>
              <p:nvPr/>
            </p:nvGrpSpPr>
            <p:grpSpPr>
              <a:xfrm>
                <a:off x="4326162" y="4286456"/>
                <a:ext cx="1012410" cy="775937"/>
                <a:chOff x="770256" y="4212291"/>
                <a:chExt cx="1012410" cy="775937"/>
              </a:xfrm>
            </p:grpSpPr>
            <p:sp>
              <p:nvSpPr>
                <p:cNvPr id="245" name="Freeform 97">
                  <a:extLst>
                    <a:ext uri="{FF2B5EF4-FFF2-40B4-BE49-F238E27FC236}">
                      <a16:creationId xmlns:a16="http://schemas.microsoft.com/office/drawing/2014/main" id="{FAA9C226-B992-1E17-80D0-914BA6D86A59}"/>
                    </a:ext>
                  </a:extLst>
                </p:cNvPr>
                <p:cNvSpPr>
                  <a:spLocks noChangeAspect="1"/>
                </p:cNvSpPr>
                <p:nvPr/>
              </p:nvSpPr>
              <p:spPr bwMode="auto">
                <a:xfrm>
                  <a:off x="1137825" y="4810192"/>
                  <a:ext cx="292928" cy="178036"/>
                </a:xfrm>
                <a:custGeom>
                  <a:avLst/>
                  <a:gdLst>
                    <a:gd name="connsiteX0" fmla="*/ 934552 w 1867224"/>
                    <a:gd name="connsiteY0" fmla="*/ 833541 h 1134862"/>
                    <a:gd name="connsiteX1" fmla="*/ 1405004 w 1867224"/>
                    <a:gd name="connsiteY1" fmla="*/ 955953 h 1134862"/>
                    <a:gd name="connsiteX2" fmla="*/ 1442641 w 1867224"/>
                    <a:gd name="connsiteY2" fmla="*/ 1087780 h 1134862"/>
                    <a:gd name="connsiteX3" fmla="*/ 1357959 w 1867224"/>
                    <a:gd name="connsiteY3" fmla="*/ 1134862 h 1134862"/>
                    <a:gd name="connsiteX4" fmla="*/ 1315619 w 1867224"/>
                    <a:gd name="connsiteY4" fmla="*/ 1120737 h 1134862"/>
                    <a:gd name="connsiteX5" fmla="*/ 934552 w 1867224"/>
                    <a:gd name="connsiteY5" fmla="*/ 1021867 h 1134862"/>
                    <a:gd name="connsiteX6" fmla="*/ 553485 w 1867224"/>
                    <a:gd name="connsiteY6" fmla="*/ 1120737 h 1134862"/>
                    <a:gd name="connsiteX7" fmla="*/ 426463 w 1867224"/>
                    <a:gd name="connsiteY7" fmla="*/ 1087780 h 1134862"/>
                    <a:gd name="connsiteX8" fmla="*/ 459395 w 1867224"/>
                    <a:gd name="connsiteY8" fmla="*/ 955953 h 1134862"/>
                    <a:gd name="connsiteX9" fmla="*/ 934552 w 1867224"/>
                    <a:gd name="connsiteY9" fmla="*/ 833541 h 1134862"/>
                    <a:gd name="connsiteX10" fmla="*/ 933957 w 1867224"/>
                    <a:gd name="connsiteY10" fmla="*/ 400030 h 1134862"/>
                    <a:gd name="connsiteX11" fmla="*/ 1621680 w 1867224"/>
                    <a:gd name="connsiteY11" fmla="*/ 583594 h 1134862"/>
                    <a:gd name="connsiteX12" fmla="*/ 1654653 w 1867224"/>
                    <a:gd name="connsiteY12" fmla="*/ 710677 h 1134862"/>
                    <a:gd name="connsiteX13" fmla="*/ 1574576 w 1867224"/>
                    <a:gd name="connsiteY13" fmla="*/ 757744 h 1134862"/>
                    <a:gd name="connsiteX14" fmla="*/ 1527472 w 1867224"/>
                    <a:gd name="connsiteY14" fmla="*/ 743624 h 1134862"/>
                    <a:gd name="connsiteX15" fmla="*/ 933957 w 1867224"/>
                    <a:gd name="connsiteY15" fmla="*/ 588301 h 1134862"/>
                    <a:gd name="connsiteX16" fmla="*/ 340443 w 1867224"/>
                    <a:gd name="connsiteY16" fmla="*/ 743624 h 1134862"/>
                    <a:gd name="connsiteX17" fmla="*/ 208551 w 1867224"/>
                    <a:gd name="connsiteY17" fmla="*/ 710677 h 1134862"/>
                    <a:gd name="connsiteX18" fmla="*/ 246234 w 1867224"/>
                    <a:gd name="connsiteY18" fmla="*/ 583594 h 1134862"/>
                    <a:gd name="connsiteX19" fmla="*/ 933957 w 1867224"/>
                    <a:gd name="connsiteY19" fmla="*/ 400030 h 1134862"/>
                    <a:gd name="connsiteX20" fmla="*/ 934842 w 1867224"/>
                    <a:gd name="connsiteY20" fmla="*/ 0 h 1134862"/>
                    <a:gd name="connsiteX21" fmla="*/ 1820793 w 1867224"/>
                    <a:gd name="connsiteY21" fmla="*/ 234966 h 1134862"/>
                    <a:gd name="connsiteX22" fmla="*/ 1853780 w 1867224"/>
                    <a:gd name="connsiteY22" fmla="*/ 361848 h 1134862"/>
                    <a:gd name="connsiteX23" fmla="*/ 1773668 w 1867224"/>
                    <a:gd name="connsiteY23" fmla="*/ 408841 h 1134862"/>
                    <a:gd name="connsiteX24" fmla="*/ 1726542 w 1867224"/>
                    <a:gd name="connsiteY24" fmla="*/ 399442 h 1134862"/>
                    <a:gd name="connsiteX25" fmla="*/ 934842 w 1867224"/>
                    <a:gd name="connsiteY25" fmla="*/ 187973 h 1134862"/>
                    <a:gd name="connsiteX26" fmla="*/ 143142 w 1867224"/>
                    <a:gd name="connsiteY26" fmla="*/ 399442 h 1134862"/>
                    <a:gd name="connsiteX27" fmla="*/ 11192 w 1867224"/>
                    <a:gd name="connsiteY27" fmla="*/ 361848 h 1134862"/>
                    <a:gd name="connsiteX28" fmla="*/ 48892 w 1867224"/>
                    <a:gd name="connsiteY28" fmla="*/ 234966 h 1134862"/>
                    <a:gd name="connsiteX29" fmla="*/ 934842 w 1867224"/>
                    <a:gd name="connsiteY29" fmla="*/ 0 h 1134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867224" h="1134862">
                      <a:moveTo>
                        <a:pt x="934552" y="833541"/>
                      </a:moveTo>
                      <a:cubicBezTo>
                        <a:pt x="1099211" y="833541"/>
                        <a:pt x="1263869" y="875914"/>
                        <a:pt x="1405004" y="955953"/>
                      </a:cubicBezTo>
                      <a:cubicBezTo>
                        <a:pt x="1452050" y="984201"/>
                        <a:pt x="1466163" y="1040699"/>
                        <a:pt x="1442641" y="1087780"/>
                      </a:cubicBezTo>
                      <a:cubicBezTo>
                        <a:pt x="1423823" y="1116029"/>
                        <a:pt x="1390891" y="1134862"/>
                        <a:pt x="1357959" y="1134862"/>
                      </a:cubicBezTo>
                      <a:cubicBezTo>
                        <a:pt x="1343846" y="1134862"/>
                        <a:pt x="1329732" y="1130154"/>
                        <a:pt x="1315619" y="1120737"/>
                      </a:cubicBezTo>
                      <a:cubicBezTo>
                        <a:pt x="1198005" y="1054823"/>
                        <a:pt x="1066279" y="1021867"/>
                        <a:pt x="934552" y="1021867"/>
                      </a:cubicBezTo>
                      <a:cubicBezTo>
                        <a:pt x="798121" y="1021867"/>
                        <a:pt x="671099" y="1054823"/>
                        <a:pt x="553485" y="1120737"/>
                      </a:cubicBezTo>
                      <a:cubicBezTo>
                        <a:pt x="506440" y="1148986"/>
                        <a:pt x="449986" y="1130154"/>
                        <a:pt x="426463" y="1087780"/>
                      </a:cubicBezTo>
                      <a:cubicBezTo>
                        <a:pt x="398236" y="1040699"/>
                        <a:pt x="417054" y="984201"/>
                        <a:pt x="459395" y="955953"/>
                      </a:cubicBezTo>
                      <a:cubicBezTo>
                        <a:pt x="605235" y="875914"/>
                        <a:pt x="769894" y="833541"/>
                        <a:pt x="934552" y="833541"/>
                      </a:cubicBezTo>
                      <a:close/>
                      <a:moveTo>
                        <a:pt x="933957" y="400030"/>
                      </a:moveTo>
                      <a:cubicBezTo>
                        <a:pt x="1174189" y="400030"/>
                        <a:pt x="1414421" y="461218"/>
                        <a:pt x="1621680" y="583594"/>
                      </a:cubicBezTo>
                      <a:cubicBezTo>
                        <a:pt x="1664074" y="607128"/>
                        <a:pt x="1682915" y="663609"/>
                        <a:pt x="1654653" y="710677"/>
                      </a:cubicBezTo>
                      <a:cubicBezTo>
                        <a:pt x="1640521" y="738917"/>
                        <a:pt x="1607549" y="757744"/>
                        <a:pt x="1574576" y="757744"/>
                      </a:cubicBezTo>
                      <a:cubicBezTo>
                        <a:pt x="1555734" y="757744"/>
                        <a:pt x="1541603" y="753037"/>
                        <a:pt x="1527472" y="743624"/>
                      </a:cubicBezTo>
                      <a:cubicBezTo>
                        <a:pt x="1348475" y="644782"/>
                        <a:pt x="1141216" y="588301"/>
                        <a:pt x="933957" y="588301"/>
                      </a:cubicBezTo>
                      <a:cubicBezTo>
                        <a:pt x="726699" y="588301"/>
                        <a:pt x="519439" y="644782"/>
                        <a:pt x="340443" y="743624"/>
                      </a:cubicBezTo>
                      <a:cubicBezTo>
                        <a:pt x="293338" y="771864"/>
                        <a:pt x="236814" y="757744"/>
                        <a:pt x="208551" y="710677"/>
                      </a:cubicBezTo>
                      <a:cubicBezTo>
                        <a:pt x="184999" y="663609"/>
                        <a:pt x="199130" y="607128"/>
                        <a:pt x="246234" y="583594"/>
                      </a:cubicBezTo>
                      <a:cubicBezTo>
                        <a:pt x="453494" y="461218"/>
                        <a:pt x="693725" y="400030"/>
                        <a:pt x="933957" y="400030"/>
                      </a:cubicBezTo>
                      <a:close/>
                      <a:moveTo>
                        <a:pt x="934842" y="0"/>
                      </a:moveTo>
                      <a:cubicBezTo>
                        <a:pt x="1245868" y="0"/>
                        <a:pt x="1552180" y="79889"/>
                        <a:pt x="1820793" y="234966"/>
                      </a:cubicBezTo>
                      <a:cubicBezTo>
                        <a:pt x="1863205" y="258462"/>
                        <a:pt x="1882055" y="314855"/>
                        <a:pt x="1853780" y="361848"/>
                      </a:cubicBezTo>
                      <a:cubicBezTo>
                        <a:pt x="1839643" y="394743"/>
                        <a:pt x="1806655" y="408841"/>
                        <a:pt x="1773668" y="408841"/>
                      </a:cubicBezTo>
                      <a:cubicBezTo>
                        <a:pt x="1759530" y="408841"/>
                        <a:pt x="1740680" y="404141"/>
                        <a:pt x="1726542" y="399442"/>
                      </a:cubicBezTo>
                      <a:cubicBezTo>
                        <a:pt x="1486205" y="258462"/>
                        <a:pt x="1212880" y="187973"/>
                        <a:pt x="934842" y="187973"/>
                      </a:cubicBezTo>
                      <a:cubicBezTo>
                        <a:pt x="656805" y="187973"/>
                        <a:pt x="383480" y="258462"/>
                        <a:pt x="143142" y="399442"/>
                      </a:cubicBezTo>
                      <a:cubicBezTo>
                        <a:pt x="96018" y="422938"/>
                        <a:pt x="39467" y="408841"/>
                        <a:pt x="11192" y="361848"/>
                      </a:cubicBezTo>
                      <a:cubicBezTo>
                        <a:pt x="-12370" y="314855"/>
                        <a:pt x="1767" y="258462"/>
                        <a:pt x="48892" y="234966"/>
                      </a:cubicBezTo>
                      <a:cubicBezTo>
                        <a:pt x="317505" y="79889"/>
                        <a:pt x="623817" y="0"/>
                        <a:pt x="934842" y="0"/>
                      </a:cubicBezTo>
                      <a:close/>
                    </a:path>
                  </a:pathLst>
                </a:custGeom>
                <a:solidFill>
                  <a:srgbClr val="2853DC"/>
                </a:solidFill>
                <a:ln w="10795" cap="flat" cmpd="sng" algn="ctr">
                  <a:noFill/>
                  <a:prstDash val="solid"/>
                </a:ln>
                <a:effectLst/>
              </p:spPr>
              <p:txBody>
                <a:bodyPr wrap="square" rtlCol="0" anchor="ctr">
                  <a:noAutofit/>
                </a:bodyP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Microsoft Sans Serif"/>
                    <a:ea typeface="+mn-ea"/>
                  </a:endParaRPr>
                </a:p>
              </p:txBody>
            </p:sp>
            <p:grpSp>
              <p:nvGrpSpPr>
                <p:cNvPr id="246" name="Group 245">
                  <a:extLst>
                    <a:ext uri="{FF2B5EF4-FFF2-40B4-BE49-F238E27FC236}">
                      <a16:creationId xmlns:a16="http://schemas.microsoft.com/office/drawing/2014/main" id="{661BA885-9DC8-9328-7CDA-E2C2D717DE63}"/>
                    </a:ext>
                  </a:extLst>
                </p:cNvPr>
                <p:cNvGrpSpPr>
                  <a:grpSpLocks noChangeAspect="1"/>
                </p:cNvGrpSpPr>
                <p:nvPr/>
              </p:nvGrpSpPr>
              <p:grpSpPr>
                <a:xfrm>
                  <a:off x="1094625" y="4212291"/>
                  <a:ext cx="369253" cy="366679"/>
                  <a:chOff x="1059180" y="3036700"/>
                  <a:chExt cx="1495738" cy="1485311"/>
                </a:xfrm>
              </p:grpSpPr>
              <p:sp>
                <p:nvSpPr>
                  <p:cNvPr id="248" name="Rectangle: Rounded Corners 32">
                    <a:extLst>
                      <a:ext uri="{FF2B5EF4-FFF2-40B4-BE49-F238E27FC236}">
                        <a16:creationId xmlns:a16="http://schemas.microsoft.com/office/drawing/2014/main" id="{3D474170-6C87-E8F3-5232-4934FDB82573}"/>
                      </a:ext>
                    </a:extLst>
                  </p:cNvPr>
                  <p:cNvSpPr/>
                  <p:nvPr/>
                </p:nvSpPr>
                <p:spPr>
                  <a:xfrm>
                    <a:off x="1059180" y="3036700"/>
                    <a:ext cx="1495738" cy="1485311"/>
                  </a:xfrm>
                  <a:prstGeom prst="roundRect">
                    <a:avLst>
                      <a:gd name="adj" fmla="val 3338"/>
                    </a:avLst>
                  </a:prstGeom>
                  <a:solidFill>
                    <a:srgbClr val="2853DC">
                      <a:lumMod val="100000"/>
                    </a:srgbClr>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Microsoft Sans Serif"/>
                      <a:ea typeface="+mn-ea"/>
                    </a:endParaRPr>
                  </a:p>
                </p:txBody>
              </p:sp>
              <p:sp>
                <p:nvSpPr>
                  <p:cNvPr id="249" name="Rectangle: Rounded Corners 33">
                    <a:extLst>
                      <a:ext uri="{FF2B5EF4-FFF2-40B4-BE49-F238E27FC236}">
                        <a16:creationId xmlns:a16="http://schemas.microsoft.com/office/drawing/2014/main" id="{B97FCE61-E7FA-68FE-78B2-F8B294CAC30D}"/>
                      </a:ext>
                    </a:extLst>
                  </p:cNvPr>
                  <p:cNvSpPr/>
                  <p:nvPr/>
                </p:nvSpPr>
                <p:spPr>
                  <a:xfrm>
                    <a:off x="1234169" y="3210470"/>
                    <a:ext cx="1145760" cy="1137771"/>
                  </a:xfrm>
                  <a:prstGeom prst="roundRect">
                    <a:avLst>
                      <a:gd name="adj" fmla="val 1058"/>
                    </a:avLst>
                  </a:prstGeom>
                  <a:solidFill>
                    <a:srgbClr val="7BA0FF">
                      <a:lumMod val="60000"/>
                      <a:lumOff val="40000"/>
                    </a:srgbClr>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Microsoft Sans Serif"/>
                      <a:ea typeface="+mn-ea"/>
                    </a:endParaRPr>
                  </a:p>
                </p:txBody>
              </p:sp>
              <p:sp>
                <p:nvSpPr>
                  <p:cNvPr id="250" name="Freeform: Shape 17">
                    <a:extLst>
                      <a:ext uri="{FF2B5EF4-FFF2-40B4-BE49-F238E27FC236}">
                        <a16:creationId xmlns:a16="http://schemas.microsoft.com/office/drawing/2014/main" id="{8B248A11-7E28-F3D0-BACB-003AB9A20ABE}"/>
                      </a:ext>
                    </a:extLst>
                  </p:cNvPr>
                  <p:cNvSpPr>
                    <a:spLocks noChangeArrowheads="1"/>
                  </p:cNvSpPr>
                  <p:nvPr/>
                </p:nvSpPr>
                <p:spPr bwMode="auto">
                  <a:xfrm>
                    <a:off x="1329997" y="3306933"/>
                    <a:ext cx="951728" cy="943306"/>
                  </a:xfrm>
                  <a:custGeom>
                    <a:avLst/>
                    <a:gdLst>
                      <a:gd name="connsiteX0" fmla="*/ 1227931 w 2316163"/>
                      <a:gd name="connsiteY0" fmla="*/ 1914525 h 2281239"/>
                      <a:gd name="connsiteX1" fmla="*/ 1412875 w 2316163"/>
                      <a:gd name="connsiteY1" fmla="*/ 2097882 h 2281239"/>
                      <a:gd name="connsiteX2" fmla="*/ 1227931 w 2316163"/>
                      <a:gd name="connsiteY2" fmla="*/ 2281239 h 2281239"/>
                      <a:gd name="connsiteX3" fmla="*/ 1042987 w 2316163"/>
                      <a:gd name="connsiteY3" fmla="*/ 2097882 h 2281239"/>
                      <a:gd name="connsiteX4" fmla="*/ 1227931 w 2316163"/>
                      <a:gd name="connsiteY4" fmla="*/ 1914525 h 2281239"/>
                      <a:gd name="connsiteX5" fmla="*/ 185738 w 2316163"/>
                      <a:gd name="connsiteY5" fmla="*/ 1914525 h 2281239"/>
                      <a:gd name="connsiteX6" fmla="*/ 371476 w 2316163"/>
                      <a:gd name="connsiteY6" fmla="*/ 2097882 h 2281239"/>
                      <a:gd name="connsiteX7" fmla="*/ 185738 w 2316163"/>
                      <a:gd name="connsiteY7" fmla="*/ 2281239 h 2281239"/>
                      <a:gd name="connsiteX8" fmla="*/ 0 w 2316163"/>
                      <a:gd name="connsiteY8" fmla="*/ 2097882 h 2281239"/>
                      <a:gd name="connsiteX9" fmla="*/ 185738 w 2316163"/>
                      <a:gd name="connsiteY9" fmla="*/ 1914525 h 2281239"/>
                      <a:gd name="connsiteX10" fmla="*/ 1409639 w 2316163"/>
                      <a:gd name="connsiteY10" fmla="*/ 0 h 2281239"/>
                      <a:gd name="connsiteX11" fmla="*/ 1575622 w 2316163"/>
                      <a:gd name="connsiteY11" fmla="*/ 102145 h 2281239"/>
                      <a:gd name="connsiteX12" fmla="*/ 2133156 w 2316163"/>
                      <a:gd name="connsiteY12" fmla="*/ 102145 h 2281239"/>
                      <a:gd name="connsiteX13" fmla="*/ 2209764 w 2316163"/>
                      <a:gd name="connsiteY13" fmla="*/ 178754 h 2281239"/>
                      <a:gd name="connsiteX14" fmla="*/ 2209764 w 2316163"/>
                      <a:gd name="connsiteY14" fmla="*/ 1762001 h 2281239"/>
                      <a:gd name="connsiteX15" fmla="*/ 2209764 w 2316163"/>
                      <a:gd name="connsiteY15" fmla="*/ 1936499 h 2281239"/>
                      <a:gd name="connsiteX16" fmla="*/ 2260835 w 2316163"/>
                      <a:gd name="connsiteY16" fmla="*/ 1970547 h 2281239"/>
                      <a:gd name="connsiteX17" fmla="*/ 2316163 w 2316163"/>
                      <a:gd name="connsiteY17" fmla="*/ 2098228 h 2281239"/>
                      <a:gd name="connsiteX18" fmla="*/ 2133156 w 2316163"/>
                      <a:gd name="connsiteY18" fmla="*/ 2281238 h 2281239"/>
                      <a:gd name="connsiteX19" fmla="*/ 1945893 w 2316163"/>
                      <a:gd name="connsiteY19" fmla="*/ 2098228 h 2281239"/>
                      <a:gd name="connsiteX20" fmla="*/ 2001220 w 2316163"/>
                      <a:gd name="connsiteY20" fmla="*/ 1970547 h 2281239"/>
                      <a:gd name="connsiteX21" fmla="*/ 2056548 w 2316163"/>
                      <a:gd name="connsiteY21" fmla="*/ 1932243 h 2281239"/>
                      <a:gd name="connsiteX22" fmla="*/ 2056548 w 2316163"/>
                      <a:gd name="connsiteY22" fmla="*/ 1868402 h 2281239"/>
                      <a:gd name="connsiteX23" fmla="*/ 2056548 w 2316163"/>
                      <a:gd name="connsiteY23" fmla="*/ 251106 h 2281239"/>
                      <a:gd name="connsiteX24" fmla="*/ 1575622 w 2316163"/>
                      <a:gd name="connsiteY24" fmla="*/ 251106 h 2281239"/>
                      <a:gd name="connsiteX25" fmla="*/ 1409639 w 2316163"/>
                      <a:gd name="connsiteY25" fmla="*/ 366019 h 2281239"/>
                      <a:gd name="connsiteX26" fmla="*/ 1222375 w 2316163"/>
                      <a:gd name="connsiteY26" fmla="*/ 178754 h 2281239"/>
                      <a:gd name="connsiteX27" fmla="*/ 1409639 w 2316163"/>
                      <a:gd name="connsiteY27" fmla="*/ 0 h 2281239"/>
                      <a:gd name="connsiteX28" fmla="*/ 183075 w 2316163"/>
                      <a:gd name="connsiteY28" fmla="*/ 0 h 2281239"/>
                      <a:gd name="connsiteX29" fmla="*/ 370408 w 2316163"/>
                      <a:gd name="connsiteY29" fmla="*/ 178702 h 2281239"/>
                      <a:gd name="connsiteX30" fmla="*/ 259712 w 2316163"/>
                      <a:gd name="connsiteY30" fmla="*/ 344640 h 2281239"/>
                      <a:gd name="connsiteX31" fmla="*/ 259712 w 2316163"/>
                      <a:gd name="connsiteY31" fmla="*/ 1174331 h 2281239"/>
                      <a:gd name="connsiteX32" fmla="*/ 740817 w 2316163"/>
                      <a:gd name="connsiteY32" fmla="*/ 1174331 h 2281239"/>
                      <a:gd name="connsiteX33" fmla="*/ 740817 w 2316163"/>
                      <a:gd name="connsiteY33" fmla="*/ 804161 h 2281239"/>
                      <a:gd name="connsiteX34" fmla="*/ 825968 w 2316163"/>
                      <a:gd name="connsiteY34" fmla="*/ 719065 h 2281239"/>
                      <a:gd name="connsiteX35" fmla="*/ 1583816 w 2316163"/>
                      <a:gd name="connsiteY35" fmla="*/ 719065 h 2281239"/>
                      <a:gd name="connsiteX36" fmla="*/ 1673225 w 2316163"/>
                      <a:gd name="connsiteY36" fmla="*/ 804161 h 2281239"/>
                      <a:gd name="connsiteX37" fmla="*/ 1673225 w 2316163"/>
                      <a:gd name="connsiteY37" fmla="*/ 1587049 h 2281239"/>
                      <a:gd name="connsiteX38" fmla="*/ 1583816 w 2316163"/>
                      <a:gd name="connsiteY38" fmla="*/ 1676400 h 2281239"/>
                      <a:gd name="connsiteX39" fmla="*/ 825968 w 2316163"/>
                      <a:gd name="connsiteY39" fmla="*/ 1676400 h 2281239"/>
                      <a:gd name="connsiteX40" fmla="*/ 740817 w 2316163"/>
                      <a:gd name="connsiteY40" fmla="*/ 1587049 h 2281239"/>
                      <a:gd name="connsiteX41" fmla="*/ 740817 w 2316163"/>
                      <a:gd name="connsiteY41" fmla="*/ 1323250 h 2281239"/>
                      <a:gd name="connsiteX42" fmla="*/ 183075 w 2316163"/>
                      <a:gd name="connsiteY42" fmla="*/ 1323250 h 2281239"/>
                      <a:gd name="connsiteX43" fmla="*/ 106439 w 2316163"/>
                      <a:gd name="connsiteY43" fmla="*/ 1250918 h 2281239"/>
                      <a:gd name="connsiteX44" fmla="*/ 106439 w 2316163"/>
                      <a:gd name="connsiteY44" fmla="*/ 344640 h 2281239"/>
                      <a:gd name="connsiteX45" fmla="*/ 0 w 2316163"/>
                      <a:gd name="connsiteY45" fmla="*/ 178702 h 2281239"/>
                      <a:gd name="connsiteX46" fmla="*/ 183075 w 2316163"/>
                      <a:gd name="connsiteY46" fmla="*/ 0 h 228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316163" h="2281239">
                        <a:moveTo>
                          <a:pt x="1227931" y="1914525"/>
                        </a:moveTo>
                        <a:cubicBezTo>
                          <a:pt x="1330073" y="1914525"/>
                          <a:pt x="1412875" y="1996617"/>
                          <a:pt x="1412875" y="2097882"/>
                        </a:cubicBezTo>
                        <a:cubicBezTo>
                          <a:pt x="1412875" y="2199147"/>
                          <a:pt x="1330073" y="2281239"/>
                          <a:pt x="1227931" y="2281239"/>
                        </a:cubicBezTo>
                        <a:cubicBezTo>
                          <a:pt x="1125789" y="2281239"/>
                          <a:pt x="1042987" y="2199147"/>
                          <a:pt x="1042987" y="2097882"/>
                        </a:cubicBezTo>
                        <a:cubicBezTo>
                          <a:pt x="1042987" y="1996617"/>
                          <a:pt x="1125789" y="1914525"/>
                          <a:pt x="1227931" y="1914525"/>
                        </a:cubicBezTo>
                        <a:close/>
                        <a:moveTo>
                          <a:pt x="185738" y="1914525"/>
                        </a:moveTo>
                        <a:cubicBezTo>
                          <a:pt x="288318" y="1914525"/>
                          <a:pt x="371476" y="1996617"/>
                          <a:pt x="371476" y="2097882"/>
                        </a:cubicBezTo>
                        <a:cubicBezTo>
                          <a:pt x="371476" y="2199147"/>
                          <a:pt x="288318" y="2281239"/>
                          <a:pt x="185738" y="2281239"/>
                        </a:cubicBezTo>
                        <a:cubicBezTo>
                          <a:pt x="83158" y="2281239"/>
                          <a:pt x="0" y="2199147"/>
                          <a:pt x="0" y="2097882"/>
                        </a:cubicBezTo>
                        <a:cubicBezTo>
                          <a:pt x="0" y="1996617"/>
                          <a:pt x="83158" y="1914525"/>
                          <a:pt x="185738" y="1914525"/>
                        </a:cubicBezTo>
                        <a:close/>
                        <a:moveTo>
                          <a:pt x="1409639" y="0"/>
                        </a:moveTo>
                        <a:cubicBezTo>
                          <a:pt x="1481990" y="0"/>
                          <a:pt x="1541574" y="42560"/>
                          <a:pt x="1575622" y="102145"/>
                        </a:cubicBezTo>
                        <a:cubicBezTo>
                          <a:pt x="1575622" y="102145"/>
                          <a:pt x="1575622" y="102145"/>
                          <a:pt x="2133156" y="102145"/>
                        </a:cubicBezTo>
                        <a:cubicBezTo>
                          <a:pt x="2175716" y="102145"/>
                          <a:pt x="2209764" y="136193"/>
                          <a:pt x="2209764" y="178754"/>
                        </a:cubicBezTo>
                        <a:cubicBezTo>
                          <a:pt x="2209764" y="178754"/>
                          <a:pt x="2209764" y="178754"/>
                          <a:pt x="2209764" y="1762001"/>
                        </a:cubicBezTo>
                        <a:cubicBezTo>
                          <a:pt x="2209764" y="1936499"/>
                          <a:pt x="2209764" y="1936499"/>
                          <a:pt x="2209764" y="1936499"/>
                        </a:cubicBezTo>
                        <a:cubicBezTo>
                          <a:pt x="2260835" y="1970547"/>
                          <a:pt x="2260835" y="1970547"/>
                          <a:pt x="2260835" y="1970547"/>
                        </a:cubicBezTo>
                        <a:cubicBezTo>
                          <a:pt x="2294883" y="2004596"/>
                          <a:pt x="2316163" y="2047156"/>
                          <a:pt x="2316163" y="2098228"/>
                        </a:cubicBezTo>
                        <a:cubicBezTo>
                          <a:pt x="2316163" y="2200373"/>
                          <a:pt x="2235300" y="2281238"/>
                          <a:pt x="2133156" y="2281238"/>
                        </a:cubicBezTo>
                        <a:cubicBezTo>
                          <a:pt x="2031012" y="2281238"/>
                          <a:pt x="1945893" y="2200373"/>
                          <a:pt x="1945893" y="2098228"/>
                        </a:cubicBezTo>
                        <a:cubicBezTo>
                          <a:pt x="1945893" y="2047156"/>
                          <a:pt x="1967172" y="2004596"/>
                          <a:pt x="2001220" y="1970547"/>
                        </a:cubicBezTo>
                        <a:cubicBezTo>
                          <a:pt x="2056548" y="1932243"/>
                          <a:pt x="2056548" y="1932243"/>
                          <a:pt x="2056548" y="1932243"/>
                        </a:cubicBezTo>
                        <a:cubicBezTo>
                          <a:pt x="2056548" y="1868402"/>
                          <a:pt x="2056548" y="1868402"/>
                          <a:pt x="2056548" y="1868402"/>
                        </a:cubicBezTo>
                        <a:cubicBezTo>
                          <a:pt x="2056548" y="1638576"/>
                          <a:pt x="2056548" y="1174667"/>
                          <a:pt x="2056548" y="251106"/>
                        </a:cubicBezTo>
                        <a:cubicBezTo>
                          <a:pt x="2056548" y="251106"/>
                          <a:pt x="2056548" y="251106"/>
                          <a:pt x="1575622" y="251106"/>
                        </a:cubicBezTo>
                        <a:cubicBezTo>
                          <a:pt x="1550086" y="314947"/>
                          <a:pt x="1486246" y="366019"/>
                          <a:pt x="1409639" y="366019"/>
                        </a:cubicBezTo>
                        <a:cubicBezTo>
                          <a:pt x="1307495" y="366019"/>
                          <a:pt x="1222375" y="280899"/>
                          <a:pt x="1222375" y="178754"/>
                        </a:cubicBezTo>
                        <a:cubicBezTo>
                          <a:pt x="1222375" y="80865"/>
                          <a:pt x="1307495" y="0"/>
                          <a:pt x="1409639" y="0"/>
                        </a:cubicBezTo>
                        <a:close/>
                        <a:moveTo>
                          <a:pt x="183075" y="0"/>
                        </a:moveTo>
                        <a:cubicBezTo>
                          <a:pt x="285257" y="0"/>
                          <a:pt x="370408" y="80841"/>
                          <a:pt x="370408" y="178702"/>
                        </a:cubicBezTo>
                        <a:cubicBezTo>
                          <a:pt x="370408" y="255289"/>
                          <a:pt x="323575" y="319112"/>
                          <a:pt x="259712" y="344640"/>
                        </a:cubicBezTo>
                        <a:cubicBezTo>
                          <a:pt x="259712" y="1174331"/>
                          <a:pt x="259712" y="1174331"/>
                          <a:pt x="259712" y="1174331"/>
                        </a:cubicBezTo>
                        <a:cubicBezTo>
                          <a:pt x="740817" y="1174331"/>
                          <a:pt x="740817" y="1174331"/>
                          <a:pt x="740817" y="1174331"/>
                        </a:cubicBezTo>
                        <a:cubicBezTo>
                          <a:pt x="740817" y="804161"/>
                          <a:pt x="740817" y="804161"/>
                          <a:pt x="740817" y="804161"/>
                        </a:cubicBezTo>
                        <a:cubicBezTo>
                          <a:pt x="740817" y="757358"/>
                          <a:pt x="779135" y="719065"/>
                          <a:pt x="825968" y="719065"/>
                        </a:cubicBezTo>
                        <a:cubicBezTo>
                          <a:pt x="1583816" y="719065"/>
                          <a:pt x="1583816" y="719065"/>
                          <a:pt x="1583816" y="719065"/>
                        </a:cubicBezTo>
                        <a:cubicBezTo>
                          <a:pt x="1634907" y="719065"/>
                          <a:pt x="1673225" y="757358"/>
                          <a:pt x="1673225" y="804161"/>
                        </a:cubicBezTo>
                        <a:cubicBezTo>
                          <a:pt x="1673225" y="1587049"/>
                          <a:pt x="1673225" y="1587049"/>
                          <a:pt x="1673225" y="1587049"/>
                        </a:cubicBezTo>
                        <a:cubicBezTo>
                          <a:pt x="1673225" y="1638106"/>
                          <a:pt x="1634907" y="1676400"/>
                          <a:pt x="1583816" y="1676400"/>
                        </a:cubicBezTo>
                        <a:cubicBezTo>
                          <a:pt x="825968" y="1676400"/>
                          <a:pt x="825968" y="1676400"/>
                          <a:pt x="825968" y="1676400"/>
                        </a:cubicBezTo>
                        <a:cubicBezTo>
                          <a:pt x="779135" y="1676400"/>
                          <a:pt x="740817" y="1638106"/>
                          <a:pt x="740817" y="1587049"/>
                        </a:cubicBezTo>
                        <a:cubicBezTo>
                          <a:pt x="740817" y="1323250"/>
                          <a:pt x="740817" y="1323250"/>
                          <a:pt x="740817" y="1323250"/>
                        </a:cubicBezTo>
                        <a:cubicBezTo>
                          <a:pt x="740817" y="1323250"/>
                          <a:pt x="740817" y="1323250"/>
                          <a:pt x="183075" y="1323250"/>
                        </a:cubicBezTo>
                        <a:cubicBezTo>
                          <a:pt x="140500" y="1323250"/>
                          <a:pt x="106439" y="1289211"/>
                          <a:pt x="106439" y="1250918"/>
                        </a:cubicBezTo>
                        <a:cubicBezTo>
                          <a:pt x="106439" y="1250918"/>
                          <a:pt x="106439" y="1250918"/>
                          <a:pt x="106439" y="344640"/>
                        </a:cubicBezTo>
                        <a:cubicBezTo>
                          <a:pt x="46833" y="319112"/>
                          <a:pt x="0" y="255289"/>
                          <a:pt x="0" y="178702"/>
                        </a:cubicBezTo>
                        <a:cubicBezTo>
                          <a:pt x="0" y="80841"/>
                          <a:pt x="85151" y="0"/>
                          <a:pt x="183075" y="0"/>
                        </a:cubicBezTo>
                        <a:close/>
                      </a:path>
                    </a:pathLst>
                  </a:custGeom>
                  <a:solidFill>
                    <a:srgbClr val="2853DC">
                      <a:lumMod val="100000"/>
                    </a:srgbClr>
                  </a:solidFill>
                  <a:ln>
                    <a:noFill/>
                  </a:ln>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ysClr val="windowText" lastClr="000000"/>
                      </a:solidFill>
                      <a:effectLst/>
                      <a:uLnTx/>
                      <a:uFillTx/>
                      <a:latin typeface="Microsoft Sans Serif"/>
                      <a:ea typeface="+mn-ea"/>
                    </a:endParaRPr>
                  </a:p>
                </p:txBody>
              </p:sp>
            </p:grpSp>
            <p:sp>
              <p:nvSpPr>
                <p:cNvPr id="247" name="TextBox 246">
                  <a:extLst>
                    <a:ext uri="{FF2B5EF4-FFF2-40B4-BE49-F238E27FC236}">
                      <a16:creationId xmlns:a16="http://schemas.microsoft.com/office/drawing/2014/main" id="{A57C710D-BBFC-E9B6-F4FA-991F21BD90BD}"/>
                    </a:ext>
                  </a:extLst>
                </p:cNvPr>
                <p:cNvSpPr txBox="1"/>
                <p:nvPr/>
              </p:nvSpPr>
              <p:spPr>
                <a:xfrm>
                  <a:off x="770256" y="4591572"/>
                  <a:ext cx="1012410" cy="221456"/>
                </a:xfrm>
                <a:prstGeom prst="rect">
                  <a:avLst/>
                </a:prstGeom>
              </p:spPr>
              <p:txBody>
                <a:bodyPr wrap="square" lIns="0" tIns="0" rIns="0" bIns="0" rtlCol="0">
                  <a:spAutoFit/>
                </a:bodyPr>
                <a:lstStyle/>
                <a:p>
                  <a:pPr marL="0" marR="0" lvl="0" indent="0" algn="ctr" defTabSz="685800" eaLnBrk="1" fontAlgn="auto" latinLnBrk="0" hangingPunct="1">
                    <a:lnSpc>
                      <a:spcPct val="96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B2742"/>
                      </a:solidFill>
                      <a:effectLst/>
                      <a:uLnTx/>
                      <a:uFillTx/>
                      <a:latin typeface="Microsoft Sans Serif"/>
                      <a:ea typeface="+mn-ea"/>
                      <a:cs typeface="Microsoft Sans Serif" panose="020B0604020202020204" pitchFamily="34" charset="0"/>
                    </a:rPr>
                    <a:t>AIoT Device</a:t>
                  </a:r>
                </a:p>
              </p:txBody>
            </p:sp>
          </p:grpSp>
        </p:grpSp>
        <p:grpSp>
          <p:nvGrpSpPr>
            <p:cNvPr id="172" name="Group 171">
              <a:extLst>
                <a:ext uri="{FF2B5EF4-FFF2-40B4-BE49-F238E27FC236}">
                  <a16:creationId xmlns:a16="http://schemas.microsoft.com/office/drawing/2014/main" id="{63D3675B-A8A4-47AA-5A90-8120978455A9}"/>
                </a:ext>
              </a:extLst>
            </p:cNvPr>
            <p:cNvGrpSpPr/>
            <p:nvPr/>
          </p:nvGrpSpPr>
          <p:grpSpPr>
            <a:xfrm>
              <a:off x="4831712" y="3271514"/>
              <a:ext cx="1940583" cy="1942941"/>
              <a:chOff x="5678453" y="4286456"/>
              <a:chExt cx="1940583" cy="1942941"/>
            </a:xfrm>
          </p:grpSpPr>
          <p:sp>
            <p:nvSpPr>
              <p:cNvPr id="219" name="TextBox 218">
                <a:extLst>
                  <a:ext uri="{FF2B5EF4-FFF2-40B4-BE49-F238E27FC236}">
                    <a16:creationId xmlns:a16="http://schemas.microsoft.com/office/drawing/2014/main" id="{A3E1AE5F-9BD5-E8CF-2B67-137C29857FBD}"/>
                  </a:ext>
                </a:extLst>
              </p:cNvPr>
              <p:cNvSpPr txBox="1"/>
              <p:nvPr/>
            </p:nvSpPr>
            <p:spPr>
              <a:xfrm>
                <a:off x="5678453" y="5971102"/>
                <a:ext cx="1940583" cy="258295"/>
              </a:xfrm>
              <a:prstGeom prst="rect">
                <a:avLst/>
              </a:prstGeom>
            </p:spPr>
            <p:txBody>
              <a:bodyPr wrap="square" lIns="0" tIns="0" rIns="0" bIns="0" rtlCol="0">
                <a:spAutoFit/>
              </a:bodyPr>
              <a:lstStyle/>
              <a:p>
                <a:pPr marL="0" marR="0" lvl="0" indent="0" algn="ctr" defTabSz="685800" eaLnBrk="1" fontAlgn="auto" latinLnBrk="0" hangingPunct="1">
                  <a:lnSpc>
                    <a:spcPct val="96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B2742"/>
                    </a:solidFill>
                    <a:effectLst/>
                    <a:uLnTx/>
                    <a:uFillTx/>
                    <a:latin typeface="Microsoft Sans Serif"/>
                    <a:ea typeface="+mn-ea"/>
                    <a:cs typeface="Microsoft Sans Serif" panose="020B0604020202020204" pitchFamily="34" charset="0"/>
                  </a:rPr>
                  <a:t>Warehouse</a:t>
                </a:r>
              </a:p>
            </p:txBody>
          </p:sp>
          <p:grpSp>
            <p:nvGrpSpPr>
              <p:cNvPr id="220" name="Group 219">
                <a:extLst>
                  <a:ext uri="{FF2B5EF4-FFF2-40B4-BE49-F238E27FC236}">
                    <a16:creationId xmlns:a16="http://schemas.microsoft.com/office/drawing/2014/main" id="{823807EF-1699-69F5-8BEF-E4984685BD1D}"/>
                  </a:ext>
                </a:extLst>
              </p:cNvPr>
              <p:cNvGrpSpPr/>
              <p:nvPr/>
            </p:nvGrpSpPr>
            <p:grpSpPr>
              <a:xfrm>
                <a:off x="6193457" y="5238049"/>
                <a:ext cx="910575" cy="704599"/>
                <a:chOff x="2446476" y="1902753"/>
                <a:chExt cx="1020373" cy="757563"/>
              </a:xfrm>
            </p:grpSpPr>
            <p:sp>
              <p:nvSpPr>
                <p:cNvPr id="228" name="Isosceles Triangle 227">
                  <a:extLst>
                    <a:ext uri="{FF2B5EF4-FFF2-40B4-BE49-F238E27FC236}">
                      <a16:creationId xmlns:a16="http://schemas.microsoft.com/office/drawing/2014/main" id="{9F00B9BC-FD59-32FB-9B5E-0B14CE3116BD}"/>
                    </a:ext>
                  </a:extLst>
                </p:cNvPr>
                <p:cNvSpPr/>
                <p:nvPr/>
              </p:nvSpPr>
              <p:spPr>
                <a:xfrm>
                  <a:off x="2446476" y="1902753"/>
                  <a:ext cx="1020373" cy="250876"/>
                </a:xfrm>
                <a:prstGeom prst="triangle">
                  <a:avLst/>
                </a:prstGeom>
                <a:solidFill>
                  <a:srgbClr val="2853DC"/>
                </a:solidFill>
                <a:ln w="10795" cap="flat" cmpd="sng" algn="ctr">
                  <a:noFill/>
                  <a:prstDash val="solid"/>
                </a:ln>
                <a:effectLst/>
              </p:spPr>
              <p:txBody>
                <a:bodyPr rtlCol="0" anchor="ctr"/>
                <a:lstStyle/>
                <a:p>
                  <a:pPr marL="0" marR="0" lvl="0" indent="0" algn="ctr" defTabSz="685800" eaLnBrk="1" fontAlgn="auto" latinLnBrk="0" hangingPunct="1">
                    <a:lnSpc>
                      <a:spcPct val="96000"/>
                    </a:lnSpc>
                    <a:spcBef>
                      <a:spcPts val="0"/>
                    </a:spcBef>
                    <a:spcAft>
                      <a:spcPts val="0"/>
                    </a:spcAft>
                    <a:buClrTx/>
                    <a:buSzTx/>
                    <a:buFontTx/>
                    <a:buNone/>
                    <a:tabLst/>
                    <a:defRPr/>
                  </a:pPr>
                  <a:endParaRPr kumimoji="0" lang="en-US" sz="1350" b="0" i="0" u="none" strike="noStrike" kern="1200" cap="none" spc="0" normalizeH="0" baseline="0" noProof="0" err="1">
                    <a:ln>
                      <a:noFill/>
                    </a:ln>
                    <a:solidFill>
                      <a:srgbClr val="F7F8FA"/>
                    </a:solidFill>
                    <a:effectLst/>
                    <a:uLnTx/>
                    <a:uFillTx/>
                    <a:latin typeface="Microsoft Sans Serif"/>
                    <a:ea typeface="+mn-ea"/>
                    <a:cs typeface="Microsoft Sans Serif" panose="020B0604020202020204" pitchFamily="34" charset="0"/>
                  </a:endParaRPr>
                </a:p>
              </p:txBody>
            </p:sp>
            <p:sp>
              <p:nvSpPr>
                <p:cNvPr id="229" name="Rectangle: Rounded Corners 228">
                  <a:extLst>
                    <a:ext uri="{FF2B5EF4-FFF2-40B4-BE49-F238E27FC236}">
                      <a16:creationId xmlns:a16="http://schemas.microsoft.com/office/drawing/2014/main" id="{81636E5E-25C8-C177-90D3-123BA8FF8F2B}"/>
                    </a:ext>
                  </a:extLst>
                </p:cNvPr>
                <p:cNvSpPr/>
                <p:nvPr/>
              </p:nvSpPr>
              <p:spPr>
                <a:xfrm>
                  <a:off x="2546997" y="2105181"/>
                  <a:ext cx="804767" cy="555135"/>
                </a:xfrm>
                <a:prstGeom prst="roundRect">
                  <a:avLst/>
                </a:prstGeom>
                <a:solidFill>
                  <a:srgbClr val="2853DC"/>
                </a:solidFill>
                <a:ln w="10795" cap="flat" cmpd="sng" algn="ctr">
                  <a:noFill/>
                  <a:prstDash val="solid"/>
                </a:ln>
                <a:effectLst/>
              </p:spPr>
              <p:txBody>
                <a:bodyPr rtlCol="0" anchor="ctr"/>
                <a:lstStyle/>
                <a:p>
                  <a:pPr marL="0" marR="0" lvl="0" indent="0" algn="ctr" defTabSz="685800" eaLnBrk="1" fontAlgn="auto" latinLnBrk="0" hangingPunct="1">
                    <a:lnSpc>
                      <a:spcPct val="96000"/>
                    </a:lnSpc>
                    <a:spcBef>
                      <a:spcPts val="0"/>
                    </a:spcBef>
                    <a:spcAft>
                      <a:spcPts val="0"/>
                    </a:spcAft>
                    <a:buClrTx/>
                    <a:buSzTx/>
                    <a:buFontTx/>
                    <a:buNone/>
                    <a:tabLst/>
                    <a:defRPr/>
                  </a:pPr>
                  <a:endParaRPr kumimoji="0" lang="en-US" sz="1350" b="0" i="0" u="none" strike="noStrike" kern="1200" cap="none" spc="0" normalizeH="0" baseline="0" noProof="0" err="1">
                    <a:ln>
                      <a:noFill/>
                    </a:ln>
                    <a:solidFill>
                      <a:srgbClr val="F7F8FA"/>
                    </a:solidFill>
                    <a:effectLst/>
                    <a:uLnTx/>
                    <a:uFillTx/>
                    <a:latin typeface="Microsoft Sans Serif"/>
                    <a:ea typeface="+mn-ea"/>
                    <a:cs typeface="Microsoft Sans Serif" panose="020B0604020202020204" pitchFamily="34" charset="0"/>
                  </a:endParaRPr>
                </a:p>
              </p:txBody>
            </p:sp>
            <p:grpSp>
              <p:nvGrpSpPr>
                <p:cNvPr id="230" name="Group 229">
                  <a:extLst>
                    <a:ext uri="{FF2B5EF4-FFF2-40B4-BE49-F238E27FC236}">
                      <a16:creationId xmlns:a16="http://schemas.microsoft.com/office/drawing/2014/main" id="{A57F8EE1-609B-C0F4-655E-85E1629F4AE6}"/>
                    </a:ext>
                  </a:extLst>
                </p:cNvPr>
                <p:cNvGrpSpPr/>
                <p:nvPr/>
              </p:nvGrpSpPr>
              <p:grpSpPr>
                <a:xfrm>
                  <a:off x="2629927" y="2487769"/>
                  <a:ext cx="625580" cy="131533"/>
                  <a:chOff x="2629927" y="2487769"/>
                  <a:chExt cx="625580" cy="131533"/>
                </a:xfrm>
              </p:grpSpPr>
              <p:sp>
                <p:nvSpPr>
                  <p:cNvPr id="239" name="Rectangle: Rounded Corners 238">
                    <a:extLst>
                      <a:ext uri="{FF2B5EF4-FFF2-40B4-BE49-F238E27FC236}">
                        <a16:creationId xmlns:a16="http://schemas.microsoft.com/office/drawing/2014/main" id="{CD798EF0-0F39-4CB3-C22E-76AAF0305CFF}"/>
                      </a:ext>
                    </a:extLst>
                  </p:cNvPr>
                  <p:cNvSpPr/>
                  <p:nvPr/>
                </p:nvSpPr>
                <p:spPr>
                  <a:xfrm>
                    <a:off x="2629927" y="2487769"/>
                    <a:ext cx="162312" cy="131533"/>
                  </a:xfrm>
                  <a:prstGeom prst="roundRect">
                    <a:avLst/>
                  </a:prstGeom>
                  <a:solidFill>
                    <a:srgbClr val="7BA0FF">
                      <a:lumMod val="60000"/>
                      <a:lumOff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err="1">
                      <a:ln>
                        <a:noFill/>
                      </a:ln>
                      <a:solidFill>
                        <a:prstClr val="black"/>
                      </a:solidFill>
                      <a:effectLst/>
                      <a:uLnTx/>
                      <a:uFillTx/>
                      <a:latin typeface="Microsoft Sans Serif"/>
                      <a:ea typeface="+mn-ea"/>
                    </a:endParaRPr>
                  </a:p>
                </p:txBody>
              </p:sp>
              <p:sp>
                <p:nvSpPr>
                  <p:cNvPr id="240" name="Rectangle: Rounded Corners 239">
                    <a:extLst>
                      <a:ext uri="{FF2B5EF4-FFF2-40B4-BE49-F238E27FC236}">
                        <a16:creationId xmlns:a16="http://schemas.microsoft.com/office/drawing/2014/main" id="{48AAC549-357A-FAD0-B737-EE6D87309E05}"/>
                      </a:ext>
                    </a:extLst>
                  </p:cNvPr>
                  <p:cNvSpPr/>
                  <p:nvPr/>
                </p:nvSpPr>
                <p:spPr>
                  <a:xfrm>
                    <a:off x="2861561" y="2487769"/>
                    <a:ext cx="162312" cy="131533"/>
                  </a:xfrm>
                  <a:prstGeom prst="roundRect">
                    <a:avLst/>
                  </a:prstGeom>
                  <a:solidFill>
                    <a:srgbClr val="7BA0FF">
                      <a:lumMod val="60000"/>
                      <a:lumOff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err="1">
                      <a:ln>
                        <a:noFill/>
                      </a:ln>
                      <a:solidFill>
                        <a:prstClr val="black"/>
                      </a:solidFill>
                      <a:effectLst/>
                      <a:uLnTx/>
                      <a:uFillTx/>
                      <a:latin typeface="Microsoft Sans Serif"/>
                      <a:ea typeface="+mn-ea"/>
                    </a:endParaRPr>
                  </a:p>
                </p:txBody>
              </p:sp>
              <p:sp>
                <p:nvSpPr>
                  <p:cNvPr id="241" name="Rectangle: Rounded Corners 240">
                    <a:extLst>
                      <a:ext uri="{FF2B5EF4-FFF2-40B4-BE49-F238E27FC236}">
                        <a16:creationId xmlns:a16="http://schemas.microsoft.com/office/drawing/2014/main" id="{A4D7044F-1BC3-FB9A-8726-DBFE1497BA15}"/>
                      </a:ext>
                    </a:extLst>
                  </p:cNvPr>
                  <p:cNvSpPr/>
                  <p:nvPr/>
                </p:nvSpPr>
                <p:spPr>
                  <a:xfrm>
                    <a:off x="3093195" y="2487769"/>
                    <a:ext cx="162312" cy="131533"/>
                  </a:xfrm>
                  <a:prstGeom prst="roundRect">
                    <a:avLst/>
                  </a:prstGeom>
                  <a:solidFill>
                    <a:srgbClr val="7BA0FF">
                      <a:lumMod val="60000"/>
                      <a:lumOff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err="1">
                      <a:ln>
                        <a:noFill/>
                      </a:ln>
                      <a:solidFill>
                        <a:prstClr val="black"/>
                      </a:solidFill>
                      <a:effectLst/>
                      <a:uLnTx/>
                      <a:uFillTx/>
                      <a:latin typeface="Microsoft Sans Serif"/>
                      <a:ea typeface="+mn-ea"/>
                    </a:endParaRPr>
                  </a:p>
                </p:txBody>
              </p:sp>
            </p:grpSp>
            <p:grpSp>
              <p:nvGrpSpPr>
                <p:cNvPr id="231" name="Group 230">
                  <a:extLst>
                    <a:ext uri="{FF2B5EF4-FFF2-40B4-BE49-F238E27FC236}">
                      <a16:creationId xmlns:a16="http://schemas.microsoft.com/office/drawing/2014/main" id="{E8187733-30D0-2125-E85F-6E7C759555FF}"/>
                    </a:ext>
                  </a:extLst>
                </p:cNvPr>
                <p:cNvGrpSpPr/>
                <p:nvPr/>
              </p:nvGrpSpPr>
              <p:grpSpPr>
                <a:xfrm>
                  <a:off x="2629927" y="2326355"/>
                  <a:ext cx="625580" cy="131533"/>
                  <a:chOff x="2638388" y="2335145"/>
                  <a:chExt cx="625580" cy="131533"/>
                </a:xfrm>
              </p:grpSpPr>
              <p:sp>
                <p:nvSpPr>
                  <p:cNvPr id="236" name="Rectangle: Rounded Corners 235">
                    <a:extLst>
                      <a:ext uri="{FF2B5EF4-FFF2-40B4-BE49-F238E27FC236}">
                        <a16:creationId xmlns:a16="http://schemas.microsoft.com/office/drawing/2014/main" id="{22835A7E-5B33-D7A0-216C-6DDE0F21E072}"/>
                      </a:ext>
                    </a:extLst>
                  </p:cNvPr>
                  <p:cNvSpPr/>
                  <p:nvPr/>
                </p:nvSpPr>
                <p:spPr>
                  <a:xfrm>
                    <a:off x="2638388" y="2335145"/>
                    <a:ext cx="162312" cy="131533"/>
                  </a:xfrm>
                  <a:prstGeom prst="roundRect">
                    <a:avLst/>
                  </a:prstGeom>
                  <a:solidFill>
                    <a:srgbClr val="7BA0FF">
                      <a:lumMod val="60000"/>
                      <a:lumOff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err="1">
                      <a:ln>
                        <a:noFill/>
                      </a:ln>
                      <a:solidFill>
                        <a:prstClr val="black"/>
                      </a:solidFill>
                      <a:effectLst/>
                      <a:uLnTx/>
                      <a:uFillTx/>
                      <a:latin typeface="Microsoft Sans Serif"/>
                      <a:ea typeface="+mn-ea"/>
                    </a:endParaRPr>
                  </a:p>
                </p:txBody>
              </p:sp>
              <p:sp>
                <p:nvSpPr>
                  <p:cNvPr id="237" name="Rectangle: Rounded Corners 236">
                    <a:extLst>
                      <a:ext uri="{FF2B5EF4-FFF2-40B4-BE49-F238E27FC236}">
                        <a16:creationId xmlns:a16="http://schemas.microsoft.com/office/drawing/2014/main" id="{7808F147-A0CA-725F-83E8-AEB1FB4F3256}"/>
                      </a:ext>
                    </a:extLst>
                  </p:cNvPr>
                  <p:cNvSpPr/>
                  <p:nvPr/>
                </p:nvSpPr>
                <p:spPr>
                  <a:xfrm>
                    <a:off x="2870022" y="2335145"/>
                    <a:ext cx="162312" cy="131533"/>
                  </a:xfrm>
                  <a:prstGeom prst="roundRect">
                    <a:avLst/>
                  </a:prstGeom>
                  <a:solidFill>
                    <a:srgbClr val="7BA0FF">
                      <a:lumMod val="60000"/>
                      <a:lumOff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err="1">
                      <a:ln>
                        <a:noFill/>
                      </a:ln>
                      <a:solidFill>
                        <a:prstClr val="black"/>
                      </a:solidFill>
                      <a:effectLst/>
                      <a:uLnTx/>
                      <a:uFillTx/>
                      <a:latin typeface="Microsoft Sans Serif"/>
                      <a:ea typeface="+mn-ea"/>
                    </a:endParaRPr>
                  </a:p>
                </p:txBody>
              </p:sp>
              <p:sp>
                <p:nvSpPr>
                  <p:cNvPr id="238" name="Rectangle: Rounded Corners 237">
                    <a:extLst>
                      <a:ext uri="{FF2B5EF4-FFF2-40B4-BE49-F238E27FC236}">
                        <a16:creationId xmlns:a16="http://schemas.microsoft.com/office/drawing/2014/main" id="{99143933-F610-EFA4-BB0D-38998AA5532E}"/>
                      </a:ext>
                    </a:extLst>
                  </p:cNvPr>
                  <p:cNvSpPr/>
                  <p:nvPr/>
                </p:nvSpPr>
                <p:spPr>
                  <a:xfrm>
                    <a:off x="3101656" y="2335145"/>
                    <a:ext cx="162312" cy="131533"/>
                  </a:xfrm>
                  <a:prstGeom prst="roundRect">
                    <a:avLst/>
                  </a:prstGeom>
                  <a:solidFill>
                    <a:srgbClr val="7BA0FF">
                      <a:lumMod val="60000"/>
                      <a:lumOff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err="1">
                      <a:ln>
                        <a:noFill/>
                      </a:ln>
                      <a:solidFill>
                        <a:prstClr val="black"/>
                      </a:solidFill>
                      <a:effectLst/>
                      <a:uLnTx/>
                      <a:uFillTx/>
                      <a:latin typeface="Microsoft Sans Serif"/>
                      <a:ea typeface="+mn-ea"/>
                    </a:endParaRPr>
                  </a:p>
                </p:txBody>
              </p:sp>
            </p:grpSp>
            <p:grpSp>
              <p:nvGrpSpPr>
                <p:cNvPr id="232" name="Group 231">
                  <a:extLst>
                    <a:ext uri="{FF2B5EF4-FFF2-40B4-BE49-F238E27FC236}">
                      <a16:creationId xmlns:a16="http://schemas.microsoft.com/office/drawing/2014/main" id="{B285226D-9B54-9C0B-6BB5-283BBC30E340}"/>
                    </a:ext>
                  </a:extLst>
                </p:cNvPr>
                <p:cNvGrpSpPr/>
                <p:nvPr/>
              </p:nvGrpSpPr>
              <p:grpSpPr>
                <a:xfrm>
                  <a:off x="2629927" y="2164942"/>
                  <a:ext cx="625580" cy="131533"/>
                  <a:chOff x="2638388" y="2335145"/>
                  <a:chExt cx="625580" cy="131533"/>
                </a:xfrm>
              </p:grpSpPr>
              <p:sp>
                <p:nvSpPr>
                  <p:cNvPr id="233" name="Rectangle: Rounded Corners 232">
                    <a:extLst>
                      <a:ext uri="{FF2B5EF4-FFF2-40B4-BE49-F238E27FC236}">
                        <a16:creationId xmlns:a16="http://schemas.microsoft.com/office/drawing/2014/main" id="{EB628351-A242-966D-9E1A-F23D6882C4E0}"/>
                      </a:ext>
                    </a:extLst>
                  </p:cNvPr>
                  <p:cNvSpPr/>
                  <p:nvPr/>
                </p:nvSpPr>
                <p:spPr>
                  <a:xfrm>
                    <a:off x="2638388" y="2335145"/>
                    <a:ext cx="162312" cy="131533"/>
                  </a:xfrm>
                  <a:prstGeom prst="roundRect">
                    <a:avLst/>
                  </a:prstGeom>
                  <a:solidFill>
                    <a:srgbClr val="7BA0FF">
                      <a:lumMod val="60000"/>
                      <a:lumOff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err="1">
                      <a:ln>
                        <a:noFill/>
                      </a:ln>
                      <a:solidFill>
                        <a:prstClr val="black"/>
                      </a:solidFill>
                      <a:effectLst/>
                      <a:uLnTx/>
                      <a:uFillTx/>
                      <a:latin typeface="Microsoft Sans Serif"/>
                      <a:ea typeface="+mn-ea"/>
                    </a:endParaRPr>
                  </a:p>
                </p:txBody>
              </p:sp>
              <p:sp>
                <p:nvSpPr>
                  <p:cNvPr id="234" name="Rectangle: Rounded Corners 233">
                    <a:extLst>
                      <a:ext uri="{FF2B5EF4-FFF2-40B4-BE49-F238E27FC236}">
                        <a16:creationId xmlns:a16="http://schemas.microsoft.com/office/drawing/2014/main" id="{A59369A5-2073-CFA2-E35D-A09D59DFF4F8}"/>
                      </a:ext>
                    </a:extLst>
                  </p:cNvPr>
                  <p:cNvSpPr/>
                  <p:nvPr/>
                </p:nvSpPr>
                <p:spPr>
                  <a:xfrm>
                    <a:off x="2870022" y="2335145"/>
                    <a:ext cx="162312" cy="131533"/>
                  </a:xfrm>
                  <a:prstGeom prst="roundRect">
                    <a:avLst/>
                  </a:prstGeom>
                  <a:solidFill>
                    <a:srgbClr val="7BA0FF">
                      <a:lumMod val="60000"/>
                      <a:lumOff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err="1">
                      <a:ln>
                        <a:noFill/>
                      </a:ln>
                      <a:solidFill>
                        <a:prstClr val="black"/>
                      </a:solidFill>
                      <a:effectLst/>
                      <a:uLnTx/>
                      <a:uFillTx/>
                      <a:latin typeface="Microsoft Sans Serif"/>
                      <a:ea typeface="+mn-ea"/>
                    </a:endParaRPr>
                  </a:p>
                </p:txBody>
              </p:sp>
              <p:sp>
                <p:nvSpPr>
                  <p:cNvPr id="235" name="Rectangle: Rounded Corners 234">
                    <a:extLst>
                      <a:ext uri="{FF2B5EF4-FFF2-40B4-BE49-F238E27FC236}">
                        <a16:creationId xmlns:a16="http://schemas.microsoft.com/office/drawing/2014/main" id="{11C2A145-7711-2922-8598-D765E9227364}"/>
                      </a:ext>
                    </a:extLst>
                  </p:cNvPr>
                  <p:cNvSpPr/>
                  <p:nvPr/>
                </p:nvSpPr>
                <p:spPr>
                  <a:xfrm>
                    <a:off x="3101656" y="2335145"/>
                    <a:ext cx="162312" cy="131533"/>
                  </a:xfrm>
                  <a:prstGeom prst="roundRect">
                    <a:avLst/>
                  </a:prstGeom>
                  <a:solidFill>
                    <a:srgbClr val="7BA0FF">
                      <a:lumMod val="60000"/>
                      <a:lumOff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err="1">
                      <a:ln>
                        <a:noFill/>
                      </a:ln>
                      <a:solidFill>
                        <a:prstClr val="black"/>
                      </a:solidFill>
                      <a:effectLst/>
                      <a:uLnTx/>
                      <a:uFillTx/>
                      <a:latin typeface="Microsoft Sans Serif"/>
                      <a:ea typeface="+mn-ea"/>
                    </a:endParaRPr>
                  </a:p>
                </p:txBody>
              </p:sp>
            </p:grpSp>
          </p:grpSp>
          <p:grpSp>
            <p:nvGrpSpPr>
              <p:cNvPr id="221" name="Group 220">
                <a:extLst>
                  <a:ext uri="{FF2B5EF4-FFF2-40B4-BE49-F238E27FC236}">
                    <a16:creationId xmlns:a16="http://schemas.microsoft.com/office/drawing/2014/main" id="{81524AB5-17CB-CA5E-FABB-BB39C9040EEA}"/>
                  </a:ext>
                </a:extLst>
              </p:cNvPr>
              <p:cNvGrpSpPr/>
              <p:nvPr/>
            </p:nvGrpSpPr>
            <p:grpSpPr>
              <a:xfrm>
                <a:off x="6142539" y="4286456"/>
                <a:ext cx="1012410" cy="775937"/>
                <a:chOff x="770256" y="4212291"/>
                <a:chExt cx="1012410" cy="775937"/>
              </a:xfrm>
            </p:grpSpPr>
            <p:sp>
              <p:nvSpPr>
                <p:cNvPr id="222" name="Freeform 97">
                  <a:extLst>
                    <a:ext uri="{FF2B5EF4-FFF2-40B4-BE49-F238E27FC236}">
                      <a16:creationId xmlns:a16="http://schemas.microsoft.com/office/drawing/2014/main" id="{8CB0BF7D-CE30-156F-E8EA-D46FD75A8B45}"/>
                    </a:ext>
                  </a:extLst>
                </p:cNvPr>
                <p:cNvSpPr>
                  <a:spLocks noChangeAspect="1"/>
                </p:cNvSpPr>
                <p:nvPr/>
              </p:nvSpPr>
              <p:spPr bwMode="auto">
                <a:xfrm>
                  <a:off x="1137825" y="4810192"/>
                  <a:ext cx="292928" cy="178036"/>
                </a:xfrm>
                <a:custGeom>
                  <a:avLst/>
                  <a:gdLst>
                    <a:gd name="connsiteX0" fmla="*/ 934552 w 1867224"/>
                    <a:gd name="connsiteY0" fmla="*/ 833541 h 1134862"/>
                    <a:gd name="connsiteX1" fmla="*/ 1405004 w 1867224"/>
                    <a:gd name="connsiteY1" fmla="*/ 955953 h 1134862"/>
                    <a:gd name="connsiteX2" fmla="*/ 1442641 w 1867224"/>
                    <a:gd name="connsiteY2" fmla="*/ 1087780 h 1134862"/>
                    <a:gd name="connsiteX3" fmla="*/ 1357959 w 1867224"/>
                    <a:gd name="connsiteY3" fmla="*/ 1134862 h 1134862"/>
                    <a:gd name="connsiteX4" fmla="*/ 1315619 w 1867224"/>
                    <a:gd name="connsiteY4" fmla="*/ 1120737 h 1134862"/>
                    <a:gd name="connsiteX5" fmla="*/ 934552 w 1867224"/>
                    <a:gd name="connsiteY5" fmla="*/ 1021867 h 1134862"/>
                    <a:gd name="connsiteX6" fmla="*/ 553485 w 1867224"/>
                    <a:gd name="connsiteY6" fmla="*/ 1120737 h 1134862"/>
                    <a:gd name="connsiteX7" fmla="*/ 426463 w 1867224"/>
                    <a:gd name="connsiteY7" fmla="*/ 1087780 h 1134862"/>
                    <a:gd name="connsiteX8" fmla="*/ 459395 w 1867224"/>
                    <a:gd name="connsiteY8" fmla="*/ 955953 h 1134862"/>
                    <a:gd name="connsiteX9" fmla="*/ 934552 w 1867224"/>
                    <a:gd name="connsiteY9" fmla="*/ 833541 h 1134862"/>
                    <a:gd name="connsiteX10" fmla="*/ 933957 w 1867224"/>
                    <a:gd name="connsiteY10" fmla="*/ 400030 h 1134862"/>
                    <a:gd name="connsiteX11" fmla="*/ 1621680 w 1867224"/>
                    <a:gd name="connsiteY11" fmla="*/ 583594 h 1134862"/>
                    <a:gd name="connsiteX12" fmla="*/ 1654653 w 1867224"/>
                    <a:gd name="connsiteY12" fmla="*/ 710677 h 1134862"/>
                    <a:gd name="connsiteX13" fmla="*/ 1574576 w 1867224"/>
                    <a:gd name="connsiteY13" fmla="*/ 757744 h 1134862"/>
                    <a:gd name="connsiteX14" fmla="*/ 1527472 w 1867224"/>
                    <a:gd name="connsiteY14" fmla="*/ 743624 h 1134862"/>
                    <a:gd name="connsiteX15" fmla="*/ 933957 w 1867224"/>
                    <a:gd name="connsiteY15" fmla="*/ 588301 h 1134862"/>
                    <a:gd name="connsiteX16" fmla="*/ 340443 w 1867224"/>
                    <a:gd name="connsiteY16" fmla="*/ 743624 h 1134862"/>
                    <a:gd name="connsiteX17" fmla="*/ 208551 w 1867224"/>
                    <a:gd name="connsiteY17" fmla="*/ 710677 h 1134862"/>
                    <a:gd name="connsiteX18" fmla="*/ 246234 w 1867224"/>
                    <a:gd name="connsiteY18" fmla="*/ 583594 h 1134862"/>
                    <a:gd name="connsiteX19" fmla="*/ 933957 w 1867224"/>
                    <a:gd name="connsiteY19" fmla="*/ 400030 h 1134862"/>
                    <a:gd name="connsiteX20" fmla="*/ 934842 w 1867224"/>
                    <a:gd name="connsiteY20" fmla="*/ 0 h 1134862"/>
                    <a:gd name="connsiteX21" fmla="*/ 1820793 w 1867224"/>
                    <a:gd name="connsiteY21" fmla="*/ 234966 h 1134862"/>
                    <a:gd name="connsiteX22" fmla="*/ 1853780 w 1867224"/>
                    <a:gd name="connsiteY22" fmla="*/ 361848 h 1134862"/>
                    <a:gd name="connsiteX23" fmla="*/ 1773668 w 1867224"/>
                    <a:gd name="connsiteY23" fmla="*/ 408841 h 1134862"/>
                    <a:gd name="connsiteX24" fmla="*/ 1726542 w 1867224"/>
                    <a:gd name="connsiteY24" fmla="*/ 399442 h 1134862"/>
                    <a:gd name="connsiteX25" fmla="*/ 934842 w 1867224"/>
                    <a:gd name="connsiteY25" fmla="*/ 187973 h 1134862"/>
                    <a:gd name="connsiteX26" fmla="*/ 143142 w 1867224"/>
                    <a:gd name="connsiteY26" fmla="*/ 399442 h 1134862"/>
                    <a:gd name="connsiteX27" fmla="*/ 11192 w 1867224"/>
                    <a:gd name="connsiteY27" fmla="*/ 361848 h 1134862"/>
                    <a:gd name="connsiteX28" fmla="*/ 48892 w 1867224"/>
                    <a:gd name="connsiteY28" fmla="*/ 234966 h 1134862"/>
                    <a:gd name="connsiteX29" fmla="*/ 934842 w 1867224"/>
                    <a:gd name="connsiteY29" fmla="*/ 0 h 1134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867224" h="1134862">
                      <a:moveTo>
                        <a:pt x="934552" y="833541"/>
                      </a:moveTo>
                      <a:cubicBezTo>
                        <a:pt x="1099211" y="833541"/>
                        <a:pt x="1263869" y="875914"/>
                        <a:pt x="1405004" y="955953"/>
                      </a:cubicBezTo>
                      <a:cubicBezTo>
                        <a:pt x="1452050" y="984201"/>
                        <a:pt x="1466163" y="1040699"/>
                        <a:pt x="1442641" y="1087780"/>
                      </a:cubicBezTo>
                      <a:cubicBezTo>
                        <a:pt x="1423823" y="1116029"/>
                        <a:pt x="1390891" y="1134862"/>
                        <a:pt x="1357959" y="1134862"/>
                      </a:cubicBezTo>
                      <a:cubicBezTo>
                        <a:pt x="1343846" y="1134862"/>
                        <a:pt x="1329732" y="1130154"/>
                        <a:pt x="1315619" y="1120737"/>
                      </a:cubicBezTo>
                      <a:cubicBezTo>
                        <a:pt x="1198005" y="1054823"/>
                        <a:pt x="1066279" y="1021867"/>
                        <a:pt x="934552" y="1021867"/>
                      </a:cubicBezTo>
                      <a:cubicBezTo>
                        <a:pt x="798121" y="1021867"/>
                        <a:pt x="671099" y="1054823"/>
                        <a:pt x="553485" y="1120737"/>
                      </a:cubicBezTo>
                      <a:cubicBezTo>
                        <a:pt x="506440" y="1148986"/>
                        <a:pt x="449986" y="1130154"/>
                        <a:pt x="426463" y="1087780"/>
                      </a:cubicBezTo>
                      <a:cubicBezTo>
                        <a:pt x="398236" y="1040699"/>
                        <a:pt x="417054" y="984201"/>
                        <a:pt x="459395" y="955953"/>
                      </a:cubicBezTo>
                      <a:cubicBezTo>
                        <a:pt x="605235" y="875914"/>
                        <a:pt x="769894" y="833541"/>
                        <a:pt x="934552" y="833541"/>
                      </a:cubicBezTo>
                      <a:close/>
                      <a:moveTo>
                        <a:pt x="933957" y="400030"/>
                      </a:moveTo>
                      <a:cubicBezTo>
                        <a:pt x="1174189" y="400030"/>
                        <a:pt x="1414421" y="461218"/>
                        <a:pt x="1621680" y="583594"/>
                      </a:cubicBezTo>
                      <a:cubicBezTo>
                        <a:pt x="1664074" y="607128"/>
                        <a:pt x="1682915" y="663609"/>
                        <a:pt x="1654653" y="710677"/>
                      </a:cubicBezTo>
                      <a:cubicBezTo>
                        <a:pt x="1640521" y="738917"/>
                        <a:pt x="1607549" y="757744"/>
                        <a:pt x="1574576" y="757744"/>
                      </a:cubicBezTo>
                      <a:cubicBezTo>
                        <a:pt x="1555734" y="757744"/>
                        <a:pt x="1541603" y="753037"/>
                        <a:pt x="1527472" y="743624"/>
                      </a:cubicBezTo>
                      <a:cubicBezTo>
                        <a:pt x="1348475" y="644782"/>
                        <a:pt x="1141216" y="588301"/>
                        <a:pt x="933957" y="588301"/>
                      </a:cubicBezTo>
                      <a:cubicBezTo>
                        <a:pt x="726699" y="588301"/>
                        <a:pt x="519439" y="644782"/>
                        <a:pt x="340443" y="743624"/>
                      </a:cubicBezTo>
                      <a:cubicBezTo>
                        <a:pt x="293338" y="771864"/>
                        <a:pt x="236814" y="757744"/>
                        <a:pt x="208551" y="710677"/>
                      </a:cubicBezTo>
                      <a:cubicBezTo>
                        <a:pt x="184999" y="663609"/>
                        <a:pt x="199130" y="607128"/>
                        <a:pt x="246234" y="583594"/>
                      </a:cubicBezTo>
                      <a:cubicBezTo>
                        <a:pt x="453494" y="461218"/>
                        <a:pt x="693725" y="400030"/>
                        <a:pt x="933957" y="400030"/>
                      </a:cubicBezTo>
                      <a:close/>
                      <a:moveTo>
                        <a:pt x="934842" y="0"/>
                      </a:moveTo>
                      <a:cubicBezTo>
                        <a:pt x="1245868" y="0"/>
                        <a:pt x="1552180" y="79889"/>
                        <a:pt x="1820793" y="234966"/>
                      </a:cubicBezTo>
                      <a:cubicBezTo>
                        <a:pt x="1863205" y="258462"/>
                        <a:pt x="1882055" y="314855"/>
                        <a:pt x="1853780" y="361848"/>
                      </a:cubicBezTo>
                      <a:cubicBezTo>
                        <a:pt x="1839643" y="394743"/>
                        <a:pt x="1806655" y="408841"/>
                        <a:pt x="1773668" y="408841"/>
                      </a:cubicBezTo>
                      <a:cubicBezTo>
                        <a:pt x="1759530" y="408841"/>
                        <a:pt x="1740680" y="404141"/>
                        <a:pt x="1726542" y="399442"/>
                      </a:cubicBezTo>
                      <a:cubicBezTo>
                        <a:pt x="1486205" y="258462"/>
                        <a:pt x="1212880" y="187973"/>
                        <a:pt x="934842" y="187973"/>
                      </a:cubicBezTo>
                      <a:cubicBezTo>
                        <a:pt x="656805" y="187973"/>
                        <a:pt x="383480" y="258462"/>
                        <a:pt x="143142" y="399442"/>
                      </a:cubicBezTo>
                      <a:cubicBezTo>
                        <a:pt x="96018" y="422938"/>
                        <a:pt x="39467" y="408841"/>
                        <a:pt x="11192" y="361848"/>
                      </a:cubicBezTo>
                      <a:cubicBezTo>
                        <a:pt x="-12370" y="314855"/>
                        <a:pt x="1767" y="258462"/>
                        <a:pt x="48892" y="234966"/>
                      </a:cubicBezTo>
                      <a:cubicBezTo>
                        <a:pt x="317505" y="79889"/>
                        <a:pt x="623817" y="0"/>
                        <a:pt x="934842" y="0"/>
                      </a:cubicBezTo>
                      <a:close/>
                    </a:path>
                  </a:pathLst>
                </a:custGeom>
                <a:solidFill>
                  <a:srgbClr val="2853DC"/>
                </a:solidFill>
                <a:ln w="10795" cap="flat" cmpd="sng" algn="ctr">
                  <a:noFill/>
                  <a:prstDash val="solid"/>
                </a:ln>
                <a:effectLst/>
              </p:spPr>
              <p:txBody>
                <a:bodyPr wrap="square" rtlCol="0" anchor="ctr">
                  <a:noAutofit/>
                </a:bodyP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Microsoft Sans Serif"/>
                    <a:ea typeface="+mn-ea"/>
                  </a:endParaRPr>
                </a:p>
              </p:txBody>
            </p:sp>
            <p:grpSp>
              <p:nvGrpSpPr>
                <p:cNvPr id="223" name="Group 222">
                  <a:extLst>
                    <a:ext uri="{FF2B5EF4-FFF2-40B4-BE49-F238E27FC236}">
                      <a16:creationId xmlns:a16="http://schemas.microsoft.com/office/drawing/2014/main" id="{C85E3535-AC0F-E6F2-7264-6624746A92C9}"/>
                    </a:ext>
                  </a:extLst>
                </p:cNvPr>
                <p:cNvGrpSpPr>
                  <a:grpSpLocks noChangeAspect="1"/>
                </p:cNvGrpSpPr>
                <p:nvPr/>
              </p:nvGrpSpPr>
              <p:grpSpPr>
                <a:xfrm>
                  <a:off x="1094625" y="4212291"/>
                  <a:ext cx="369253" cy="366679"/>
                  <a:chOff x="1059180" y="3036700"/>
                  <a:chExt cx="1495738" cy="1485311"/>
                </a:xfrm>
              </p:grpSpPr>
              <p:sp>
                <p:nvSpPr>
                  <p:cNvPr id="225" name="Rectangle: Rounded Corners 32">
                    <a:extLst>
                      <a:ext uri="{FF2B5EF4-FFF2-40B4-BE49-F238E27FC236}">
                        <a16:creationId xmlns:a16="http://schemas.microsoft.com/office/drawing/2014/main" id="{A17D977A-D396-FE9D-B3A8-C2FD5D2A8D60}"/>
                      </a:ext>
                    </a:extLst>
                  </p:cNvPr>
                  <p:cNvSpPr/>
                  <p:nvPr/>
                </p:nvSpPr>
                <p:spPr>
                  <a:xfrm>
                    <a:off x="1059180" y="3036700"/>
                    <a:ext cx="1495738" cy="1485311"/>
                  </a:xfrm>
                  <a:prstGeom prst="roundRect">
                    <a:avLst>
                      <a:gd name="adj" fmla="val 3338"/>
                    </a:avLst>
                  </a:prstGeom>
                  <a:solidFill>
                    <a:srgbClr val="2853DC">
                      <a:lumMod val="100000"/>
                    </a:srgbClr>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Microsoft Sans Serif"/>
                      <a:ea typeface="+mn-ea"/>
                    </a:endParaRPr>
                  </a:p>
                </p:txBody>
              </p:sp>
              <p:sp>
                <p:nvSpPr>
                  <p:cNvPr id="226" name="Rectangle: Rounded Corners 33">
                    <a:extLst>
                      <a:ext uri="{FF2B5EF4-FFF2-40B4-BE49-F238E27FC236}">
                        <a16:creationId xmlns:a16="http://schemas.microsoft.com/office/drawing/2014/main" id="{DA0093D1-2DB7-329B-6EFC-6FB23F4179F4}"/>
                      </a:ext>
                    </a:extLst>
                  </p:cNvPr>
                  <p:cNvSpPr/>
                  <p:nvPr/>
                </p:nvSpPr>
                <p:spPr>
                  <a:xfrm>
                    <a:off x="1234169" y="3210470"/>
                    <a:ext cx="1145760" cy="1137771"/>
                  </a:xfrm>
                  <a:prstGeom prst="roundRect">
                    <a:avLst>
                      <a:gd name="adj" fmla="val 1058"/>
                    </a:avLst>
                  </a:prstGeom>
                  <a:solidFill>
                    <a:srgbClr val="7BA0FF">
                      <a:lumMod val="60000"/>
                      <a:lumOff val="40000"/>
                    </a:srgbClr>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Microsoft Sans Serif"/>
                      <a:ea typeface="+mn-ea"/>
                    </a:endParaRPr>
                  </a:p>
                </p:txBody>
              </p:sp>
              <p:sp>
                <p:nvSpPr>
                  <p:cNvPr id="227" name="Freeform: Shape 17">
                    <a:extLst>
                      <a:ext uri="{FF2B5EF4-FFF2-40B4-BE49-F238E27FC236}">
                        <a16:creationId xmlns:a16="http://schemas.microsoft.com/office/drawing/2014/main" id="{723BFE8F-3EBE-DDCB-4699-BADD807B87C0}"/>
                      </a:ext>
                    </a:extLst>
                  </p:cNvPr>
                  <p:cNvSpPr>
                    <a:spLocks noChangeArrowheads="1"/>
                  </p:cNvSpPr>
                  <p:nvPr/>
                </p:nvSpPr>
                <p:spPr bwMode="auto">
                  <a:xfrm>
                    <a:off x="1329997" y="3306933"/>
                    <a:ext cx="951728" cy="943306"/>
                  </a:xfrm>
                  <a:custGeom>
                    <a:avLst/>
                    <a:gdLst>
                      <a:gd name="connsiteX0" fmla="*/ 1227931 w 2316163"/>
                      <a:gd name="connsiteY0" fmla="*/ 1914525 h 2281239"/>
                      <a:gd name="connsiteX1" fmla="*/ 1412875 w 2316163"/>
                      <a:gd name="connsiteY1" fmla="*/ 2097882 h 2281239"/>
                      <a:gd name="connsiteX2" fmla="*/ 1227931 w 2316163"/>
                      <a:gd name="connsiteY2" fmla="*/ 2281239 h 2281239"/>
                      <a:gd name="connsiteX3" fmla="*/ 1042987 w 2316163"/>
                      <a:gd name="connsiteY3" fmla="*/ 2097882 h 2281239"/>
                      <a:gd name="connsiteX4" fmla="*/ 1227931 w 2316163"/>
                      <a:gd name="connsiteY4" fmla="*/ 1914525 h 2281239"/>
                      <a:gd name="connsiteX5" fmla="*/ 185738 w 2316163"/>
                      <a:gd name="connsiteY5" fmla="*/ 1914525 h 2281239"/>
                      <a:gd name="connsiteX6" fmla="*/ 371476 w 2316163"/>
                      <a:gd name="connsiteY6" fmla="*/ 2097882 h 2281239"/>
                      <a:gd name="connsiteX7" fmla="*/ 185738 w 2316163"/>
                      <a:gd name="connsiteY7" fmla="*/ 2281239 h 2281239"/>
                      <a:gd name="connsiteX8" fmla="*/ 0 w 2316163"/>
                      <a:gd name="connsiteY8" fmla="*/ 2097882 h 2281239"/>
                      <a:gd name="connsiteX9" fmla="*/ 185738 w 2316163"/>
                      <a:gd name="connsiteY9" fmla="*/ 1914525 h 2281239"/>
                      <a:gd name="connsiteX10" fmla="*/ 1409639 w 2316163"/>
                      <a:gd name="connsiteY10" fmla="*/ 0 h 2281239"/>
                      <a:gd name="connsiteX11" fmla="*/ 1575622 w 2316163"/>
                      <a:gd name="connsiteY11" fmla="*/ 102145 h 2281239"/>
                      <a:gd name="connsiteX12" fmla="*/ 2133156 w 2316163"/>
                      <a:gd name="connsiteY12" fmla="*/ 102145 h 2281239"/>
                      <a:gd name="connsiteX13" fmla="*/ 2209764 w 2316163"/>
                      <a:gd name="connsiteY13" fmla="*/ 178754 h 2281239"/>
                      <a:gd name="connsiteX14" fmla="*/ 2209764 w 2316163"/>
                      <a:gd name="connsiteY14" fmla="*/ 1762001 h 2281239"/>
                      <a:gd name="connsiteX15" fmla="*/ 2209764 w 2316163"/>
                      <a:gd name="connsiteY15" fmla="*/ 1936499 h 2281239"/>
                      <a:gd name="connsiteX16" fmla="*/ 2260835 w 2316163"/>
                      <a:gd name="connsiteY16" fmla="*/ 1970547 h 2281239"/>
                      <a:gd name="connsiteX17" fmla="*/ 2316163 w 2316163"/>
                      <a:gd name="connsiteY17" fmla="*/ 2098228 h 2281239"/>
                      <a:gd name="connsiteX18" fmla="*/ 2133156 w 2316163"/>
                      <a:gd name="connsiteY18" fmla="*/ 2281238 h 2281239"/>
                      <a:gd name="connsiteX19" fmla="*/ 1945893 w 2316163"/>
                      <a:gd name="connsiteY19" fmla="*/ 2098228 h 2281239"/>
                      <a:gd name="connsiteX20" fmla="*/ 2001220 w 2316163"/>
                      <a:gd name="connsiteY20" fmla="*/ 1970547 h 2281239"/>
                      <a:gd name="connsiteX21" fmla="*/ 2056548 w 2316163"/>
                      <a:gd name="connsiteY21" fmla="*/ 1932243 h 2281239"/>
                      <a:gd name="connsiteX22" fmla="*/ 2056548 w 2316163"/>
                      <a:gd name="connsiteY22" fmla="*/ 1868402 h 2281239"/>
                      <a:gd name="connsiteX23" fmla="*/ 2056548 w 2316163"/>
                      <a:gd name="connsiteY23" fmla="*/ 251106 h 2281239"/>
                      <a:gd name="connsiteX24" fmla="*/ 1575622 w 2316163"/>
                      <a:gd name="connsiteY24" fmla="*/ 251106 h 2281239"/>
                      <a:gd name="connsiteX25" fmla="*/ 1409639 w 2316163"/>
                      <a:gd name="connsiteY25" fmla="*/ 366019 h 2281239"/>
                      <a:gd name="connsiteX26" fmla="*/ 1222375 w 2316163"/>
                      <a:gd name="connsiteY26" fmla="*/ 178754 h 2281239"/>
                      <a:gd name="connsiteX27" fmla="*/ 1409639 w 2316163"/>
                      <a:gd name="connsiteY27" fmla="*/ 0 h 2281239"/>
                      <a:gd name="connsiteX28" fmla="*/ 183075 w 2316163"/>
                      <a:gd name="connsiteY28" fmla="*/ 0 h 2281239"/>
                      <a:gd name="connsiteX29" fmla="*/ 370408 w 2316163"/>
                      <a:gd name="connsiteY29" fmla="*/ 178702 h 2281239"/>
                      <a:gd name="connsiteX30" fmla="*/ 259712 w 2316163"/>
                      <a:gd name="connsiteY30" fmla="*/ 344640 h 2281239"/>
                      <a:gd name="connsiteX31" fmla="*/ 259712 w 2316163"/>
                      <a:gd name="connsiteY31" fmla="*/ 1174331 h 2281239"/>
                      <a:gd name="connsiteX32" fmla="*/ 740817 w 2316163"/>
                      <a:gd name="connsiteY32" fmla="*/ 1174331 h 2281239"/>
                      <a:gd name="connsiteX33" fmla="*/ 740817 w 2316163"/>
                      <a:gd name="connsiteY33" fmla="*/ 804161 h 2281239"/>
                      <a:gd name="connsiteX34" fmla="*/ 825968 w 2316163"/>
                      <a:gd name="connsiteY34" fmla="*/ 719065 h 2281239"/>
                      <a:gd name="connsiteX35" fmla="*/ 1583816 w 2316163"/>
                      <a:gd name="connsiteY35" fmla="*/ 719065 h 2281239"/>
                      <a:gd name="connsiteX36" fmla="*/ 1673225 w 2316163"/>
                      <a:gd name="connsiteY36" fmla="*/ 804161 h 2281239"/>
                      <a:gd name="connsiteX37" fmla="*/ 1673225 w 2316163"/>
                      <a:gd name="connsiteY37" fmla="*/ 1587049 h 2281239"/>
                      <a:gd name="connsiteX38" fmla="*/ 1583816 w 2316163"/>
                      <a:gd name="connsiteY38" fmla="*/ 1676400 h 2281239"/>
                      <a:gd name="connsiteX39" fmla="*/ 825968 w 2316163"/>
                      <a:gd name="connsiteY39" fmla="*/ 1676400 h 2281239"/>
                      <a:gd name="connsiteX40" fmla="*/ 740817 w 2316163"/>
                      <a:gd name="connsiteY40" fmla="*/ 1587049 h 2281239"/>
                      <a:gd name="connsiteX41" fmla="*/ 740817 w 2316163"/>
                      <a:gd name="connsiteY41" fmla="*/ 1323250 h 2281239"/>
                      <a:gd name="connsiteX42" fmla="*/ 183075 w 2316163"/>
                      <a:gd name="connsiteY42" fmla="*/ 1323250 h 2281239"/>
                      <a:gd name="connsiteX43" fmla="*/ 106439 w 2316163"/>
                      <a:gd name="connsiteY43" fmla="*/ 1250918 h 2281239"/>
                      <a:gd name="connsiteX44" fmla="*/ 106439 w 2316163"/>
                      <a:gd name="connsiteY44" fmla="*/ 344640 h 2281239"/>
                      <a:gd name="connsiteX45" fmla="*/ 0 w 2316163"/>
                      <a:gd name="connsiteY45" fmla="*/ 178702 h 2281239"/>
                      <a:gd name="connsiteX46" fmla="*/ 183075 w 2316163"/>
                      <a:gd name="connsiteY46" fmla="*/ 0 h 228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316163" h="2281239">
                        <a:moveTo>
                          <a:pt x="1227931" y="1914525"/>
                        </a:moveTo>
                        <a:cubicBezTo>
                          <a:pt x="1330073" y="1914525"/>
                          <a:pt x="1412875" y="1996617"/>
                          <a:pt x="1412875" y="2097882"/>
                        </a:cubicBezTo>
                        <a:cubicBezTo>
                          <a:pt x="1412875" y="2199147"/>
                          <a:pt x="1330073" y="2281239"/>
                          <a:pt x="1227931" y="2281239"/>
                        </a:cubicBezTo>
                        <a:cubicBezTo>
                          <a:pt x="1125789" y="2281239"/>
                          <a:pt x="1042987" y="2199147"/>
                          <a:pt x="1042987" y="2097882"/>
                        </a:cubicBezTo>
                        <a:cubicBezTo>
                          <a:pt x="1042987" y="1996617"/>
                          <a:pt x="1125789" y="1914525"/>
                          <a:pt x="1227931" y="1914525"/>
                        </a:cubicBezTo>
                        <a:close/>
                        <a:moveTo>
                          <a:pt x="185738" y="1914525"/>
                        </a:moveTo>
                        <a:cubicBezTo>
                          <a:pt x="288318" y="1914525"/>
                          <a:pt x="371476" y="1996617"/>
                          <a:pt x="371476" y="2097882"/>
                        </a:cubicBezTo>
                        <a:cubicBezTo>
                          <a:pt x="371476" y="2199147"/>
                          <a:pt x="288318" y="2281239"/>
                          <a:pt x="185738" y="2281239"/>
                        </a:cubicBezTo>
                        <a:cubicBezTo>
                          <a:pt x="83158" y="2281239"/>
                          <a:pt x="0" y="2199147"/>
                          <a:pt x="0" y="2097882"/>
                        </a:cubicBezTo>
                        <a:cubicBezTo>
                          <a:pt x="0" y="1996617"/>
                          <a:pt x="83158" y="1914525"/>
                          <a:pt x="185738" y="1914525"/>
                        </a:cubicBezTo>
                        <a:close/>
                        <a:moveTo>
                          <a:pt x="1409639" y="0"/>
                        </a:moveTo>
                        <a:cubicBezTo>
                          <a:pt x="1481990" y="0"/>
                          <a:pt x="1541574" y="42560"/>
                          <a:pt x="1575622" y="102145"/>
                        </a:cubicBezTo>
                        <a:cubicBezTo>
                          <a:pt x="1575622" y="102145"/>
                          <a:pt x="1575622" y="102145"/>
                          <a:pt x="2133156" y="102145"/>
                        </a:cubicBezTo>
                        <a:cubicBezTo>
                          <a:pt x="2175716" y="102145"/>
                          <a:pt x="2209764" y="136193"/>
                          <a:pt x="2209764" y="178754"/>
                        </a:cubicBezTo>
                        <a:cubicBezTo>
                          <a:pt x="2209764" y="178754"/>
                          <a:pt x="2209764" y="178754"/>
                          <a:pt x="2209764" y="1762001"/>
                        </a:cubicBezTo>
                        <a:cubicBezTo>
                          <a:pt x="2209764" y="1936499"/>
                          <a:pt x="2209764" y="1936499"/>
                          <a:pt x="2209764" y="1936499"/>
                        </a:cubicBezTo>
                        <a:cubicBezTo>
                          <a:pt x="2260835" y="1970547"/>
                          <a:pt x="2260835" y="1970547"/>
                          <a:pt x="2260835" y="1970547"/>
                        </a:cubicBezTo>
                        <a:cubicBezTo>
                          <a:pt x="2294883" y="2004596"/>
                          <a:pt x="2316163" y="2047156"/>
                          <a:pt x="2316163" y="2098228"/>
                        </a:cubicBezTo>
                        <a:cubicBezTo>
                          <a:pt x="2316163" y="2200373"/>
                          <a:pt x="2235300" y="2281238"/>
                          <a:pt x="2133156" y="2281238"/>
                        </a:cubicBezTo>
                        <a:cubicBezTo>
                          <a:pt x="2031012" y="2281238"/>
                          <a:pt x="1945893" y="2200373"/>
                          <a:pt x="1945893" y="2098228"/>
                        </a:cubicBezTo>
                        <a:cubicBezTo>
                          <a:pt x="1945893" y="2047156"/>
                          <a:pt x="1967172" y="2004596"/>
                          <a:pt x="2001220" y="1970547"/>
                        </a:cubicBezTo>
                        <a:cubicBezTo>
                          <a:pt x="2056548" y="1932243"/>
                          <a:pt x="2056548" y="1932243"/>
                          <a:pt x="2056548" y="1932243"/>
                        </a:cubicBezTo>
                        <a:cubicBezTo>
                          <a:pt x="2056548" y="1868402"/>
                          <a:pt x="2056548" y="1868402"/>
                          <a:pt x="2056548" y="1868402"/>
                        </a:cubicBezTo>
                        <a:cubicBezTo>
                          <a:pt x="2056548" y="1638576"/>
                          <a:pt x="2056548" y="1174667"/>
                          <a:pt x="2056548" y="251106"/>
                        </a:cubicBezTo>
                        <a:cubicBezTo>
                          <a:pt x="2056548" y="251106"/>
                          <a:pt x="2056548" y="251106"/>
                          <a:pt x="1575622" y="251106"/>
                        </a:cubicBezTo>
                        <a:cubicBezTo>
                          <a:pt x="1550086" y="314947"/>
                          <a:pt x="1486246" y="366019"/>
                          <a:pt x="1409639" y="366019"/>
                        </a:cubicBezTo>
                        <a:cubicBezTo>
                          <a:pt x="1307495" y="366019"/>
                          <a:pt x="1222375" y="280899"/>
                          <a:pt x="1222375" y="178754"/>
                        </a:cubicBezTo>
                        <a:cubicBezTo>
                          <a:pt x="1222375" y="80865"/>
                          <a:pt x="1307495" y="0"/>
                          <a:pt x="1409639" y="0"/>
                        </a:cubicBezTo>
                        <a:close/>
                        <a:moveTo>
                          <a:pt x="183075" y="0"/>
                        </a:moveTo>
                        <a:cubicBezTo>
                          <a:pt x="285257" y="0"/>
                          <a:pt x="370408" y="80841"/>
                          <a:pt x="370408" y="178702"/>
                        </a:cubicBezTo>
                        <a:cubicBezTo>
                          <a:pt x="370408" y="255289"/>
                          <a:pt x="323575" y="319112"/>
                          <a:pt x="259712" y="344640"/>
                        </a:cubicBezTo>
                        <a:cubicBezTo>
                          <a:pt x="259712" y="1174331"/>
                          <a:pt x="259712" y="1174331"/>
                          <a:pt x="259712" y="1174331"/>
                        </a:cubicBezTo>
                        <a:cubicBezTo>
                          <a:pt x="740817" y="1174331"/>
                          <a:pt x="740817" y="1174331"/>
                          <a:pt x="740817" y="1174331"/>
                        </a:cubicBezTo>
                        <a:cubicBezTo>
                          <a:pt x="740817" y="804161"/>
                          <a:pt x="740817" y="804161"/>
                          <a:pt x="740817" y="804161"/>
                        </a:cubicBezTo>
                        <a:cubicBezTo>
                          <a:pt x="740817" y="757358"/>
                          <a:pt x="779135" y="719065"/>
                          <a:pt x="825968" y="719065"/>
                        </a:cubicBezTo>
                        <a:cubicBezTo>
                          <a:pt x="1583816" y="719065"/>
                          <a:pt x="1583816" y="719065"/>
                          <a:pt x="1583816" y="719065"/>
                        </a:cubicBezTo>
                        <a:cubicBezTo>
                          <a:pt x="1634907" y="719065"/>
                          <a:pt x="1673225" y="757358"/>
                          <a:pt x="1673225" y="804161"/>
                        </a:cubicBezTo>
                        <a:cubicBezTo>
                          <a:pt x="1673225" y="1587049"/>
                          <a:pt x="1673225" y="1587049"/>
                          <a:pt x="1673225" y="1587049"/>
                        </a:cubicBezTo>
                        <a:cubicBezTo>
                          <a:pt x="1673225" y="1638106"/>
                          <a:pt x="1634907" y="1676400"/>
                          <a:pt x="1583816" y="1676400"/>
                        </a:cubicBezTo>
                        <a:cubicBezTo>
                          <a:pt x="825968" y="1676400"/>
                          <a:pt x="825968" y="1676400"/>
                          <a:pt x="825968" y="1676400"/>
                        </a:cubicBezTo>
                        <a:cubicBezTo>
                          <a:pt x="779135" y="1676400"/>
                          <a:pt x="740817" y="1638106"/>
                          <a:pt x="740817" y="1587049"/>
                        </a:cubicBezTo>
                        <a:cubicBezTo>
                          <a:pt x="740817" y="1323250"/>
                          <a:pt x="740817" y="1323250"/>
                          <a:pt x="740817" y="1323250"/>
                        </a:cubicBezTo>
                        <a:cubicBezTo>
                          <a:pt x="740817" y="1323250"/>
                          <a:pt x="740817" y="1323250"/>
                          <a:pt x="183075" y="1323250"/>
                        </a:cubicBezTo>
                        <a:cubicBezTo>
                          <a:pt x="140500" y="1323250"/>
                          <a:pt x="106439" y="1289211"/>
                          <a:pt x="106439" y="1250918"/>
                        </a:cubicBezTo>
                        <a:cubicBezTo>
                          <a:pt x="106439" y="1250918"/>
                          <a:pt x="106439" y="1250918"/>
                          <a:pt x="106439" y="344640"/>
                        </a:cubicBezTo>
                        <a:cubicBezTo>
                          <a:pt x="46833" y="319112"/>
                          <a:pt x="0" y="255289"/>
                          <a:pt x="0" y="178702"/>
                        </a:cubicBezTo>
                        <a:cubicBezTo>
                          <a:pt x="0" y="80841"/>
                          <a:pt x="85151" y="0"/>
                          <a:pt x="183075" y="0"/>
                        </a:cubicBezTo>
                        <a:close/>
                      </a:path>
                    </a:pathLst>
                  </a:custGeom>
                  <a:solidFill>
                    <a:srgbClr val="2853DC">
                      <a:lumMod val="100000"/>
                    </a:srgbClr>
                  </a:solidFill>
                  <a:ln>
                    <a:noFill/>
                  </a:ln>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ysClr val="windowText" lastClr="000000"/>
                      </a:solidFill>
                      <a:effectLst/>
                      <a:uLnTx/>
                      <a:uFillTx/>
                      <a:latin typeface="Microsoft Sans Serif"/>
                      <a:ea typeface="+mn-ea"/>
                    </a:endParaRPr>
                  </a:p>
                </p:txBody>
              </p:sp>
            </p:grpSp>
            <p:sp>
              <p:nvSpPr>
                <p:cNvPr id="224" name="TextBox 223">
                  <a:extLst>
                    <a:ext uri="{FF2B5EF4-FFF2-40B4-BE49-F238E27FC236}">
                      <a16:creationId xmlns:a16="http://schemas.microsoft.com/office/drawing/2014/main" id="{34127803-DE42-2A61-973C-8321ECCA6E13}"/>
                    </a:ext>
                  </a:extLst>
                </p:cNvPr>
                <p:cNvSpPr txBox="1"/>
                <p:nvPr/>
              </p:nvSpPr>
              <p:spPr>
                <a:xfrm>
                  <a:off x="770256" y="4591572"/>
                  <a:ext cx="1012410" cy="221456"/>
                </a:xfrm>
                <a:prstGeom prst="rect">
                  <a:avLst/>
                </a:prstGeom>
              </p:spPr>
              <p:txBody>
                <a:bodyPr wrap="square" lIns="0" tIns="0" rIns="0" bIns="0" rtlCol="0">
                  <a:spAutoFit/>
                </a:bodyPr>
                <a:lstStyle/>
                <a:p>
                  <a:pPr marL="0" marR="0" lvl="0" indent="0" algn="ctr" defTabSz="685800" eaLnBrk="1" fontAlgn="auto" latinLnBrk="0" hangingPunct="1">
                    <a:lnSpc>
                      <a:spcPct val="96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B2742"/>
                      </a:solidFill>
                      <a:effectLst/>
                      <a:uLnTx/>
                      <a:uFillTx/>
                      <a:latin typeface="Microsoft Sans Serif"/>
                      <a:ea typeface="+mn-ea"/>
                      <a:cs typeface="Microsoft Sans Serif" panose="020B0604020202020204" pitchFamily="34" charset="0"/>
                    </a:rPr>
                    <a:t>AIoT Device</a:t>
                  </a:r>
                </a:p>
              </p:txBody>
            </p:sp>
          </p:grpSp>
        </p:grpSp>
        <p:grpSp>
          <p:nvGrpSpPr>
            <p:cNvPr id="173" name="Group 172">
              <a:extLst>
                <a:ext uri="{FF2B5EF4-FFF2-40B4-BE49-F238E27FC236}">
                  <a16:creationId xmlns:a16="http://schemas.microsoft.com/office/drawing/2014/main" id="{151B62F7-E35F-4E4C-329A-F2995A14D485}"/>
                </a:ext>
              </a:extLst>
            </p:cNvPr>
            <p:cNvGrpSpPr/>
            <p:nvPr/>
          </p:nvGrpSpPr>
          <p:grpSpPr>
            <a:xfrm>
              <a:off x="7427067" y="3271514"/>
              <a:ext cx="1375794" cy="1942941"/>
              <a:chOff x="7812675" y="4286456"/>
              <a:chExt cx="1375794" cy="1942941"/>
            </a:xfrm>
          </p:grpSpPr>
          <p:grpSp>
            <p:nvGrpSpPr>
              <p:cNvPr id="206" name="Group 205">
                <a:extLst>
                  <a:ext uri="{FF2B5EF4-FFF2-40B4-BE49-F238E27FC236}">
                    <a16:creationId xmlns:a16="http://schemas.microsoft.com/office/drawing/2014/main" id="{21E6ED21-E3F9-CCA3-0C95-879CB277DAF5}"/>
                  </a:ext>
                </a:extLst>
              </p:cNvPr>
              <p:cNvGrpSpPr>
                <a:grpSpLocks noChangeAspect="1"/>
              </p:cNvGrpSpPr>
              <p:nvPr/>
            </p:nvGrpSpPr>
            <p:grpSpPr>
              <a:xfrm flipH="1">
                <a:off x="8043372" y="5425329"/>
                <a:ext cx="914400" cy="517319"/>
                <a:chOff x="1526515" y="3230264"/>
                <a:chExt cx="3108642" cy="1758708"/>
              </a:xfrm>
            </p:grpSpPr>
            <p:sp>
              <p:nvSpPr>
                <p:cNvPr id="215" name="Freeform 5">
                  <a:extLst>
                    <a:ext uri="{FF2B5EF4-FFF2-40B4-BE49-F238E27FC236}">
                      <a16:creationId xmlns:a16="http://schemas.microsoft.com/office/drawing/2014/main" id="{CCBC2B1D-CD81-DB2A-99F8-755DD9FFD3F8}"/>
                    </a:ext>
                  </a:extLst>
                </p:cNvPr>
                <p:cNvSpPr>
                  <a:spLocks/>
                </p:cNvSpPr>
                <p:nvPr/>
              </p:nvSpPr>
              <p:spPr bwMode="auto">
                <a:xfrm>
                  <a:off x="1526515" y="3230264"/>
                  <a:ext cx="3108642" cy="1551610"/>
                </a:xfrm>
                <a:custGeom>
                  <a:avLst/>
                  <a:gdLst>
                    <a:gd name="T0" fmla="*/ 174 w 1217"/>
                    <a:gd name="T1" fmla="*/ 144 h 606"/>
                    <a:gd name="T2" fmla="*/ 154 w 1217"/>
                    <a:gd name="T3" fmla="*/ 149 h 606"/>
                    <a:gd name="T4" fmla="*/ 10 w 1217"/>
                    <a:gd name="T5" fmla="*/ 301 h 606"/>
                    <a:gd name="T6" fmla="*/ 0 w 1217"/>
                    <a:gd name="T7" fmla="*/ 322 h 606"/>
                    <a:gd name="T8" fmla="*/ 0 w 1217"/>
                    <a:gd name="T9" fmla="*/ 342 h 606"/>
                    <a:gd name="T10" fmla="*/ 0 w 1217"/>
                    <a:gd name="T11" fmla="*/ 365 h 606"/>
                    <a:gd name="T12" fmla="*/ 0 w 1217"/>
                    <a:gd name="T13" fmla="*/ 550 h 606"/>
                    <a:gd name="T14" fmla="*/ 57 w 1217"/>
                    <a:gd name="T15" fmla="*/ 606 h 606"/>
                    <a:gd name="T16" fmla="*/ 1159 w 1217"/>
                    <a:gd name="T17" fmla="*/ 606 h 606"/>
                    <a:gd name="T18" fmla="*/ 1217 w 1217"/>
                    <a:gd name="T19" fmla="*/ 550 h 606"/>
                    <a:gd name="T20" fmla="*/ 1217 w 1217"/>
                    <a:gd name="T21" fmla="*/ 57 h 606"/>
                    <a:gd name="T22" fmla="*/ 1159 w 1217"/>
                    <a:gd name="T23" fmla="*/ 0 h 606"/>
                    <a:gd name="T24" fmla="*/ 387 w 1217"/>
                    <a:gd name="T25" fmla="*/ 0 h 606"/>
                    <a:gd name="T26" fmla="*/ 326 w 1217"/>
                    <a:gd name="T27" fmla="*/ 63 h 606"/>
                    <a:gd name="T28" fmla="*/ 326 w 1217"/>
                    <a:gd name="T29" fmla="*/ 144 h 606"/>
                    <a:gd name="T30" fmla="*/ 174 w 1217"/>
                    <a:gd name="T31" fmla="*/ 144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17" h="606">
                      <a:moveTo>
                        <a:pt x="174" y="144"/>
                      </a:moveTo>
                      <a:cubicBezTo>
                        <a:pt x="164" y="144"/>
                        <a:pt x="158" y="147"/>
                        <a:pt x="154" y="149"/>
                      </a:cubicBezTo>
                      <a:cubicBezTo>
                        <a:pt x="119" y="174"/>
                        <a:pt x="63" y="242"/>
                        <a:pt x="10" y="301"/>
                      </a:cubicBezTo>
                      <a:cubicBezTo>
                        <a:pt x="8" y="303"/>
                        <a:pt x="1" y="309"/>
                        <a:pt x="0" y="322"/>
                      </a:cubicBezTo>
                      <a:cubicBezTo>
                        <a:pt x="0" y="327"/>
                        <a:pt x="0" y="333"/>
                        <a:pt x="0" y="342"/>
                      </a:cubicBezTo>
                      <a:cubicBezTo>
                        <a:pt x="0" y="388"/>
                        <a:pt x="0" y="358"/>
                        <a:pt x="0" y="365"/>
                      </a:cubicBezTo>
                      <a:cubicBezTo>
                        <a:pt x="0" y="593"/>
                        <a:pt x="0" y="550"/>
                        <a:pt x="0" y="550"/>
                      </a:cubicBezTo>
                      <a:cubicBezTo>
                        <a:pt x="0" y="582"/>
                        <a:pt x="26" y="606"/>
                        <a:pt x="57" y="606"/>
                      </a:cubicBezTo>
                      <a:cubicBezTo>
                        <a:pt x="1145" y="606"/>
                        <a:pt x="1159" y="606"/>
                        <a:pt x="1159" y="606"/>
                      </a:cubicBezTo>
                      <a:cubicBezTo>
                        <a:pt x="1191" y="606"/>
                        <a:pt x="1217" y="582"/>
                        <a:pt x="1217" y="550"/>
                      </a:cubicBezTo>
                      <a:cubicBezTo>
                        <a:pt x="1217" y="26"/>
                        <a:pt x="1217" y="57"/>
                        <a:pt x="1217" y="57"/>
                      </a:cubicBezTo>
                      <a:cubicBezTo>
                        <a:pt x="1217" y="26"/>
                        <a:pt x="1191" y="0"/>
                        <a:pt x="1159" y="0"/>
                      </a:cubicBezTo>
                      <a:cubicBezTo>
                        <a:pt x="715" y="0"/>
                        <a:pt x="477" y="0"/>
                        <a:pt x="387" y="0"/>
                      </a:cubicBezTo>
                      <a:cubicBezTo>
                        <a:pt x="336" y="0"/>
                        <a:pt x="326" y="33"/>
                        <a:pt x="326" y="63"/>
                      </a:cubicBezTo>
                      <a:cubicBezTo>
                        <a:pt x="326" y="98"/>
                        <a:pt x="326" y="144"/>
                        <a:pt x="326" y="144"/>
                      </a:cubicBezTo>
                      <a:cubicBezTo>
                        <a:pt x="326" y="144"/>
                        <a:pt x="188" y="144"/>
                        <a:pt x="174" y="144"/>
                      </a:cubicBezTo>
                      <a:close/>
                    </a:path>
                  </a:pathLst>
                </a:custGeom>
                <a:solidFill>
                  <a:srgbClr val="2853DC">
                    <a:lumMod val="100000"/>
                  </a:srgbClr>
                </a:solidFill>
                <a:ln>
                  <a:noFill/>
                </a:ln>
              </p:spPr>
              <p:txBody>
                <a:bodyPr vert="horz" wrap="square" lIns="68580" tIns="34290" rIns="68580" bIns="3429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Microsoft Sans Serif"/>
                    <a:ea typeface="+mn-ea"/>
                  </a:endParaRPr>
                </a:p>
              </p:txBody>
            </p:sp>
            <p:sp>
              <p:nvSpPr>
                <p:cNvPr id="216" name="Freeform 6">
                  <a:extLst>
                    <a:ext uri="{FF2B5EF4-FFF2-40B4-BE49-F238E27FC236}">
                      <a16:creationId xmlns:a16="http://schemas.microsoft.com/office/drawing/2014/main" id="{40422814-E200-6D62-3554-9F669FB2990B}"/>
                    </a:ext>
                  </a:extLst>
                </p:cNvPr>
                <p:cNvSpPr>
                  <a:spLocks/>
                </p:cNvSpPr>
                <p:nvPr/>
              </p:nvSpPr>
              <p:spPr bwMode="auto">
                <a:xfrm>
                  <a:off x="1681568" y="3675905"/>
                  <a:ext cx="613705" cy="350224"/>
                </a:xfrm>
                <a:custGeom>
                  <a:avLst/>
                  <a:gdLst>
                    <a:gd name="T0" fmla="*/ 26 w 240"/>
                    <a:gd name="T1" fmla="*/ 137 h 137"/>
                    <a:gd name="T2" fmla="*/ 16 w 240"/>
                    <a:gd name="T3" fmla="*/ 136 h 137"/>
                    <a:gd name="T4" fmla="*/ 5 w 240"/>
                    <a:gd name="T5" fmla="*/ 117 h 137"/>
                    <a:gd name="T6" fmla="*/ 10 w 240"/>
                    <a:gd name="T7" fmla="*/ 109 h 137"/>
                    <a:gd name="T8" fmla="*/ 25 w 240"/>
                    <a:gd name="T9" fmla="*/ 92 h 137"/>
                    <a:gd name="T10" fmla="*/ 110 w 240"/>
                    <a:gd name="T11" fmla="*/ 6 h 137"/>
                    <a:gd name="T12" fmla="*/ 119 w 240"/>
                    <a:gd name="T13" fmla="*/ 1 h 137"/>
                    <a:gd name="T14" fmla="*/ 131 w 240"/>
                    <a:gd name="T15" fmla="*/ 0 h 137"/>
                    <a:gd name="T16" fmla="*/ 221 w 240"/>
                    <a:gd name="T17" fmla="*/ 0 h 137"/>
                    <a:gd name="T18" fmla="*/ 235 w 240"/>
                    <a:gd name="T19" fmla="*/ 5 h 137"/>
                    <a:gd name="T20" fmla="*/ 239 w 240"/>
                    <a:gd name="T21" fmla="*/ 14 h 137"/>
                    <a:gd name="T22" fmla="*/ 239 w 240"/>
                    <a:gd name="T23" fmla="*/ 124 h 137"/>
                    <a:gd name="T24" fmla="*/ 234 w 240"/>
                    <a:gd name="T25" fmla="*/ 134 h 137"/>
                    <a:gd name="T26" fmla="*/ 222 w 240"/>
                    <a:gd name="T27" fmla="*/ 137 h 137"/>
                    <a:gd name="T28" fmla="*/ 26 w 240"/>
                    <a:gd name="T29"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137">
                      <a:moveTo>
                        <a:pt x="26" y="137"/>
                      </a:moveTo>
                      <a:cubicBezTo>
                        <a:pt x="26" y="137"/>
                        <a:pt x="22" y="137"/>
                        <a:pt x="16" y="136"/>
                      </a:cubicBezTo>
                      <a:cubicBezTo>
                        <a:pt x="5" y="135"/>
                        <a:pt x="0" y="125"/>
                        <a:pt x="5" y="117"/>
                      </a:cubicBezTo>
                      <a:cubicBezTo>
                        <a:pt x="6" y="114"/>
                        <a:pt x="8" y="112"/>
                        <a:pt x="10" y="109"/>
                      </a:cubicBezTo>
                      <a:cubicBezTo>
                        <a:pt x="14" y="105"/>
                        <a:pt x="19" y="98"/>
                        <a:pt x="25" y="92"/>
                      </a:cubicBezTo>
                      <a:cubicBezTo>
                        <a:pt x="35" y="82"/>
                        <a:pt x="86" y="23"/>
                        <a:pt x="110" y="6"/>
                      </a:cubicBezTo>
                      <a:cubicBezTo>
                        <a:pt x="113" y="4"/>
                        <a:pt x="115" y="2"/>
                        <a:pt x="119" y="1"/>
                      </a:cubicBezTo>
                      <a:cubicBezTo>
                        <a:pt x="124" y="0"/>
                        <a:pt x="131" y="0"/>
                        <a:pt x="131" y="0"/>
                      </a:cubicBezTo>
                      <a:cubicBezTo>
                        <a:pt x="221" y="0"/>
                        <a:pt x="221" y="0"/>
                        <a:pt x="221" y="0"/>
                      </a:cubicBezTo>
                      <a:cubicBezTo>
                        <a:pt x="221" y="0"/>
                        <a:pt x="231" y="0"/>
                        <a:pt x="235" y="5"/>
                      </a:cubicBezTo>
                      <a:cubicBezTo>
                        <a:pt x="239" y="9"/>
                        <a:pt x="239" y="14"/>
                        <a:pt x="239" y="14"/>
                      </a:cubicBezTo>
                      <a:cubicBezTo>
                        <a:pt x="239" y="124"/>
                        <a:pt x="239" y="124"/>
                        <a:pt x="239" y="124"/>
                      </a:cubicBezTo>
                      <a:cubicBezTo>
                        <a:pt x="239" y="124"/>
                        <a:pt x="240" y="130"/>
                        <a:pt x="234" y="134"/>
                      </a:cubicBezTo>
                      <a:cubicBezTo>
                        <a:pt x="231" y="137"/>
                        <a:pt x="222" y="137"/>
                        <a:pt x="222" y="137"/>
                      </a:cubicBezTo>
                      <a:lnTo>
                        <a:pt x="26" y="137"/>
                      </a:lnTo>
                      <a:close/>
                    </a:path>
                  </a:pathLst>
                </a:custGeom>
                <a:solidFill>
                  <a:srgbClr val="7BA0FF">
                    <a:lumMod val="60000"/>
                    <a:lumOff val="40000"/>
                  </a:srgbClr>
                </a:solidFill>
                <a:ln>
                  <a:noFill/>
                </a:ln>
              </p:spPr>
              <p:txBody>
                <a:bodyPr vert="horz" wrap="square" lIns="68580" tIns="34290" rIns="68580" bIns="3429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Microsoft Sans Serif"/>
                    <a:ea typeface="+mn-ea"/>
                  </a:endParaRPr>
                </a:p>
              </p:txBody>
            </p:sp>
            <p:sp>
              <p:nvSpPr>
                <p:cNvPr id="217" name="Freeform 21">
                  <a:extLst>
                    <a:ext uri="{FF2B5EF4-FFF2-40B4-BE49-F238E27FC236}">
                      <a16:creationId xmlns:a16="http://schemas.microsoft.com/office/drawing/2014/main" id="{63ED2FCA-B7EC-5978-6056-AE540BFCFF14}"/>
                    </a:ext>
                  </a:extLst>
                </p:cNvPr>
                <p:cNvSpPr/>
                <p:nvPr/>
              </p:nvSpPr>
              <p:spPr>
                <a:xfrm>
                  <a:off x="1775900" y="4462010"/>
                  <a:ext cx="2383908" cy="526962"/>
                </a:xfrm>
                <a:custGeom>
                  <a:avLst/>
                  <a:gdLst>
                    <a:gd name="connsiteX0" fmla="*/ 2120427 w 2383908"/>
                    <a:gd name="connsiteY0" fmla="*/ 0 h 526962"/>
                    <a:gd name="connsiteX1" fmla="*/ 2383908 w 2383908"/>
                    <a:gd name="connsiteY1" fmla="*/ 263481 h 526962"/>
                    <a:gd name="connsiteX2" fmla="*/ 2120427 w 2383908"/>
                    <a:gd name="connsiteY2" fmla="*/ 526962 h 526962"/>
                    <a:gd name="connsiteX3" fmla="*/ 1856946 w 2383908"/>
                    <a:gd name="connsiteY3" fmla="*/ 263481 h 526962"/>
                    <a:gd name="connsiteX4" fmla="*/ 2120427 w 2383908"/>
                    <a:gd name="connsiteY4" fmla="*/ 0 h 526962"/>
                    <a:gd name="connsiteX5" fmla="*/ 263481 w 2383908"/>
                    <a:gd name="connsiteY5" fmla="*/ 0 h 526962"/>
                    <a:gd name="connsiteX6" fmla="*/ 526962 w 2383908"/>
                    <a:gd name="connsiteY6" fmla="*/ 263481 h 526962"/>
                    <a:gd name="connsiteX7" fmla="*/ 263481 w 2383908"/>
                    <a:gd name="connsiteY7" fmla="*/ 526962 h 526962"/>
                    <a:gd name="connsiteX8" fmla="*/ 0 w 2383908"/>
                    <a:gd name="connsiteY8" fmla="*/ 263481 h 526962"/>
                    <a:gd name="connsiteX9" fmla="*/ 263481 w 2383908"/>
                    <a:gd name="connsiteY9" fmla="*/ 0 h 526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3908" h="526962">
                      <a:moveTo>
                        <a:pt x="2120427" y="0"/>
                      </a:moveTo>
                      <a:cubicBezTo>
                        <a:pt x="2265944" y="0"/>
                        <a:pt x="2383908" y="117964"/>
                        <a:pt x="2383908" y="263481"/>
                      </a:cubicBezTo>
                      <a:cubicBezTo>
                        <a:pt x="2383908" y="408998"/>
                        <a:pt x="2265944" y="526962"/>
                        <a:pt x="2120427" y="526962"/>
                      </a:cubicBezTo>
                      <a:cubicBezTo>
                        <a:pt x="1974910" y="526962"/>
                        <a:pt x="1856946" y="408998"/>
                        <a:pt x="1856946" y="263481"/>
                      </a:cubicBezTo>
                      <a:cubicBezTo>
                        <a:pt x="1856946" y="117964"/>
                        <a:pt x="1974910" y="0"/>
                        <a:pt x="2120427" y="0"/>
                      </a:cubicBezTo>
                      <a:close/>
                      <a:moveTo>
                        <a:pt x="263481" y="0"/>
                      </a:moveTo>
                      <a:cubicBezTo>
                        <a:pt x="408998" y="0"/>
                        <a:pt x="526962" y="117964"/>
                        <a:pt x="526962" y="263481"/>
                      </a:cubicBezTo>
                      <a:cubicBezTo>
                        <a:pt x="526962" y="408998"/>
                        <a:pt x="408998" y="526962"/>
                        <a:pt x="263481" y="526962"/>
                      </a:cubicBezTo>
                      <a:cubicBezTo>
                        <a:pt x="117964" y="526962"/>
                        <a:pt x="0" y="408998"/>
                        <a:pt x="0" y="263481"/>
                      </a:cubicBezTo>
                      <a:cubicBezTo>
                        <a:pt x="0" y="117964"/>
                        <a:pt x="117964" y="0"/>
                        <a:pt x="263481" y="0"/>
                      </a:cubicBezTo>
                      <a:close/>
                    </a:path>
                  </a:pathLst>
                </a:custGeom>
                <a:solidFill>
                  <a:srgbClr val="7BA0FF">
                    <a:lumMod val="100000"/>
                  </a:srgbClr>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Microsoft Sans Serif"/>
                    <a:ea typeface="+mn-ea"/>
                  </a:endParaRPr>
                </a:p>
              </p:txBody>
            </p:sp>
            <p:sp>
              <p:nvSpPr>
                <p:cNvPr id="218" name="Freeform 22">
                  <a:extLst>
                    <a:ext uri="{FF2B5EF4-FFF2-40B4-BE49-F238E27FC236}">
                      <a16:creationId xmlns:a16="http://schemas.microsoft.com/office/drawing/2014/main" id="{361AA151-5E6D-B14B-735C-95E3C134660C}"/>
                    </a:ext>
                  </a:extLst>
                </p:cNvPr>
                <p:cNvSpPr/>
                <p:nvPr/>
              </p:nvSpPr>
              <p:spPr>
                <a:xfrm>
                  <a:off x="1891265" y="4577375"/>
                  <a:ext cx="2153178" cy="296232"/>
                </a:xfrm>
                <a:custGeom>
                  <a:avLst/>
                  <a:gdLst>
                    <a:gd name="connsiteX0" fmla="*/ 2005062 w 2153178"/>
                    <a:gd name="connsiteY0" fmla="*/ 0 h 296232"/>
                    <a:gd name="connsiteX1" fmla="*/ 2153178 w 2153178"/>
                    <a:gd name="connsiteY1" fmla="*/ 148116 h 296232"/>
                    <a:gd name="connsiteX2" fmla="*/ 2005062 w 2153178"/>
                    <a:gd name="connsiteY2" fmla="*/ 296232 h 296232"/>
                    <a:gd name="connsiteX3" fmla="*/ 1856946 w 2153178"/>
                    <a:gd name="connsiteY3" fmla="*/ 148116 h 296232"/>
                    <a:gd name="connsiteX4" fmla="*/ 2005062 w 2153178"/>
                    <a:gd name="connsiteY4" fmla="*/ 0 h 296232"/>
                    <a:gd name="connsiteX5" fmla="*/ 148116 w 2153178"/>
                    <a:gd name="connsiteY5" fmla="*/ 0 h 296232"/>
                    <a:gd name="connsiteX6" fmla="*/ 296232 w 2153178"/>
                    <a:gd name="connsiteY6" fmla="*/ 148116 h 296232"/>
                    <a:gd name="connsiteX7" fmla="*/ 148116 w 2153178"/>
                    <a:gd name="connsiteY7" fmla="*/ 296232 h 296232"/>
                    <a:gd name="connsiteX8" fmla="*/ 0 w 2153178"/>
                    <a:gd name="connsiteY8" fmla="*/ 148116 h 296232"/>
                    <a:gd name="connsiteX9" fmla="*/ 148116 w 2153178"/>
                    <a:gd name="connsiteY9" fmla="*/ 0 h 296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53178" h="296232">
                      <a:moveTo>
                        <a:pt x="2005062" y="0"/>
                      </a:moveTo>
                      <a:cubicBezTo>
                        <a:pt x="2086864" y="0"/>
                        <a:pt x="2153178" y="66314"/>
                        <a:pt x="2153178" y="148116"/>
                      </a:cubicBezTo>
                      <a:cubicBezTo>
                        <a:pt x="2153178" y="229918"/>
                        <a:pt x="2086864" y="296232"/>
                        <a:pt x="2005062" y="296232"/>
                      </a:cubicBezTo>
                      <a:cubicBezTo>
                        <a:pt x="1923260" y="296232"/>
                        <a:pt x="1856946" y="229918"/>
                        <a:pt x="1856946" y="148116"/>
                      </a:cubicBezTo>
                      <a:cubicBezTo>
                        <a:pt x="1856946" y="66314"/>
                        <a:pt x="1923260" y="0"/>
                        <a:pt x="2005062" y="0"/>
                      </a:cubicBezTo>
                      <a:close/>
                      <a:moveTo>
                        <a:pt x="148116" y="0"/>
                      </a:moveTo>
                      <a:cubicBezTo>
                        <a:pt x="229918" y="0"/>
                        <a:pt x="296232" y="66314"/>
                        <a:pt x="296232" y="148116"/>
                      </a:cubicBezTo>
                      <a:cubicBezTo>
                        <a:pt x="296232" y="229918"/>
                        <a:pt x="229918" y="296232"/>
                        <a:pt x="148116" y="296232"/>
                      </a:cubicBezTo>
                      <a:cubicBezTo>
                        <a:pt x="66314" y="296232"/>
                        <a:pt x="0" y="229918"/>
                        <a:pt x="0" y="148116"/>
                      </a:cubicBezTo>
                      <a:cubicBezTo>
                        <a:pt x="0" y="66314"/>
                        <a:pt x="66314" y="0"/>
                        <a:pt x="148116" y="0"/>
                      </a:cubicBezTo>
                      <a:close/>
                    </a:path>
                  </a:pathLst>
                </a:custGeom>
                <a:solidFill>
                  <a:srgbClr val="7BA0FF">
                    <a:lumMod val="40000"/>
                    <a:lumOff val="60000"/>
                  </a:srgbClr>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Microsoft Sans Serif"/>
                    <a:ea typeface="+mn-ea"/>
                  </a:endParaRPr>
                </a:p>
              </p:txBody>
            </p:sp>
          </p:grpSp>
          <p:sp>
            <p:nvSpPr>
              <p:cNvPr id="207" name="TextBox 206">
                <a:extLst>
                  <a:ext uri="{FF2B5EF4-FFF2-40B4-BE49-F238E27FC236}">
                    <a16:creationId xmlns:a16="http://schemas.microsoft.com/office/drawing/2014/main" id="{B32C55EF-00BE-9548-64FA-05C4C0891576}"/>
                  </a:ext>
                </a:extLst>
              </p:cNvPr>
              <p:cNvSpPr txBox="1"/>
              <p:nvPr/>
            </p:nvSpPr>
            <p:spPr>
              <a:xfrm>
                <a:off x="7812675" y="5971102"/>
                <a:ext cx="1375794" cy="258295"/>
              </a:xfrm>
              <a:prstGeom prst="rect">
                <a:avLst/>
              </a:prstGeom>
            </p:spPr>
            <p:txBody>
              <a:bodyPr wrap="square" lIns="0" tIns="0" rIns="0" bIns="0" rtlCol="0">
                <a:spAutoFit/>
              </a:bodyPr>
              <a:lstStyle/>
              <a:p>
                <a:pPr marL="0" marR="0" lvl="0" indent="0" algn="ctr" defTabSz="685800" eaLnBrk="1" fontAlgn="auto" latinLnBrk="0" hangingPunct="1">
                  <a:lnSpc>
                    <a:spcPct val="96000"/>
                  </a:lnSpc>
                  <a:spcBef>
                    <a:spcPts val="0"/>
                  </a:spcBef>
                  <a:spcAft>
                    <a:spcPts val="0"/>
                  </a:spcAft>
                  <a:buClrTx/>
                  <a:buSzTx/>
                  <a:buFontTx/>
                  <a:buNone/>
                  <a:tabLst/>
                  <a:defRPr/>
                </a:pPr>
                <a:r>
                  <a:rPr kumimoji="0" lang="en-US" sz="1050" b="0" i="0" u="none" strike="noStrike" kern="1200" cap="none" spc="0" normalizeH="0" baseline="0" noProof="0">
                    <a:ln>
                      <a:noFill/>
                    </a:ln>
                    <a:solidFill>
                      <a:srgbClr val="0B2742"/>
                    </a:solidFill>
                    <a:effectLst/>
                    <a:uLnTx/>
                    <a:uFillTx/>
                    <a:latin typeface="Microsoft Sans Serif"/>
                    <a:ea typeface="+mn-ea"/>
                    <a:cs typeface="Microsoft Sans Serif" panose="020B0604020202020204" pitchFamily="34" charset="0"/>
                  </a:rPr>
                  <a:t>Distribution</a:t>
                </a:r>
              </a:p>
            </p:txBody>
          </p:sp>
          <p:grpSp>
            <p:nvGrpSpPr>
              <p:cNvPr id="208" name="Group 207">
                <a:extLst>
                  <a:ext uri="{FF2B5EF4-FFF2-40B4-BE49-F238E27FC236}">
                    <a16:creationId xmlns:a16="http://schemas.microsoft.com/office/drawing/2014/main" id="{40AE6021-191B-CFBB-9CD9-6D8EFC488380}"/>
                  </a:ext>
                </a:extLst>
              </p:cNvPr>
              <p:cNvGrpSpPr/>
              <p:nvPr/>
            </p:nvGrpSpPr>
            <p:grpSpPr>
              <a:xfrm>
                <a:off x="7958916" y="4286456"/>
                <a:ext cx="1012410" cy="775937"/>
                <a:chOff x="770256" y="4212291"/>
                <a:chExt cx="1012410" cy="775937"/>
              </a:xfrm>
            </p:grpSpPr>
            <p:sp>
              <p:nvSpPr>
                <p:cNvPr id="209" name="Freeform 97">
                  <a:extLst>
                    <a:ext uri="{FF2B5EF4-FFF2-40B4-BE49-F238E27FC236}">
                      <a16:creationId xmlns:a16="http://schemas.microsoft.com/office/drawing/2014/main" id="{C46B24CE-6C04-A079-3BD0-2836E0676B12}"/>
                    </a:ext>
                  </a:extLst>
                </p:cNvPr>
                <p:cNvSpPr>
                  <a:spLocks noChangeAspect="1"/>
                </p:cNvSpPr>
                <p:nvPr/>
              </p:nvSpPr>
              <p:spPr bwMode="auto">
                <a:xfrm>
                  <a:off x="1137825" y="4810192"/>
                  <a:ext cx="292928" cy="178036"/>
                </a:xfrm>
                <a:custGeom>
                  <a:avLst/>
                  <a:gdLst>
                    <a:gd name="connsiteX0" fmla="*/ 934552 w 1867224"/>
                    <a:gd name="connsiteY0" fmla="*/ 833541 h 1134862"/>
                    <a:gd name="connsiteX1" fmla="*/ 1405004 w 1867224"/>
                    <a:gd name="connsiteY1" fmla="*/ 955953 h 1134862"/>
                    <a:gd name="connsiteX2" fmla="*/ 1442641 w 1867224"/>
                    <a:gd name="connsiteY2" fmla="*/ 1087780 h 1134862"/>
                    <a:gd name="connsiteX3" fmla="*/ 1357959 w 1867224"/>
                    <a:gd name="connsiteY3" fmla="*/ 1134862 h 1134862"/>
                    <a:gd name="connsiteX4" fmla="*/ 1315619 w 1867224"/>
                    <a:gd name="connsiteY4" fmla="*/ 1120737 h 1134862"/>
                    <a:gd name="connsiteX5" fmla="*/ 934552 w 1867224"/>
                    <a:gd name="connsiteY5" fmla="*/ 1021867 h 1134862"/>
                    <a:gd name="connsiteX6" fmla="*/ 553485 w 1867224"/>
                    <a:gd name="connsiteY6" fmla="*/ 1120737 h 1134862"/>
                    <a:gd name="connsiteX7" fmla="*/ 426463 w 1867224"/>
                    <a:gd name="connsiteY7" fmla="*/ 1087780 h 1134862"/>
                    <a:gd name="connsiteX8" fmla="*/ 459395 w 1867224"/>
                    <a:gd name="connsiteY8" fmla="*/ 955953 h 1134862"/>
                    <a:gd name="connsiteX9" fmla="*/ 934552 w 1867224"/>
                    <a:gd name="connsiteY9" fmla="*/ 833541 h 1134862"/>
                    <a:gd name="connsiteX10" fmla="*/ 933957 w 1867224"/>
                    <a:gd name="connsiteY10" fmla="*/ 400030 h 1134862"/>
                    <a:gd name="connsiteX11" fmla="*/ 1621680 w 1867224"/>
                    <a:gd name="connsiteY11" fmla="*/ 583594 h 1134862"/>
                    <a:gd name="connsiteX12" fmla="*/ 1654653 w 1867224"/>
                    <a:gd name="connsiteY12" fmla="*/ 710677 h 1134862"/>
                    <a:gd name="connsiteX13" fmla="*/ 1574576 w 1867224"/>
                    <a:gd name="connsiteY13" fmla="*/ 757744 h 1134862"/>
                    <a:gd name="connsiteX14" fmla="*/ 1527472 w 1867224"/>
                    <a:gd name="connsiteY14" fmla="*/ 743624 h 1134862"/>
                    <a:gd name="connsiteX15" fmla="*/ 933957 w 1867224"/>
                    <a:gd name="connsiteY15" fmla="*/ 588301 h 1134862"/>
                    <a:gd name="connsiteX16" fmla="*/ 340443 w 1867224"/>
                    <a:gd name="connsiteY16" fmla="*/ 743624 h 1134862"/>
                    <a:gd name="connsiteX17" fmla="*/ 208551 w 1867224"/>
                    <a:gd name="connsiteY17" fmla="*/ 710677 h 1134862"/>
                    <a:gd name="connsiteX18" fmla="*/ 246234 w 1867224"/>
                    <a:gd name="connsiteY18" fmla="*/ 583594 h 1134862"/>
                    <a:gd name="connsiteX19" fmla="*/ 933957 w 1867224"/>
                    <a:gd name="connsiteY19" fmla="*/ 400030 h 1134862"/>
                    <a:gd name="connsiteX20" fmla="*/ 934842 w 1867224"/>
                    <a:gd name="connsiteY20" fmla="*/ 0 h 1134862"/>
                    <a:gd name="connsiteX21" fmla="*/ 1820793 w 1867224"/>
                    <a:gd name="connsiteY21" fmla="*/ 234966 h 1134862"/>
                    <a:gd name="connsiteX22" fmla="*/ 1853780 w 1867224"/>
                    <a:gd name="connsiteY22" fmla="*/ 361848 h 1134862"/>
                    <a:gd name="connsiteX23" fmla="*/ 1773668 w 1867224"/>
                    <a:gd name="connsiteY23" fmla="*/ 408841 h 1134862"/>
                    <a:gd name="connsiteX24" fmla="*/ 1726542 w 1867224"/>
                    <a:gd name="connsiteY24" fmla="*/ 399442 h 1134862"/>
                    <a:gd name="connsiteX25" fmla="*/ 934842 w 1867224"/>
                    <a:gd name="connsiteY25" fmla="*/ 187973 h 1134862"/>
                    <a:gd name="connsiteX26" fmla="*/ 143142 w 1867224"/>
                    <a:gd name="connsiteY26" fmla="*/ 399442 h 1134862"/>
                    <a:gd name="connsiteX27" fmla="*/ 11192 w 1867224"/>
                    <a:gd name="connsiteY27" fmla="*/ 361848 h 1134862"/>
                    <a:gd name="connsiteX28" fmla="*/ 48892 w 1867224"/>
                    <a:gd name="connsiteY28" fmla="*/ 234966 h 1134862"/>
                    <a:gd name="connsiteX29" fmla="*/ 934842 w 1867224"/>
                    <a:gd name="connsiteY29" fmla="*/ 0 h 1134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867224" h="1134862">
                      <a:moveTo>
                        <a:pt x="934552" y="833541"/>
                      </a:moveTo>
                      <a:cubicBezTo>
                        <a:pt x="1099211" y="833541"/>
                        <a:pt x="1263869" y="875914"/>
                        <a:pt x="1405004" y="955953"/>
                      </a:cubicBezTo>
                      <a:cubicBezTo>
                        <a:pt x="1452050" y="984201"/>
                        <a:pt x="1466163" y="1040699"/>
                        <a:pt x="1442641" y="1087780"/>
                      </a:cubicBezTo>
                      <a:cubicBezTo>
                        <a:pt x="1423823" y="1116029"/>
                        <a:pt x="1390891" y="1134862"/>
                        <a:pt x="1357959" y="1134862"/>
                      </a:cubicBezTo>
                      <a:cubicBezTo>
                        <a:pt x="1343846" y="1134862"/>
                        <a:pt x="1329732" y="1130154"/>
                        <a:pt x="1315619" y="1120737"/>
                      </a:cubicBezTo>
                      <a:cubicBezTo>
                        <a:pt x="1198005" y="1054823"/>
                        <a:pt x="1066279" y="1021867"/>
                        <a:pt x="934552" y="1021867"/>
                      </a:cubicBezTo>
                      <a:cubicBezTo>
                        <a:pt x="798121" y="1021867"/>
                        <a:pt x="671099" y="1054823"/>
                        <a:pt x="553485" y="1120737"/>
                      </a:cubicBezTo>
                      <a:cubicBezTo>
                        <a:pt x="506440" y="1148986"/>
                        <a:pt x="449986" y="1130154"/>
                        <a:pt x="426463" y="1087780"/>
                      </a:cubicBezTo>
                      <a:cubicBezTo>
                        <a:pt x="398236" y="1040699"/>
                        <a:pt x="417054" y="984201"/>
                        <a:pt x="459395" y="955953"/>
                      </a:cubicBezTo>
                      <a:cubicBezTo>
                        <a:pt x="605235" y="875914"/>
                        <a:pt x="769894" y="833541"/>
                        <a:pt x="934552" y="833541"/>
                      </a:cubicBezTo>
                      <a:close/>
                      <a:moveTo>
                        <a:pt x="933957" y="400030"/>
                      </a:moveTo>
                      <a:cubicBezTo>
                        <a:pt x="1174189" y="400030"/>
                        <a:pt x="1414421" y="461218"/>
                        <a:pt x="1621680" y="583594"/>
                      </a:cubicBezTo>
                      <a:cubicBezTo>
                        <a:pt x="1664074" y="607128"/>
                        <a:pt x="1682915" y="663609"/>
                        <a:pt x="1654653" y="710677"/>
                      </a:cubicBezTo>
                      <a:cubicBezTo>
                        <a:pt x="1640521" y="738917"/>
                        <a:pt x="1607549" y="757744"/>
                        <a:pt x="1574576" y="757744"/>
                      </a:cubicBezTo>
                      <a:cubicBezTo>
                        <a:pt x="1555734" y="757744"/>
                        <a:pt x="1541603" y="753037"/>
                        <a:pt x="1527472" y="743624"/>
                      </a:cubicBezTo>
                      <a:cubicBezTo>
                        <a:pt x="1348475" y="644782"/>
                        <a:pt x="1141216" y="588301"/>
                        <a:pt x="933957" y="588301"/>
                      </a:cubicBezTo>
                      <a:cubicBezTo>
                        <a:pt x="726699" y="588301"/>
                        <a:pt x="519439" y="644782"/>
                        <a:pt x="340443" y="743624"/>
                      </a:cubicBezTo>
                      <a:cubicBezTo>
                        <a:pt x="293338" y="771864"/>
                        <a:pt x="236814" y="757744"/>
                        <a:pt x="208551" y="710677"/>
                      </a:cubicBezTo>
                      <a:cubicBezTo>
                        <a:pt x="184999" y="663609"/>
                        <a:pt x="199130" y="607128"/>
                        <a:pt x="246234" y="583594"/>
                      </a:cubicBezTo>
                      <a:cubicBezTo>
                        <a:pt x="453494" y="461218"/>
                        <a:pt x="693725" y="400030"/>
                        <a:pt x="933957" y="400030"/>
                      </a:cubicBezTo>
                      <a:close/>
                      <a:moveTo>
                        <a:pt x="934842" y="0"/>
                      </a:moveTo>
                      <a:cubicBezTo>
                        <a:pt x="1245868" y="0"/>
                        <a:pt x="1552180" y="79889"/>
                        <a:pt x="1820793" y="234966"/>
                      </a:cubicBezTo>
                      <a:cubicBezTo>
                        <a:pt x="1863205" y="258462"/>
                        <a:pt x="1882055" y="314855"/>
                        <a:pt x="1853780" y="361848"/>
                      </a:cubicBezTo>
                      <a:cubicBezTo>
                        <a:pt x="1839643" y="394743"/>
                        <a:pt x="1806655" y="408841"/>
                        <a:pt x="1773668" y="408841"/>
                      </a:cubicBezTo>
                      <a:cubicBezTo>
                        <a:pt x="1759530" y="408841"/>
                        <a:pt x="1740680" y="404141"/>
                        <a:pt x="1726542" y="399442"/>
                      </a:cubicBezTo>
                      <a:cubicBezTo>
                        <a:pt x="1486205" y="258462"/>
                        <a:pt x="1212880" y="187973"/>
                        <a:pt x="934842" y="187973"/>
                      </a:cubicBezTo>
                      <a:cubicBezTo>
                        <a:pt x="656805" y="187973"/>
                        <a:pt x="383480" y="258462"/>
                        <a:pt x="143142" y="399442"/>
                      </a:cubicBezTo>
                      <a:cubicBezTo>
                        <a:pt x="96018" y="422938"/>
                        <a:pt x="39467" y="408841"/>
                        <a:pt x="11192" y="361848"/>
                      </a:cubicBezTo>
                      <a:cubicBezTo>
                        <a:pt x="-12370" y="314855"/>
                        <a:pt x="1767" y="258462"/>
                        <a:pt x="48892" y="234966"/>
                      </a:cubicBezTo>
                      <a:cubicBezTo>
                        <a:pt x="317505" y="79889"/>
                        <a:pt x="623817" y="0"/>
                        <a:pt x="934842" y="0"/>
                      </a:cubicBezTo>
                      <a:close/>
                    </a:path>
                  </a:pathLst>
                </a:custGeom>
                <a:solidFill>
                  <a:srgbClr val="2853DC"/>
                </a:solidFill>
                <a:ln w="10795" cap="flat" cmpd="sng" algn="ctr">
                  <a:noFill/>
                  <a:prstDash val="solid"/>
                </a:ln>
                <a:effectLst/>
              </p:spPr>
              <p:txBody>
                <a:bodyPr wrap="square" rtlCol="0" anchor="ctr">
                  <a:noAutofit/>
                </a:bodyP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Microsoft Sans Serif"/>
                    <a:ea typeface="+mn-ea"/>
                  </a:endParaRPr>
                </a:p>
              </p:txBody>
            </p:sp>
            <p:grpSp>
              <p:nvGrpSpPr>
                <p:cNvPr id="210" name="Group 209">
                  <a:extLst>
                    <a:ext uri="{FF2B5EF4-FFF2-40B4-BE49-F238E27FC236}">
                      <a16:creationId xmlns:a16="http://schemas.microsoft.com/office/drawing/2014/main" id="{8F50CDD7-B11F-965B-B892-2CE547DCF965}"/>
                    </a:ext>
                  </a:extLst>
                </p:cNvPr>
                <p:cNvGrpSpPr>
                  <a:grpSpLocks noChangeAspect="1"/>
                </p:cNvGrpSpPr>
                <p:nvPr/>
              </p:nvGrpSpPr>
              <p:grpSpPr>
                <a:xfrm>
                  <a:off x="1094625" y="4212291"/>
                  <a:ext cx="369253" cy="366679"/>
                  <a:chOff x="1059180" y="3036700"/>
                  <a:chExt cx="1495738" cy="1485311"/>
                </a:xfrm>
              </p:grpSpPr>
              <p:sp>
                <p:nvSpPr>
                  <p:cNvPr id="212" name="Rectangle: Rounded Corners 32">
                    <a:extLst>
                      <a:ext uri="{FF2B5EF4-FFF2-40B4-BE49-F238E27FC236}">
                        <a16:creationId xmlns:a16="http://schemas.microsoft.com/office/drawing/2014/main" id="{894F7989-BBED-F870-9125-B9E6A1C9DF71}"/>
                      </a:ext>
                    </a:extLst>
                  </p:cNvPr>
                  <p:cNvSpPr/>
                  <p:nvPr/>
                </p:nvSpPr>
                <p:spPr>
                  <a:xfrm>
                    <a:off x="1059180" y="3036700"/>
                    <a:ext cx="1495738" cy="1485311"/>
                  </a:xfrm>
                  <a:prstGeom prst="roundRect">
                    <a:avLst>
                      <a:gd name="adj" fmla="val 3338"/>
                    </a:avLst>
                  </a:prstGeom>
                  <a:solidFill>
                    <a:srgbClr val="2853DC">
                      <a:lumMod val="100000"/>
                    </a:srgbClr>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Microsoft Sans Serif"/>
                      <a:ea typeface="+mn-ea"/>
                    </a:endParaRPr>
                  </a:p>
                </p:txBody>
              </p:sp>
              <p:sp>
                <p:nvSpPr>
                  <p:cNvPr id="213" name="Rectangle: Rounded Corners 33">
                    <a:extLst>
                      <a:ext uri="{FF2B5EF4-FFF2-40B4-BE49-F238E27FC236}">
                        <a16:creationId xmlns:a16="http://schemas.microsoft.com/office/drawing/2014/main" id="{CBC0A75B-78C2-F375-FE4D-7F9FC2DD7C76}"/>
                      </a:ext>
                    </a:extLst>
                  </p:cNvPr>
                  <p:cNvSpPr/>
                  <p:nvPr/>
                </p:nvSpPr>
                <p:spPr>
                  <a:xfrm>
                    <a:off x="1234169" y="3210470"/>
                    <a:ext cx="1145760" cy="1137771"/>
                  </a:xfrm>
                  <a:prstGeom prst="roundRect">
                    <a:avLst>
                      <a:gd name="adj" fmla="val 1058"/>
                    </a:avLst>
                  </a:prstGeom>
                  <a:solidFill>
                    <a:srgbClr val="7BA0FF">
                      <a:lumMod val="60000"/>
                      <a:lumOff val="40000"/>
                    </a:srgbClr>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Microsoft Sans Serif"/>
                      <a:ea typeface="+mn-ea"/>
                    </a:endParaRPr>
                  </a:p>
                </p:txBody>
              </p:sp>
              <p:sp>
                <p:nvSpPr>
                  <p:cNvPr id="214" name="Freeform: Shape 17">
                    <a:extLst>
                      <a:ext uri="{FF2B5EF4-FFF2-40B4-BE49-F238E27FC236}">
                        <a16:creationId xmlns:a16="http://schemas.microsoft.com/office/drawing/2014/main" id="{E3185C67-DD24-2455-076E-0D33C062D7DB}"/>
                      </a:ext>
                    </a:extLst>
                  </p:cNvPr>
                  <p:cNvSpPr>
                    <a:spLocks noChangeArrowheads="1"/>
                  </p:cNvSpPr>
                  <p:nvPr/>
                </p:nvSpPr>
                <p:spPr bwMode="auto">
                  <a:xfrm>
                    <a:off x="1329997" y="3306933"/>
                    <a:ext cx="951728" cy="943306"/>
                  </a:xfrm>
                  <a:custGeom>
                    <a:avLst/>
                    <a:gdLst>
                      <a:gd name="connsiteX0" fmla="*/ 1227931 w 2316163"/>
                      <a:gd name="connsiteY0" fmla="*/ 1914525 h 2281239"/>
                      <a:gd name="connsiteX1" fmla="*/ 1412875 w 2316163"/>
                      <a:gd name="connsiteY1" fmla="*/ 2097882 h 2281239"/>
                      <a:gd name="connsiteX2" fmla="*/ 1227931 w 2316163"/>
                      <a:gd name="connsiteY2" fmla="*/ 2281239 h 2281239"/>
                      <a:gd name="connsiteX3" fmla="*/ 1042987 w 2316163"/>
                      <a:gd name="connsiteY3" fmla="*/ 2097882 h 2281239"/>
                      <a:gd name="connsiteX4" fmla="*/ 1227931 w 2316163"/>
                      <a:gd name="connsiteY4" fmla="*/ 1914525 h 2281239"/>
                      <a:gd name="connsiteX5" fmla="*/ 185738 w 2316163"/>
                      <a:gd name="connsiteY5" fmla="*/ 1914525 h 2281239"/>
                      <a:gd name="connsiteX6" fmla="*/ 371476 w 2316163"/>
                      <a:gd name="connsiteY6" fmla="*/ 2097882 h 2281239"/>
                      <a:gd name="connsiteX7" fmla="*/ 185738 w 2316163"/>
                      <a:gd name="connsiteY7" fmla="*/ 2281239 h 2281239"/>
                      <a:gd name="connsiteX8" fmla="*/ 0 w 2316163"/>
                      <a:gd name="connsiteY8" fmla="*/ 2097882 h 2281239"/>
                      <a:gd name="connsiteX9" fmla="*/ 185738 w 2316163"/>
                      <a:gd name="connsiteY9" fmla="*/ 1914525 h 2281239"/>
                      <a:gd name="connsiteX10" fmla="*/ 1409639 w 2316163"/>
                      <a:gd name="connsiteY10" fmla="*/ 0 h 2281239"/>
                      <a:gd name="connsiteX11" fmla="*/ 1575622 w 2316163"/>
                      <a:gd name="connsiteY11" fmla="*/ 102145 h 2281239"/>
                      <a:gd name="connsiteX12" fmla="*/ 2133156 w 2316163"/>
                      <a:gd name="connsiteY12" fmla="*/ 102145 h 2281239"/>
                      <a:gd name="connsiteX13" fmla="*/ 2209764 w 2316163"/>
                      <a:gd name="connsiteY13" fmla="*/ 178754 h 2281239"/>
                      <a:gd name="connsiteX14" fmla="*/ 2209764 w 2316163"/>
                      <a:gd name="connsiteY14" fmla="*/ 1762001 h 2281239"/>
                      <a:gd name="connsiteX15" fmla="*/ 2209764 w 2316163"/>
                      <a:gd name="connsiteY15" fmla="*/ 1936499 h 2281239"/>
                      <a:gd name="connsiteX16" fmla="*/ 2260835 w 2316163"/>
                      <a:gd name="connsiteY16" fmla="*/ 1970547 h 2281239"/>
                      <a:gd name="connsiteX17" fmla="*/ 2316163 w 2316163"/>
                      <a:gd name="connsiteY17" fmla="*/ 2098228 h 2281239"/>
                      <a:gd name="connsiteX18" fmla="*/ 2133156 w 2316163"/>
                      <a:gd name="connsiteY18" fmla="*/ 2281238 h 2281239"/>
                      <a:gd name="connsiteX19" fmla="*/ 1945893 w 2316163"/>
                      <a:gd name="connsiteY19" fmla="*/ 2098228 h 2281239"/>
                      <a:gd name="connsiteX20" fmla="*/ 2001220 w 2316163"/>
                      <a:gd name="connsiteY20" fmla="*/ 1970547 h 2281239"/>
                      <a:gd name="connsiteX21" fmla="*/ 2056548 w 2316163"/>
                      <a:gd name="connsiteY21" fmla="*/ 1932243 h 2281239"/>
                      <a:gd name="connsiteX22" fmla="*/ 2056548 w 2316163"/>
                      <a:gd name="connsiteY22" fmla="*/ 1868402 h 2281239"/>
                      <a:gd name="connsiteX23" fmla="*/ 2056548 w 2316163"/>
                      <a:gd name="connsiteY23" fmla="*/ 251106 h 2281239"/>
                      <a:gd name="connsiteX24" fmla="*/ 1575622 w 2316163"/>
                      <a:gd name="connsiteY24" fmla="*/ 251106 h 2281239"/>
                      <a:gd name="connsiteX25" fmla="*/ 1409639 w 2316163"/>
                      <a:gd name="connsiteY25" fmla="*/ 366019 h 2281239"/>
                      <a:gd name="connsiteX26" fmla="*/ 1222375 w 2316163"/>
                      <a:gd name="connsiteY26" fmla="*/ 178754 h 2281239"/>
                      <a:gd name="connsiteX27" fmla="*/ 1409639 w 2316163"/>
                      <a:gd name="connsiteY27" fmla="*/ 0 h 2281239"/>
                      <a:gd name="connsiteX28" fmla="*/ 183075 w 2316163"/>
                      <a:gd name="connsiteY28" fmla="*/ 0 h 2281239"/>
                      <a:gd name="connsiteX29" fmla="*/ 370408 w 2316163"/>
                      <a:gd name="connsiteY29" fmla="*/ 178702 h 2281239"/>
                      <a:gd name="connsiteX30" fmla="*/ 259712 w 2316163"/>
                      <a:gd name="connsiteY30" fmla="*/ 344640 h 2281239"/>
                      <a:gd name="connsiteX31" fmla="*/ 259712 w 2316163"/>
                      <a:gd name="connsiteY31" fmla="*/ 1174331 h 2281239"/>
                      <a:gd name="connsiteX32" fmla="*/ 740817 w 2316163"/>
                      <a:gd name="connsiteY32" fmla="*/ 1174331 h 2281239"/>
                      <a:gd name="connsiteX33" fmla="*/ 740817 w 2316163"/>
                      <a:gd name="connsiteY33" fmla="*/ 804161 h 2281239"/>
                      <a:gd name="connsiteX34" fmla="*/ 825968 w 2316163"/>
                      <a:gd name="connsiteY34" fmla="*/ 719065 h 2281239"/>
                      <a:gd name="connsiteX35" fmla="*/ 1583816 w 2316163"/>
                      <a:gd name="connsiteY35" fmla="*/ 719065 h 2281239"/>
                      <a:gd name="connsiteX36" fmla="*/ 1673225 w 2316163"/>
                      <a:gd name="connsiteY36" fmla="*/ 804161 h 2281239"/>
                      <a:gd name="connsiteX37" fmla="*/ 1673225 w 2316163"/>
                      <a:gd name="connsiteY37" fmla="*/ 1587049 h 2281239"/>
                      <a:gd name="connsiteX38" fmla="*/ 1583816 w 2316163"/>
                      <a:gd name="connsiteY38" fmla="*/ 1676400 h 2281239"/>
                      <a:gd name="connsiteX39" fmla="*/ 825968 w 2316163"/>
                      <a:gd name="connsiteY39" fmla="*/ 1676400 h 2281239"/>
                      <a:gd name="connsiteX40" fmla="*/ 740817 w 2316163"/>
                      <a:gd name="connsiteY40" fmla="*/ 1587049 h 2281239"/>
                      <a:gd name="connsiteX41" fmla="*/ 740817 w 2316163"/>
                      <a:gd name="connsiteY41" fmla="*/ 1323250 h 2281239"/>
                      <a:gd name="connsiteX42" fmla="*/ 183075 w 2316163"/>
                      <a:gd name="connsiteY42" fmla="*/ 1323250 h 2281239"/>
                      <a:gd name="connsiteX43" fmla="*/ 106439 w 2316163"/>
                      <a:gd name="connsiteY43" fmla="*/ 1250918 h 2281239"/>
                      <a:gd name="connsiteX44" fmla="*/ 106439 w 2316163"/>
                      <a:gd name="connsiteY44" fmla="*/ 344640 h 2281239"/>
                      <a:gd name="connsiteX45" fmla="*/ 0 w 2316163"/>
                      <a:gd name="connsiteY45" fmla="*/ 178702 h 2281239"/>
                      <a:gd name="connsiteX46" fmla="*/ 183075 w 2316163"/>
                      <a:gd name="connsiteY46" fmla="*/ 0 h 228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316163" h="2281239">
                        <a:moveTo>
                          <a:pt x="1227931" y="1914525"/>
                        </a:moveTo>
                        <a:cubicBezTo>
                          <a:pt x="1330073" y="1914525"/>
                          <a:pt x="1412875" y="1996617"/>
                          <a:pt x="1412875" y="2097882"/>
                        </a:cubicBezTo>
                        <a:cubicBezTo>
                          <a:pt x="1412875" y="2199147"/>
                          <a:pt x="1330073" y="2281239"/>
                          <a:pt x="1227931" y="2281239"/>
                        </a:cubicBezTo>
                        <a:cubicBezTo>
                          <a:pt x="1125789" y="2281239"/>
                          <a:pt x="1042987" y="2199147"/>
                          <a:pt x="1042987" y="2097882"/>
                        </a:cubicBezTo>
                        <a:cubicBezTo>
                          <a:pt x="1042987" y="1996617"/>
                          <a:pt x="1125789" y="1914525"/>
                          <a:pt x="1227931" y="1914525"/>
                        </a:cubicBezTo>
                        <a:close/>
                        <a:moveTo>
                          <a:pt x="185738" y="1914525"/>
                        </a:moveTo>
                        <a:cubicBezTo>
                          <a:pt x="288318" y="1914525"/>
                          <a:pt x="371476" y="1996617"/>
                          <a:pt x="371476" y="2097882"/>
                        </a:cubicBezTo>
                        <a:cubicBezTo>
                          <a:pt x="371476" y="2199147"/>
                          <a:pt x="288318" y="2281239"/>
                          <a:pt x="185738" y="2281239"/>
                        </a:cubicBezTo>
                        <a:cubicBezTo>
                          <a:pt x="83158" y="2281239"/>
                          <a:pt x="0" y="2199147"/>
                          <a:pt x="0" y="2097882"/>
                        </a:cubicBezTo>
                        <a:cubicBezTo>
                          <a:pt x="0" y="1996617"/>
                          <a:pt x="83158" y="1914525"/>
                          <a:pt x="185738" y="1914525"/>
                        </a:cubicBezTo>
                        <a:close/>
                        <a:moveTo>
                          <a:pt x="1409639" y="0"/>
                        </a:moveTo>
                        <a:cubicBezTo>
                          <a:pt x="1481990" y="0"/>
                          <a:pt x="1541574" y="42560"/>
                          <a:pt x="1575622" y="102145"/>
                        </a:cubicBezTo>
                        <a:cubicBezTo>
                          <a:pt x="1575622" y="102145"/>
                          <a:pt x="1575622" y="102145"/>
                          <a:pt x="2133156" y="102145"/>
                        </a:cubicBezTo>
                        <a:cubicBezTo>
                          <a:pt x="2175716" y="102145"/>
                          <a:pt x="2209764" y="136193"/>
                          <a:pt x="2209764" y="178754"/>
                        </a:cubicBezTo>
                        <a:cubicBezTo>
                          <a:pt x="2209764" y="178754"/>
                          <a:pt x="2209764" y="178754"/>
                          <a:pt x="2209764" y="1762001"/>
                        </a:cubicBezTo>
                        <a:cubicBezTo>
                          <a:pt x="2209764" y="1936499"/>
                          <a:pt x="2209764" y="1936499"/>
                          <a:pt x="2209764" y="1936499"/>
                        </a:cubicBezTo>
                        <a:cubicBezTo>
                          <a:pt x="2260835" y="1970547"/>
                          <a:pt x="2260835" y="1970547"/>
                          <a:pt x="2260835" y="1970547"/>
                        </a:cubicBezTo>
                        <a:cubicBezTo>
                          <a:pt x="2294883" y="2004596"/>
                          <a:pt x="2316163" y="2047156"/>
                          <a:pt x="2316163" y="2098228"/>
                        </a:cubicBezTo>
                        <a:cubicBezTo>
                          <a:pt x="2316163" y="2200373"/>
                          <a:pt x="2235300" y="2281238"/>
                          <a:pt x="2133156" y="2281238"/>
                        </a:cubicBezTo>
                        <a:cubicBezTo>
                          <a:pt x="2031012" y="2281238"/>
                          <a:pt x="1945893" y="2200373"/>
                          <a:pt x="1945893" y="2098228"/>
                        </a:cubicBezTo>
                        <a:cubicBezTo>
                          <a:pt x="1945893" y="2047156"/>
                          <a:pt x="1967172" y="2004596"/>
                          <a:pt x="2001220" y="1970547"/>
                        </a:cubicBezTo>
                        <a:cubicBezTo>
                          <a:pt x="2056548" y="1932243"/>
                          <a:pt x="2056548" y="1932243"/>
                          <a:pt x="2056548" y="1932243"/>
                        </a:cubicBezTo>
                        <a:cubicBezTo>
                          <a:pt x="2056548" y="1868402"/>
                          <a:pt x="2056548" y="1868402"/>
                          <a:pt x="2056548" y="1868402"/>
                        </a:cubicBezTo>
                        <a:cubicBezTo>
                          <a:pt x="2056548" y="1638576"/>
                          <a:pt x="2056548" y="1174667"/>
                          <a:pt x="2056548" y="251106"/>
                        </a:cubicBezTo>
                        <a:cubicBezTo>
                          <a:pt x="2056548" y="251106"/>
                          <a:pt x="2056548" y="251106"/>
                          <a:pt x="1575622" y="251106"/>
                        </a:cubicBezTo>
                        <a:cubicBezTo>
                          <a:pt x="1550086" y="314947"/>
                          <a:pt x="1486246" y="366019"/>
                          <a:pt x="1409639" y="366019"/>
                        </a:cubicBezTo>
                        <a:cubicBezTo>
                          <a:pt x="1307495" y="366019"/>
                          <a:pt x="1222375" y="280899"/>
                          <a:pt x="1222375" y="178754"/>
                        </a:cubicBezTo>
                        <a:cubicBezTo>
                          <a:pt x="1222375" y="80865"/>
                          <a:pt x="1307495" y="0"/>
                          <a:pt x="1409639" y="0"/>
                        </a:cubicBezTo>
                        <a:close/>
                        <a:moveTo>
                          <a:pt x="183075" y="0"/>
                        </a:moveTo>
                        <a:cubicBezTo>
                          <a:pt x="285257" y="0"/>
                          <a:pt x="370408" y="80841"/>
                          <a:pt x="370408" y="178702"/>
                        </a:cubicBezTo>
                        <a:cubicBezTo>
                          <a:pt x="370408" y="255289"/>
                          <a:pt x="323575" y="319112"/>
                          <a:pt x="259712" y="344640"/>
                        </a:cubicBezTo>
                        <a:cubicBezTo>
                          <a:pt x="259712" y="1174331"/>
                          <a:pt x="259712" y="1174331"/>
                          <a:pt x="259712" y="1174331"/>
                        </a:cubicBezTo>
                        <a:cubicBezTo>
                          <a:pt x="740817" y="1174331"/>
                          <a:pt x="740817" y="1174331"/>
                          <a:pt x="740817" y="1174331"/>
                        </a:cubicBezTo>
                        <a:cubicBezTo>
                          <a:pt x="740817" y="804161"/>
                          <a:pt x="740817" y="804161"/>
                          <a:pt x="740817" y="804161"/>
                        </a:cubicBezTo>
                        <a:cubicBezTo>
                          <a:pt x="740817" y="757358"/>
                          <a:pt x="779135" y="719065"/>
                          <a:pt x="825968" y="719065"/>
                        </a:cubicBezTo>
                        <a:cubicBezTo>
                          <a:pt x="1583816" y="719065"/>
                          <a:pt x="1583816" y="719065"/>
                          <a:pt x="1583816" y="719065"/>
                        </a:cubicBezTo>
                        <a:cubicBezTo>
                          <a:pt x="1634907" y="719065"/>
                          <a:pt x="1673225" y="757358"/>
                          <a:pt x="1673225" y="804161"/>
                        </a:cubicBezTo>
                        <a:cubicBezTo>
                          <a:pt x="1673225" y="1587049"/>
                          <a:pt x="1673225" y="1587049"/>
                          <a:pt x="1673225" y="1587049"/>
                        </a:cubicBezTo>
                        <a:cubicBezTo>
                          <a:pt x="1673225" y="1638106"/>
                          <a:pt x="1634907" y="1676400"/>
                          <a:pt x="1583816" y="1676400"/>
                        </a:cubicBezTo>
                        <a:cubicBezTo>
                          <a:pt x="825968" y="1676400"/>
                          <a:pt x="825968" y="1676400"/>
                          <a:pt x="825968" y="1676400"/>
                        </a:cubicBezTo>
                        <a:cubicBezTo>
                          <a:pt x="779135" y="1676400"/>
                          <a:pt x="740817" y="1638106"/>
                          <a:pt x="740817" y="1587049"/>
                        </a:cubicBezTo>
                        <a:cubicBezTo>
                          <a:pt x="740817" y="1323250"/>
                          <a:pt x="740817" y="1323250"/>
                          <a:pt x="740817" y="1323250"/>
                        </a:cubicBezTo>
                        <a:cubicBezTo>
                          <a:pt x="740817" y="1323250"/>
                          <a:pt x="740817" y="1323250"/>
                          <a:pt x="183075" y="1323250"/>
                        </a:cubicBezTo>
                        <a:cubicBezTo>
                          <a:pt x="140500" y="1323250"/>
                          <a:pt x="106439" y="1289211"/>
                          <a:pt x="106439" y="1250918"/>
                        </a:cubicBezTo>
                        <a:cubicBezTo>
                          <a:pt x="106439" y="1250918"/>
                          <a:pt x="106439" y="1250918"/>
                          <a:pt x="106439" y="344640"/>
                        </a:cubicBezTo>
                        <a:cubicBezTo>
                          <a:pt x="46833" y="319112"/>
                          <a:pt x="0" y="255289"/>
                          <a:pt x="0" y="178702"/>
                        </a:cubicBezTo>
                        <a:cubicBezTo>
                          <a:pt x="0" y="80841"/>
                          <a:pt x="85151" y="0"/>
                          <a:pt x="183075" y="0"/>
                        </a:cubicBezTo>
                        <a:close/>
                      </a:path>
                    </a:pathLst>
                  </a:custGeom>
                  <a:solidFill>
                    <a:srgbClr val="2853DC">
                      <a:lumMod val="100000"/>
                    </a:srgbClr>
                  </a:solidFill>
                  <a:ln>
                    <a:noFill/>
                  </a:ln>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ysClr val="windowText" lastClr="000000"/>
                      </a:solidFill>
                      <a:effectLst/>
                      <a:uLnTx/>
                      <a:uFillTx/>
                      <a:latin typeface="Microsoft Sans Serif"/>
                      <a:ea typeface="+mn-ea"/>
                    </a:endParaRPr>
                  </a:p>
                </p:txBody>
              </p:sp>
            </p:grpSp>
            <p:sp>
              <p:nvSpPr>
                <p:cNvPr id="211" name="TextBox 210">
                  <a:extLst>
                    <a:ext uri="{FF2B5EF4-FFF2-40B4-BE49-F238E27FC236}">
                      <a16:creationId xmlns:a16="http://schemas.microsoft.com/office/drawing/2014/main" id="{E44C82C8-3018-3CBB-21F1-E5D21CD3E12E}"/>
                    </a:ext>
                  </a:extLst>
                </p:cNvPr>
                <p:cNvSpPr txBox="1"/>
                <p:nvPr/>
              </p:nvSpPr>
              <p:spPr>
                <a:xfrm>
                  <a:off x="770256" y="4591572"/>
                  <a:ext cx="1012410" cy="221456"/>
                </a:xfrm>
                <a:prstGeom prst="rect">
                  <a:avLst/>
                </a:prstGeom>
              </p:spPr>
              <p:txBody>
                <a:bodyPr wrap="square" lIns="0" tIns="0" rIns="0" bIns="0" rtlCol="0">
                  <a:spAutoFit/>
                </a:bodyPr>
                <a:lstStyle/>
                <a:p>
                  <a:pPr marL="0" marR="0" lvl="0" indent="0" algn="ctr" defTabSz="685800" eaLnBrk="1" fontAlgn="auto" latinLnBrk="0" hangingPunct="1">
                    <a:lnSpc>
                      <a:spcPct val="96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B2742"/>
                      </a:solidFill>
                      <a:effectLst/>
                      <a:uLnTx/>
                      <a:uFillTx/>
                      <a:latin typeface="Microsoft Sans Serif"/>
                      <a:ea typeface="+mn-ea"/>
                      <a:cs typeface="Microsoft Sans Serif" panose="020B0604020202020204" pitchFamily="34" charset="0"/>
                    </a:rPr>
                    <a:t>AIoT Device</a:t>
                  </a:r>
                </a:p>
              </p:txBody>
            </p:sp>
          </p:grpSp>
        </p:grpSp>
        <p:grpSp>
          <p:nvGrpSpPr>
            <p:cNvPr id="174" name="Group 173">
              <a:extLst>
                <a:ext uri="{FF2B5EF4-FFF2-40B4-BE49-F238E27FC236}">
                  <a16:creationId xmlns:a16="http://schemas.microsoft.com/office/drawing/2014/main" id="{9131DF70-AEA4-1786-F717-FC71E46E944D}"/>
                </a:ext>
              </a:extLst>
            </p:cNvPr>
            <p:cNvGrpSpPr/>
            <p:nvPr/>
          </p:nvGrpSpPr>
          <p:grpSpPr>
            <a:xfrm>
              <a:off x="9586294" y="3271514"/>
              <a:ext cx="1564337" cy="1942941"/>
              <a:chOff x="9705764" y="4286456"/>
              <a:chExt cx="1564337" cy="1942941"/>
            </a:xfrm>
          </p:grpSpPr>
          <p:grpSp>
            <p:nvGrpSpPr>
              <p:cNvPr id="176" name="Group 175">
                <a:extLst>
                  <a:ext uri="{FF2B5EF4-FFF2-40B4-BE49-F238E27FC236}">
                    <a16:creationId xmlns:a16="http://schemas.microsoft.com/office/drawing/2014/main" id="{FFAF7816-78AD-DF2A-0EFF-69C9B3106351}"/>
                  </a:ext>
                </a:extLst>
              </p:cNvPr>
              <p:cNvGrpSpPr/>
              <p:nvPr/>
            </p:nvGrpSpPr>
            <p:grpSpPr>
              <a:xfrm>
                <a:off x="9705764" y="5425329"/>
                <a:ext cx="1564337" cy="517319"/>
                <a:chOff x="3546894" y="4344480"/>
                <a:chExt cx="1546921" cy="511560"/>
              </a:xfrm>
            </p:grpSpPr>
            <p:sp>
              <p:nvSpPr>
                <p:cNvPr id="185" name="Freeform: Shape 3">
                  <a:extLst>
                    <a:ext uri="{FF2B5EF4-FFF2-40B4-BE49-F238E27FC236}">
                      <a16:creationId xmlns:a16="http://schemas.microsoft.com/office/drawing/2014/main" id="{C67CC446-2BD2-97C4-A7ED-AC87E68007B7}"/>
                    </a:ext>
                  </a:extLst>
                </p:cNvPr>
                <p:cNvSpPr/>
                <p:nvPr/>
              </p:nvSpPr>
              <p:spPr>
                <a:xfrm>
                  <a:off x="3589735" y="4487400"/>
                  <a:ext cx="415080" cy="329400"/>
                </a:xfrm>
                <a:custGeom>
                  <a:avLst/>
                  <a:gdLst/>
                  <a:ahLst/>
                  <a:cxnLst>
                    <a:cxn ang="3cd4">
                      <a:pos x="hc" y="t"/>
                    </a:cxn>
                    <a:cxn ang="cd2">
                      <a:pos x="l" y="vc"/>
                    </a:cxn>
                    <a:cxn ang="cd4">
                      <a:pos x="hc" y="b"/>
                    </a:cxn>
                    <a:cxn ang="0">
                      <a:pos x="r" y="vc"/>
                    </a:cxn>
                  </a:cxnLst>
                  <a:rect l="l" t="t" r="r" b="b"/>
                  <a:pathLst>
                    <a:path w="1154" h="916">
                      <a:moveTo>
                        <a:pt x="1154" y="916"/>
                      </a:moveTo>
                      <a:lnTo>
                        <a:pt x="0" y="916"/>
                      </a:lnTo>
                      <a:lnTo>
                        <a:pt x="0" y="0"/>
                      </a:lnTo>
                      <a:lnTo>
                        <a:pt x="1154" y="0"/>
                      </a:lnTo>
                      <a:close/>
                    </a:path>
                  </a:pathLst>
                </a:custGeom>
                <a:solidFill>
                  <a:srgbClr val="7BA0FF">
                    <a:lumMod val="40000"/>
                    <a:lumOff val="60000"/>
                  </a:srgbClr>
                </a:solidFill>
                <a:ln cap="flat">
                  <a:noFill/>
                  <a:prstDash val="solid"/>
                </a:ln>
              </p:spPr>
              <p:txBody>
                <a:bodyPr vert="horz" wrap="none" lIns="67500" tIns="33750" rIns="67500" bIns="33750" anchor="ctr" anchorCtr="1" compatLnSpc="0"/>
                <a:lstStyle/>
                <a:p>
                  <a:pPr marL="0" marR="0" lvl="0" indent="0" defTabSz="685800" eaLnBrk="1" fontAlgn="auto" latinLnBrk="0" hangingPunct="0">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Arial" pitchFamily="18"/>
                    <a:ea typeface="Microsoft YaHei" pitchFamily="2"/>
                    <a:cs typeface="Lucida Sans" pitchFamily="2"/>
                  </a:endParaRPr>
                </a:p>
              </p:txBody>
            </p:sp>
            <p:sp>
              <p:nvSpPr>
                <p:cNvPr id="186" name="Freeform: Shape 5">
                  <a:extLst>
                    <a:ext uri="{FF2B5EF4-FFF2-40B4-BE49-F238E27FC236}">
                      <a16:creationId xmlns:a16="http://schemas.microsoft.com/office/drawing/2014/main" id="{3C3B5637-9EFA-1F48-E7FA-830D80EC65E7}"/>
                    </a:ext>
                  </a:extLst>
                </p:cNvPr>
                <p:cNvSpPr/>
                <p:nvPr/>
              </p:nvSpPr>
              <p:spPr>
                <a:xfrm>
                  <a:off x="3546894" y="4451760"/>
                  <a:ext cx="497520" cy="35280"/>
                </a:xfrm>
                <a:custGeom>
                  <a:avLst/>
                  <a:gdLst/>
                  <a:ahLst/>
                  <a:cxnLst>
                    <a:cxn ang="3cd4">
                      <a:pos x="hc" y="t"/>
                    </a:cxn>
                    <a:cxn ang="cd2">
                      <a:pos x="l" y="vc"/>
                    </a:cxn>
                    <a:cxn ang="cd4">
                      <a:pos x="hc" y="b"/>
                    </a:cxn>
                    <a:cxn ang="0">
                      <a:pos x="r" y="vc"/>
                    </a:cxn>
                  </a:cxnLst>
                  <a:rect l="l" t="t" r="r" b="b"/>
                  <a:pathLst>
                    <a:path w="1383" h="99">
                      <a:moveTo>
                        <a:pt x="1343" y="99"/>
                      </a:moveTo>
                      <a:cubicBezTo>
                        <a:pt x="49" y="99"/>
                        <a:pt x="49" y="99"/>
                        <a:pt x="49" y="99"/>
                      </a:cubicBezTo>
                      <a:cubicBezTo>
                        <a:pt x="20" y="99"/>
                        <a:pt x="0" y="80"/>
                        <a:pt x="0" y="50"/>
                      </a:cubicBezTo>
                      <a:cubicBezTo>
                        <a:pt x="0" y="20"/>
                        <a:pt x="20" y="0"/>
                        <a:pt x="49" y="0"/>
                      </a:cubicBezTo>
                      <a:cubicBezTo>
                        <a:pt x="1343" y="0"/>
                        <a:pt x="1343" y="0"/>
                        <a:pt x="1343" y="0"/>
                      </a:cubicBezTo>
                      <a:cubicBezTo>
                        <a:pt x="1363" y="0"/>
                        <a:pt x="1383" y="20"/>
                        <a:pt x="1383" y="50"/>
                      </a:cubicBezTo>
                      <a:cubicBezTo>
                        <a:pt x="1383" y="80"/>
                        <a:pt x="1363" y="99"/>
                        <a:pt x="1343" y="99"/>
                      </a:cubicBezTo>
                      <a:close/>
                    </a:path>
                  </a:pathLst>
                </a:custGeom>
                <a:solidFill>
                  <a:srgbClr val="7BA0FF"/>
                </a:solidFill>
                <a:ln cap="flat">
                  <a:noFill/>
                  <a:prstDash val="solid"/>
                </a:ln>
              </p:spPr>
              <p:txBody>
                <a:bodyPr vert="horz" wrap="none" lIns="67500" tIns="33750" rIns="67500" bIns="33750" anchor="ctr" anchorCtr="1" compatLnSpc="0"/>
                <a:lstStyle/>
                <a:p>
                  <a:pPr marL="0" marR="0" lvl="0" indent="0" defTabSz="685800" eaLnBrk="1" fontAlgn="auto" latinLnBrk="0" hangingPunct="0">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Arial" pitchFamily="18"/>
                    <a:ea typeface="Microsoft YaHei" pitchFamily="2"/>
                    <a:cs typeface="Lucida Sans" pitchFamily="2"/>
                  </a:endParaRPr>
                </a:p>
              </p:txBody>
            </p:sp>
            <p:sp>
              <p:nvSpPr>
                <p:cNvPr id="187" name="Freeform: Shape 6">
                  <a:extLst>
                    <a:ext uri="{FF2B5EF4-FFF2-40B4-BE49-F238E27FC236}">
                      <a16:creationId xmlns:a16="http://schemas.microsoft.com/office/drawing/2014/main" id="{E4428179-8B20-3253-2D58-9566D72AA823}"/>
                    </a:ext>
                  </a:extLst>
                </p:cNvPr>
                <p:cNvSpPr/>
                <p:nvPr/>
              </p:nvSpPr>
              <p:spPr>
                <a:xfrm>
                  <a:off x="3546894" y="4817160"/>
                  <a:ext cx="497520" cy="38880"/>
                </a:xfrm>
                <a:custGeom>
                  <a:avLst/>
                  <a:gdLst/>
                  <a:ahLst/>
                  <a:cxnLst>
                    <a:cxn ang="3cd4">
                      <a:pos x="hc" y="t"/>
                    </a:cxn>
                    <a:cxn ang="cd2">
                      <a:pos x="l" y="vc"/>
                    </a:cxn>
                    <a:cxn ang="cd4">
                      <a:pos x="hc" y="b"/>
                    </a:cxn>
                    <a:cxn ang="0">
                      <a:pos x="r" y="vc"/>
                    </a:cxn>
                  </a:cxnLst>
                  <a:rect l="l" t="t" r="r" b="b"/>
                  <a:pathLst>
                    <a:path w="1383" h="109">
                      <a:moveTo>
                        <a:pt x="1383" y="109"/>
                      </a:moveTo>
                      <a:cubicBezTo>
                        <a:pt x="0" y="109"/>
                        <a:pt x="0" y="109"/>
                        <a:pt x="0" y="109"/>
                      </a:cubicBezTo>
                      <a:cubicBezTo>
                        <a:pt x="0" y="79"/>
                        <a:pt x="0" y="79"/>
                        <a:pt x="0" y="79"/>
                      </a:cubicBezTo>
                      <a:cubicBezTo>
                        <a:pt x="0" y="30"/>
                        <a:pt x="40" y="0"/>
                        <a:pt x="79" y="0"/>
                      </a:cubicBezTo>
                      <a:cubicBezTo>
                        <a:pt x="1304" y="0"/>
                        <a:pt x="1304" y="0"/>
                        <a:pt x="1304" y="0"/>
                      </a:cubicBezTo>
                      <a:cubicBezTo>
                        <a:pt x="1353" y="0"/>
                        <a:pt x="1383" y="30"/>
                        <a:pt x="1383" y="79"/>
                      </a:cubicBezTo>
                      <a:close/>
                    </a:path>
                  </a:pathLst>
                </a:custGeom>
                <a:solidFill>
                  <a:srgbClr val="7BA0FF"/>
                </a:solidFill>
                <a:ln cap="flat">
                  <a:noFill/>
                  <a:prstDash val="solid"/>
                </a:ln>
              </p:spPr>
              <p:txBody>
                <a:bodyPr vert="horz" wrap="none" lIns="67500" tIns="33750" rIns="67500" bIns="33750" anchor="ctr" anchorCtr="1" compatLnSpc="0"/>
                <a:lstStyle/>
                <a:p>
                  <a:pPr marL="0" marR="0" lvl="0" indent="0" defTabSz="685800" eaLnBrk="1" fontAlgn="auto" latinLnBrk="0" hangingPunct="0">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Arial" pitchFamily="18"/>
                    <a:ea typeface="Microsoft YaHei" pitchFamily="2"/>
                    <a:cs typeface="Lucida Sans" pitchFamily="2"/>
                  </a:endParaRPr>
                </a:p>
              </p:txBody>
            </p:sp>
            <p:sp>
              <p:nvSpPr>
                <p:cNvPr id="188" name="Freeform: Shape 7">
                  <a:extLst>
                    <a:ext uri="{FF2B5EF4-FFF2-40B4-BE49-F238E27FC236}">
                      <a16:creationId xmlns:a16="http://schemas.microsoft.com/office/drawing/2014/main" id="{3C1DA2F5-5936-4BC4-EC20-DB147B526A0A}"/>
                    </a:ext>
                  </a:extLst>
                </p:cNvPr>
                <p:cNvSpPr/>
                <p:nvPr/>
              </p:nvSpPr>
              <p:spPr>
                <a:xfrm>
                  <a:off x="4635895" y="4487400"/>
                  <a:ext cx="415080" cy="329400"/>
                </a:xfrm>
                <a:custGeom>
                  <a:avLst/>
                  <a:gdLst/>
                  <a:ahLst/>
                  <a:cxnLst>
                    <a:cxn ang="3cd4">
                      <a:pos x="hc" y="t"/>
                    </a:cxn>
                    <a:cxn ang="cd2">
                      <a:pos x="l" y="vc"/>
                    </a:cxn>
                    <a:cxn ang="cd4">
                      <a:pos x="hc" y="b"/>
                    </a:cxn>
                    <a:cxn ang="0">
                      <a:pos x="r" y="vc"/>
                    </a:cxn>
                  </a:cxnLst>
                  <a:rect l="l" t="t" r="r" b="b"/>
                  <a:pathLst>
                    <a:path w="1154" h="916">
                      <a:moveTo>
                        <a:pt x="1154" y="916"/>
                      </a:moveTo>
                      <a:lnTo>
                        <a:pt x="0" y="916"/>
                      </a:lnTo>
                      <a:lnTo>
                        <a:pt x="0" y="0"/>
                      </a:lnTo>
                      <a:lnTo>
                        <a:pt x="1154" y="0"/>
                      </a:lnTo>
                      <a:close/>
                    </a:path>
                  </a:pathLst>
                </a:custGeom>
                <a:solidFill>
                  <a:srgbClr val="7BA0FF">
                    <a:lumMod val="40000"/>
                    <a:lumOff val="60000"/>
                  </a:srgbClr>
                </a:solidFill>
                <a:ln cap="flat">
                  <a:noFill/>
                  <a:prstDash val="solid"/>
                </a:ln>
              </p:spPr>
              <p:txBody>
                <a:bodyPr vert="horz" wrap="none" lIns="67500" tIns="33750" rIns="67500" bIns="33750" anchor="ctr" anchorCtr="1" compatLnSpc="0"/>
                <a:lstStyle/>
                <a:p>
                  <a:pPr marL="0" marR="0" lvl="0" indent="0" defTabSz="685800" eaLnBrk="1" fontAlgn="auto" latinLnBrk="0" hangingPunct="0">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Arial" pitchFamily="18"/>
                    <a:ea typeface="Microsoft YaHei" pitchFamily="2"/>
                    <a:cs typeface="Lucida Sans" pitchFamily="2"/>
                  </a:endParaRPr>
                </a:p>
              </p:txBody>
            </p:sp>
            <p:sp>
              <p:nvSpPr>
                <p:cNvPr id="189" name="Freeform: Shape 8">
                  <a:extLst>
                    <a:ext uri="{FF2B5EF4-FFF2-40B4-BE49-F238E27FC236}">
                      <a16:creationId xmlns:a16="http://schemas.microsoft.com/office/drawing/2014/main" id="{E643E8BA-EEC0-4633-4491-94AB32779FCE}"/>
                    </a:ext>
                  </a:extLst>
                </p:cNvPr>
                <p:cNvSpPr/>
                <p:nvPr/>
              </p:nvSpPr>
              <p:spPr>
                <a:xfrm>
                  <a:off x="4596295" y="4451760"/>
                  <a:ext cx="497520" cy="35280"/>
                </a:xfrm>
                <a:custGeom>
                  <a:avLst/>
                  <a:gdLst/>
                  <a:ahLst/>
                  <a:cxnLst>
                    <a:cxn ang="3cd4">
                      <a:pos x="hc" y="t"/>
                    </a:cxn>
                    <a:cxn ang="cd2">
                      <a:pos x="l" y="vc"/>
                    </a:cxn>
                    <a:cxn ang="cd4">
                      <a:pos x="hc" y="b"/>
                    </a:cxn>
                    <a:cxn ang="0">
                      <a:pos x="r" y="vc"/>
                    </a:cxn>
                  </a:cxnLst>
                  <a:rect l="l" t="t" r="r" b="b"/>
                  <a:pathLst>
                    <a:path w="1383" h="99">
                      <a:moveTo>
                        <a:pt x="1334" y="99"/>
                      </a:moveTo>
                      <a:cubicBezTo>
                        <a:pt x="50" y="99"/>
                        <a:pt x="50" y="99"/>
                        <a:pt x="50" y="99"/>
                      </a:cubicBezTo>
                      <a:cubicBezTo>
                        <a:pt x="20" y="99"/>
                        <a:pt x="0" y="80"/>
                        <a:pt x="0" y="50"/>
                      </a:cubicBezTo>
                      <a:cubicBezTo>
                        <a:pt x="0" y="20"/>
                        <a:pt x="20" y="0"/>
                        <a:pt x="50" y="0"/>
                      </a:cubicBezTo>
                      <a:cubicBezTo>
                        <a:pt x="1334" y="0"/>
                        <a:pt x="1334" y="0"/>
                        <a:pt x="1334" y="0"/>
                      </a:cubicBezTo>
                      <a:cubicBezTo>
                        <a:pt x="1363" y="0"/>
                        <a:pt x="1383" y="20"/>
                        <a:pt x="1383" y="50"/>
                      </a:cubicBezTo>
                      <a:cubicBezTo>
                        <a:pt x="1383" y="80"/>
                        <a:pt x="1363" y="99"/>
                        <a:pt x="1334" y="99"/>
                      </a:cubicBezTo>
                      <a:close/>
                    </a:path>
                  </a:pathLst>
                </a:custGeom>
                <a:solidFill>
                  <a:srgbClr val="7BA0FF"/>
                </a:solidFill>
                <a:ln cap="flat">
                  <a:noFill/>
                  <a:prstDash val="solid"/>
                </a:ln>
              </p:spPr>
              <p:txBody>
                <a:bodyPr vert="horz" wrap="none" lIns="67500" tIns="33750" rIns="67500" bIns="33750" anchor="ctr" anchorCtr="1" compatLnSpc="0"/>
                <a:lstStyle/>
                <a:p>
                  <a:pPr marL="0" marR="0" lvl="0" indent="0" defTabSz="685800" eaLnBrk="1" fontAlgn="auto" latinLnBrk="0" hangingPunct="0">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Arial" pitchFamily="18"/>
                    <a:ea typeface="Microsoft YaHei" pitchFamily="2"/>
                    <a:cs typeface="Lucida Sans" pitchFamily="2"/>
                  </a:endParaRPr>
                </a:p>
              </p:txBody>
            </p:sp>
            <p:sp>
              <p:nvSpPr>
                <p:cNvPr id="190" name="Freeform: Shape 9">
                  <a:extLst>
                    <a:ext uri="{FF2B5EF4-FFF2-40B4-BE49-F238E27FC236}">
                      <a16:creationId xmlns:a16="http://schemas.microsoft.com/office/drawing/2014/main" id="{ECE33FCE-9F3D-EAA7-F33A-C73689E8B91D}"/>
                    </a:ext>
                  </a:extLst>
                </p:cNvPr>
                <p:cNvSpPr/>
                <p:nvPr/>
              </p:nvSpPr>
              <p:spPr>
                <a:xfrm>
                  <a:off x="4596295" y="4817160"/>
                  <a:ext cx="497520" cy="38880"/>
                </a:xfrm>
                <a:custGeom>
                  <a:avLst/>
                  <a:gdLst/>
                  <a:ahLst/>
                  <a:cxnLst>
                    <a:cxn ang="3cd4">
                      <a:pos x="hc" y="t"/>
                    </a:cxn>
                    <a:cxn ang="cd2">
                      <a:pos x="l" y="vc"/>
                    </a:cxn>
                    <a:cxn ang="cd4">
                      <a:pos x="hc" y="b"/>
                    </a:cxn>
                    <a:cxn ang="0">
                      <a:pos x="r" y="vc"/>
                    </a:cxn>
                  </a:cxnLst>
                  <a:rect l="l" t="t" r="r" b="b"/>
                  <a:pathLst>
                    <a:path w="1383" h="109">
                      <a:moveTo>
                        <a:pt x="1383" y="109"/>
                      </a:moveTo>
                      <a:cubicBezTo>
                        <a:pt x="0" y="109"/>
                        <a:pt x="0" y="109"/>
                        <a:pt x="0" y="109"/>
                      </a:cubicBezTo>
                      <a:cubicBezTo>
                        <a:pt x="0" y="79"/>
                        <a:pt x="0" y="79"/>
                        <a:pt x="0" y="79"/>
                      </a:cubicBezTo>
                      <a:cubicBezTo>
                        <a:pt x="0" y="30"/>
                        <a:pt x="30" y="0"/>
                        <a:pt x="79" y="0"/>
                      </a:cubicBezTo>
                      <a:cubicBezTo>
                        <a:pt x="1304" y="0"/>
                        <a:pt x="1304" y="0"/>
                        <a:pt x="1304" y="0"/>
                      </a:cubicBezTo>
                      <a:cubicBezTo>
                        <a:pt x="1354" y="0"/>
                        <a:pt x="1383" y="30"/>
                        <a:pt x="1383" y="79"/>
                      </a:cubicBezTo>
                      <a:close/>
                    </a:path>
                  </a:pathLst>
                </a:custGeom>
                <a:solidFill>
                  <a:srgbClr val="7BA0FF"/>
                </a:solidFill>
                <a:ln cap="flat">
                  <a:noFill/>
                  <a:prstDash val="solid"/>
                </a:ln>
              </p:spPr>
              <p:txBody>
                <a:bodyPr vert="horz" wrap="none" lIns="67500" tIns="33750" rIns="67500" bIns="33750" anchor="ctr" anchorCtr="1" compatLnSpc="0"/>
                <a:lstStyle/>
                <a:p>
                  <a:pPr marL="0" marR="0" lvl="0" indent="0" defTabSz="685800" eaLnBrk="1" fontAlgn="auto" latinLnBrk="0" hangingPunct="0">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Arial" pitchFamily="18"/>
                    <a:ea typeface="Microsoft YaHei" pitchFamily="2"/>
                    <a:cs typeface="Lucida Sans" pitchFamily="2"/>
                  </a:endParaRPr>
                </a:p>
              </p:txBody>
            </p:sp>
            <p:sp>
              <p:nvSpPr>
                <p:cNvPr id="191" name="Freeform: Shape 10">
                  <a:extLst>
                    <a:ext uri="{FF2B5EF4-FFF2-40B4-BE49-F238E27FC236}">
                      <a16:creationId xmlns:a16="http://schemas.microsoft.com/office/drawing/2014/main" id="{ADC702B9-13DF-8F7F-AE88-A8AD8814DE57}"/>
                    </a:ext>
                  </a:extLst>
                </p:cNvPr>
                <p:cNvSpPr/>
                <p:nvPr/>
              </p:nvSpPr>
              <p:spPr>
                <a:xfrm>
                  <a:off x="3991135" y="4380120"/>
                  <a:ext cx="662400" cy="393840"/>
                </a:xfrm>
                <a:custGeom>
                  <a:avLst/>
                  <a:gdLst/>
                  <a:ahLst/>
                  <a:cxnLst>
                    <a:cxn ang="3cd4">
                      <a:pos x="hc" y="t"/>
                    </a:cxn>
                    <a:cxn ang="cd2">
                      <a:pos x="l" y="vc"/>
                    </a:cxn>
                    <a:cxn ang="cd4">
                      <a:pos x="hc" y="b"/>
                    </a:cxn>
                    <a:cxn ang="0">
                      <a:pos x="r" y="vc"/>
                    </a:cxn>
                  </a:cxnLst>
                  <a:rect l="l" t="t" r="r" b="b"/>
                  <a:pathLst>
                    <a:path w="1841" h="1095">
                      <a:moveTo>
                        <a:pt x="1841" y="1095"/>
                      </a:moveTo>
                      <a:lnTo>
                        <a:pt x="0" y="1095"/>
                      </a:lnTo>
                      <a:lnTo>
                        <a:pt x="0" y="0"/>
                      </a:lnTo>
                      <a:lnTo>
                        <a:pt x="1841" y="0"/>
                      </a:lnTo>
                      <a:close/>
                    </a:path>
                  </a:pathLst>
                </a:custGeom>
                <a:solidFill>
                  <a:srgbClr val="7BA0FF"/>
                </a:solidFill>
                <a:ln cap="flat">
                  <a:noFill/>
                  <a:prstDash val="solid"/>
                </a:ln>
              </p:spPr>
              <p:txBody>
                <a:bodyPr vert="horz" wrap="none" lIns="67500" tIns="33750" rIns="67500" bIns="33750" anchor="ctr" anchorCtr="1" compatLnSpc="0"/>
                <a:lstStyle/>
                <a:p>
                  <a:pPr marL="0" marR="0" lvl="0" indent="0" defTabSz="685800" eaLnBrk="1" fontAlgn="auto" latinLnBrk="0" hangingPunct="0">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Arial" pitchFamily="18"/>
                    <a:ea typeface="Microsoft YaHei" pitchFamily="2"/>
                    <a:cs typeface="Lucida Sans" pitchFamily="2"/>
                  </a:endParaRPr>
                </a:p>
              </p:txBody>
            </p:sp>
            <p:sp>
              <p:nvSpPr>
                <p:cNvPr id="192" name="Freeform: Shape 11">
                  <a:extLst>
                    <a:ext uri="{FF2B5EF4-FFF2-40B4-BE49-F238E27FC236}">
                      <a16:creationId xmlns:a16="http://schemas.microsoft.com/office/drawing/2014/main" id="{5E0663A0-2BAC-97CC-3D1B-6B0257549D4E}"/>
                    </a:ext>
                  </a:extLst>
                </p:cNvPr>
                <p:cNvSpPr/>
                <p:nvPr/>
              </p:nvSpPr>
              <p:spPr>
                <a:xfrm>
                  <a:off x="4292095" y="4462200"/>
                  <a:ext cx="296640" cy="264960"/>
                </a:xfrm>
                <a:custGeom>
                  <a:avLst/>
                  <a:gdLst/>
                  <a:ahLst/>
                  <a:cxnLst>
                    <a:cxn ang="3cd4">
                      <a:pos x="hc" y="t"/>
                    </a:cxn>
                    <a:cxn ang="cd2">
                      <a:pos x="l" y="vc"/>
                    </a:cxn>
                    <a:cxn ang="cd4">
                      <a:pos x="hc" y="b"/>
                    </a:cxn>
                    <a:cxn ang="0">
                      <a:pos x="r" y="vc"/>
                    </a:cxn>
                  </a:cxnLst>
                  <a:rect l="l" t="t" r="r" b="b"/>
                  <a:pathLst>
                    <a:path w="825" h="737">
                      <a:moveTo>
                        <a:pt x="735" y="737"/>
                      </a:moveTo>
                      <a:cubicBezTo>
                        <a:pt x="79" y="737"/>
                        <a:pt x="79" y="737"/>
                        <a:pt x="79" y="737"/>
                      </a:cubicBezTo>
                      <a:cubicBezTo>
                        <a:pt x="29" y="737"/>
                        <a:pt x="0" y="698"/>
                        <a:pt x="0" y="658"/>
                      </a:cubicBezTo>
                      <a:cubicBezTo>
                        <a:pt x="0" y="81"/>
                        <a:pt x="0" y="81"/>
                        <a:pt x="0" y="81"/>
                      </a:cubicBezTo>
                      <a:cubicBezTo>
                        <a:pt x="0" y="41"/>
                        <a:pt x="29" y="0"/>
                        <a:pt x="79" y="0"/>
                      </a:cubicBezTo>
                      <a:cubicBezTo>
                        <a:pt x="735" y="0"/>
                        <a:pt x="735" y="0"/>
                        <a:pt x="735" y="0"/>
                      </a:cubicBezTo>
                      <a:cubicBezTo>
                        <a:pt x="786" y="0"/>
                        <a:pt x="825" y="41"/>
                        <a:pt x="825" y="81"/>
                      </a:cubicBezTo>
                      <a:cubicBezTo>
                        <a:pt x="825" y="658"/>
                        <a:pt x="825" y="658"/>
                        <a:pt x="825" y="658"/>
                      </a:cubicBezTo>
                      <a:cubicBezTo>
                        <a:pt x="825" y="698"/>
                        <a:pt x="786" y="737"/>
                        <a:pt x="735" y="737"/>
                      </a:cubicBezTo>
                      <a:close/>
                    </a:path>
                  </a:pathLst>
                </a:custGeom>
                <a:solidFill>
                  <a:srgbClr val="7BA0FF">
                    <a:lumMod val="40000"/>
                    <a:lumOff val="60000"/>
                  </a:srgbClr>
                </a:solidFill>
                <a:ln cap="flat">
                  <a:noFill/>
                  <a:prstDash val="solid"/>
                </a:ln>
              </p:spPr>
              <p:txBody>
                <a:bodyPr vert="horz" wrap="none" lIns="67500" tIns="33750" rIns="67500" bIns="33750" anchor="ctr" anchorCtr="1" compatLnSpc="0"/>
                <a:lstStyle/>
                <a:p>
                  <a:pPr marL="0" marR="0" lvl="0" indent="0" defTabSz="685800" eaLnBrk="1" fontAlgn="auto" latinLnBrk="0" hangingPunct="0">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Arial" pitchFamily="18"/>
                    <a:ea typeface="Microsoft YaHei" pitchFamily="2"/>
                    <a:cs typeface="Lucida Sans" pitchFamily="2"/>
                  </a:endParaRPr>
                </a:p>
              </p:txBody>
            </p:sp>
            <p:sp>
              <p:nvSpPr>
                <p:cNvPr id="193" name="Freeform: Shape 12">
                  <a:extLst>
                    <a:ext uri="{FF2B5EF4-FFF2-40B4-BE49-F238E27FC236}">
                      <a16:creationId xmlns:a16="http://schemas.microsoft.com/office/drawing/2014/main" id="{AB9CEEC9-F5AF-1CFF-1242-0C4E58D26E88}"/>
                    </a:ext>
                  </a:extLst>
                </p:cNvPr>
                <p:cNvSpPr/>
                <p:nvPr/>
              </p:nvSpPr>
              <p:spPr>
                <a:xfrm>
                  <a:off x="4270494" y="4713480"/>
                  <a:ext cx="336240" cy="31680"/>
                </a:xfrm>
                <a:custGeom>
                  <a:avLst/>
                  <a:gdLst/>
                  <a:ahLst/>
                  <a:cxnLst>
                    <a:cxn ang="3cd4">
                      <a:pos x="hc" y="t"/>
                    </a:cxn>
                    <a:cxn ang="cd2">
                      <a:pos x="l" y="vc"/>
                    </a:cxn>
                    <a:cxn ang="cd4">
                      <a:pos x="hc" y="b"/>
                    </a:cxn>
                    <a:cxn ang="0">
                      <a:pos x="r" y="vc"/>
                    </a:cxn>
                  </a:cxnLst>
                  <a:rect l="l" t="t" r="r" b="b"/>
                  <a:pathLst>
                    <a:path w="935" h="89">
                      <a:moveTo>
                        <a:pt x="896" y="89"/>
                      </a:moveTo>
                      <a:cubicBezTo>
                        <a:pt x="49" y="89"/>
                        <a:pt x="49" y="89"/>
                        <a:pt x="49" y="89"/>
                      </a:cubicBezTo>
                      <a:cubicBezTo>
                        <a:pt x="20" y="89"/>
                        <a:pt x="0" y="69"/>
                        <a:pt x="0" y="39"/>
                      </a:cubicBezTo>
                      <a:cubicBezTo>
                        <a:pt x="0" y="20"/>
                        <a:pt x="20" y="0"/>
                        <a:pt x="49" y="0"/>
                      </a:cubicBezTo>
                      <a:cubicBezTo>
                        <a:pt x="896" y="0"/>
                        <a:pt x="896" y="0"/>
                        <a:pt x="896" y="0"/>
                      </a:cubicBezTo>
                      <a:cubicBezTo>
                        <a:pt x="915" y="0"/>
                        <a:pt x="935" y="20"/>
                        <a:pt x="935" y="39"/>
                      </a:cubicBezTo>
                      <a:cubicBezTo>
                        <a:pt x="935" y="69"/>
                        <a:pt x="915" y="89"/>
                        <a:pt x="896" y="89"/>
                      </a:cubicBezTo>
                      <a:close/>
                    </a:path>
                  </a:pathLst>
                </a:custGeom>
                <a:solidFill>
                  <a:srgbClr val="2853DC"/>
                </a:solidFill>
                <a:ln cap="flat">
                  <a:noFill/>
                  <a:prstDash val="solid"/>
                </a:ln>
              </p:spPr>
              <p:txBody>
                <a:bodyPr vert="horz" wrap="none" lIns="67500" tIns="33750" rIns="67500" bIns="33750" anchor="ctr" anchorCtr="1" compatLnSpc="0"/>
                <a:lstStyle/>
                <a:p>
                  <a:pPr marL="0" marR="0" lvl="0" indent="0" defTabSz="685800" eaLnBrk="1" fontAlgn="auto" latinLnBrk="0" hangingPunct="0">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Arial" pitchFamily="18"/>
                    <a:ea typeface="Microsoft YaHei" pitchFamily="2"/>
                    <a:cs typeface="Lucida Sans" pitchFamily="2"/>
                  </a:endParaRPr>
                </a:p>
              </p:txBody>
            </p:sp>
            <p:sp>
              <p:nvSpPr>
                <p:cNvPr id="194" name="Freeform: Shape 13">
                  <a:extLst>
                    <a:ext uri="{FF2B5EF4-FFF2-40B4-BE49-F238E27FC236}">
                      <a16:creationId xmlns:a16="http://schemas.microsoft.com/office/drawing/2014/main" id="{6AE77D38-68E3-7127-E1BB-6F32D3086851}"/>
                    </a:ext>
                  </a:extLst>
                </p:cNvPr>
                <p:cNvSpPr/>
                <p:nvPr/>
              </p:nvSpPr>
              <p:spPr>
                <a:xfrm>
                  <a:off x="3955135" y="4774320"/>
                  <a:ext cx="730080" cy="81720"/>
                </a:xfrm>
                <a:custGeom>
                  <a:avLst/>
                  <a:gdLst/>
                  <a:ahLst/>
                  <a:cxnLst>
                    <a:cxn ang="3cd4">
                      <a:pos x="hc" y="t"/>
                    </a:cxn>
                    <a:cxn ang="cd2">
                      <a:pos x="l" y="vc"/>
                    </a:cxn>
                    <a:cxn ang="cd4">
                      <a:pos x="hc" y="b"/>
                    </a:cxn>
                    <a:cxn ang="0">
                      <a:pos x="r" y="vc"/>
                    </a:cxn>
                  </a:cxnLst>
                  <a:rect l="l" t="t" r="r" b="b"/>
                  <a:pathLst>
                    <a:path w="2029" h="228">
                      <a:moveTo>
                        <a:pt x="2029" y="228"/>
                      </a:moveTo>
                      <a:cubicBezTo>
                        <a:pt x="0" y="228"/>
                        <a:pt x="0" y="228"/>
                        <a:pt x="0" y="228"/>
                      </a:cubicBezTo>
                      <a:cubicBezTo>
                        <a:pt x="0" y="79"/>
                        <a:pt x="0" y="79"/>
                        <a:pt x="0" y="79"/>
                      </a:cubicBezTo>
                      <a:cubicBezTo>
                        <a:pt x="0" y="29"/>
                        <a:pt x="40" y="0"/>
                        <a:pt x="80" y="0"/>
                      </a:cubicBezTo>
                      <a:cubicBezTo>
                        <a:pt x="1950" y="0"/>
                        <a:pt x="1950" y="0"/>
                        <a:pt x="1950" y="0"/>
                      </a:cubicBezTo>
                      <a:cubicBezTo>
                        <a:pt x="1990" y="0"/>
                        <a:pt x="2029" y="29"/>
                        <a:pt x="2029" y="79"/>
                      </a:cubicBezTo>
                      <a:close/>
                    </a:path>
                  </a:pathLst>
                </a:custGeom>
                <a:solidFill>
                  <a:srgbClr val="2853DC"/>
                </a:solidFill>
                <a:ln cap="flat">
                  <a:noFill/>
                  <a:prstDash val="solid"/>
                </a:ln>
              </p:spPr>
              <p:txBody>
                <a:bodyPr vert="horz" wrap="none" lIns="67500" tIns="33750" rIns="67500" bIns="33750" anchor="ctr" anchorCtr="1" compatLnSpc="0"/>
                <a:lstStyle/>
                <a:p>
                  <a:pPr marL="0" marR="0" lvl="0" indent="0" defTabSz="685800" eaLnBrk="1" fontAlgn="auto" latinLnBrk="0" hangingPunct="0">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Arial" pitchFamily="18"/>
                    <a:ea typeface="Microsoft YaHei" pitchFamily="2"/>
                    <a:cs typeface="Lucida Sans" pitchFamily="2"/>
                  </a:endParaRPr>
                </a:p>
              </p:txBody>
            </p:sp>
            <p:sp>
              <p:nvSpPr>
                <p:cNvPr id="195" name="Freeform: Shape 14">
                  <a:extLst>
                    <a:ext uri="{FF2B5EF4-FFF2-40B4-BE49-F238E27FC236}">
                      <a16:creationId xmlns:a16="http://schemas.microsoft.com/office/drawing/2014/main" id="{21D73709-37C2-7E17-D0A7-B35AAF787A47}"/>
                    </a:ext>
                  </a:extLst>
                </p:cNvPr>
                <p:cNvSpPr/>
                <p:nvPr/>
              </p:nvSpPr>
              <p:spPr>
                <a:xfrm>
                  <a:off x="4066015" y="4534200"/>
                  <a:ext cx="168120" cy="239760"/>
                </a:xfrm>
                <a:custGeom>
                  <a:avLst/>
                  <a:gdLst/>
                  <a:ahLst/>
                  <a:cxnLst>
                    <a:cxn ang="3cd4">
                      <a:pos x="hc" y="t"/>
                    </a:cxn>
                    <a:cxn ang="cd2">
                      <a:pos x="l" y="vc"/>
                    </a:cxn>
                    <a:cxn ang="cd4">
                      <a:pos x="hc" y="b"/>
                    </a:cxn>
                    <a:cxn ang="0">
                      <a:pos x="r" y="vc"/>
                    </a:cxn>
                  </a:cxnLst>
                  <a:rect l="l" t="t" r="r" b="b"/>
                  <a:pathLst>
                    <a:path w="468" h="667">
                      <a:moveTo>
                        <a:pt x="468" y="667"/>
                      </a:moveTo>
                      <a:lnTo>
                        <a:pt x="0" y="667"/>
                      </a:lnTo>
                      <a:lnTo>
                        <a:pt x="0" y="0"/>
                      </a:lnTo>
                      <a:lnTo>
                        <a:pt x="468" y="0"/>
                      </a:lnTo>
                      <a:close/>
                    </a:path>
                  </a:pathLst>
                </a:custGeom>
                <a:solidFill>
                  <a:srgbClr val="2853DC"/>
                </a:solidFill>
                <a:ln cap="flat">
                  <a:noFill/>
                  <a:prstDash val="solid"/>
                </a:ln>
              </p:spPr>
              <p:txBody>
                <a:bodyPr vert="horz" wrap="none" lIns="67500" tIns="33750" rIns="67500" bIns="33750" anchor="ctr" anchorCtr="1" compatLnSpc="0"/>
                <a:lstStyle/>
                <a:p>
                  <a:pPr marL="0" marR="0" lvl="0" indent="0" defTabSz="685800" eaLnBrk="1" fontAlgn="auto" latinLnBrk="0" hangingPunct="0">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Arial" pitchFamily="18"/>
                    <a:ea typeface="Microsoft YaHei" pitchFamily="2"/>
                    <a:cs typeface="Lucida Sans" pitchFamily="2"/>
                  </a:endParaRPr>
                </a:p>
              </p:txBody>
            </p:sp>
            <p:sp>
              <p:nvSpPr>
                <p:cNvPr id="196" name="Freeform: Shape 15">
                  <a:extLst>
                    <a:ext uri="{FF2B5EF4-FFF2-40B4-BE49-F238E27FC236}">
                      <a16:creationId xmlns:a16="http://schemas.microsoft.com/office/drawing/2014/main" id="{8C6CD511-2736-90AF-55A1-9513C763728B}"/>
                    </a:ext>
                  </a:extLst>
                </p:cNvPr>
                <p:cNvSpPr/>
                <p:nvPr/>
              </p:nvSpPr>
              <p:spPr>
                <a:xfrm>
                  <a:off x="3958735" y="4344480"/>
                  <a:ext cx="723240" cy="53280"/>
                </a:xfrm>
                <a:custGeom>
                  <a:avLst/>
                  <a:gdLst/>
                  <a:ahLst/>
                  <a:cxnLst>
                    <a:cxn ang="3cd4">
                      <a:pos x="hc" y="t"/>
                    </a:cxn>
                    <a:cxn ang="cd2">
                      <a:pos x="l" y="vc"/>
                    </a:cxn>
                    <a:cxn ang="cd4">
                      <a:pos x="hc" y="b"/>
                    </a:cxn>
                    <a:cxn ang="0">
                      <a:pos x="r" y="vc"/>
                    </a:cxn>
                  </a:cxnLst>
                  <a:rect l="l" t="t" r="r" b="b"/>
                  <a:pathLst>
                    <a:path w="2010" h="149">
                      <a:moveTo>
                        <a:pt x="0" y="149"/>
                      </a:moveTo>
                      <a:lnTo>
                        <a:pt x="2010" y="149"/>
                      </a:lnTo>
                      <a:lnTo>
                        <a:pt x="2010" y="0"/>
                      </a:lnTo>
                      <a:lnTo>
                        <a:pt x="0" y="0"/>
                      </a:lnTo>
                      <a:close/>
                    </a:path>
                  </a:pathLst>
                </a:custGeom>
                <a:solidFill>
                  <a:srgbClr val="2853DC"/>
                </a:solidFill>
                <a:ln cap="flat">
                  <a:noFill/>
                  <a:prstDash val="solid"/>
                </a:ln>
              </p:spPr>
              <p:txBody>
                <a:bodyPr vert="horz" wrap="none" lIns="67500" tIns="33750" rIns="67500" bIns="33750" anchor="ctr" anchorCtr="1" compatLnSpc="0"/>
                <a:lstStyle/>
                <a:p>
                  <a:pPr marL="0" marR="0" lvl="0" indent="0" defTabSz="685800" eaLnBrk="1" fontAlgn="auto" latinLnBrk="0" hangingPunct="0">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Arial" pitchFamily="18"/>
                    <a:ea typeface="Microsoft YaHei" pitchFamily="2"/>
                    <a:cs typeface="Lucida Sans" pitchFamily="2"/>
                  </a:endParaRPr>
                </a:p>
              </p:txBody>
            </p:sp>
            <p:sp>
              <p:nvSpPr>
                <p:cNvPr id="197" name="Freeform: Shape 16">
                  <a:extLst>
                    <a:ext uri="{FF2B5EF4-FFF2-40B4-BE49-F238E27FC236}">
                      <a16:creationId xmlns:a16="http://schemas.microsoft.com/office/drawing/2014/main" id="{1D9DC68F-FB33-7AC9-FD72-74A73407DB2E}"/>
                    </a:ext>
                  </a:extLst>
                </p:cNvPr>
                <p:cNvSpPr/>
                <p:nvPr/>
              </p:nvSpPr>
              <p:spPr>
                <a:xfrm>
                  <a:off x="4345735" y="4519800"/>
                  <a:ext cx="169200" cy="150120"/>
                </a:xfrm>
                <a:custGeom>
                  <a:avLst/>
                  <a:gdLst/>
                  <a:ahLst/>
                  <a:cxnLst>
                    <a:cxn ang="3cd4">
                      <a:pos x="hc" y="t"/>
                    </a:cxn>
                    <a:cxn ang="cd2">
                      <a:pos x="l" y="vc"/>
                    </a:cxn>
                    <a:cxn ang="cd4">
                      <a:pos x="hc" y="b"/>
                    </a:cxn>
                    <a:cxn ang="0">
                      <a:pos x="r" y="vc"/>
                    </a:cxn>
                  </a:cxnLst>
                  <a:rect l="l" t="t" r="r" b="b"/>
                  <a:pathLst>
                    <a:path w="471" h="418">
                      <a:moveTo>
                        <a:pt x="178" y="0"/>
                      </a:moveTo>
                      <a:cubicBezTo>
                        <a:pt x="9" y="90"/>
                        <a:pt x="9" y="90"/>
                        <a:pt x="9" y="90"/>
                      </a:cubicBezTo>
                      <a:cubicBezTo>
                        <a:pt x="0" y="99"/>
                        <a:pt x="0" y="110"/>
                        <a:pt x="0" y="119"/>
                      </a:cubicBezTo>
                      <a:cubicBezTo>
                        <a:pt x="40" y="200"/>
                        <a:pt x="40" y="200"/>
                        <a:pt x="40" y="200"/>
                      </a:cubicBezTo>
                      <a:cubicBezTo>
                        <a:pt x="49" y="209"/>
                        <a:pt x="59" y="209"/>
                        <a:pt x="69" y="209"/>
                      </a:cubicBezTo>
                      <a:cubicBezTo>
                        <a:pt x="109" y="189"/>
                        <a:pt x="109" y="189"/>
                        <a:pt x="109" y="189"/>
                      </a:cubicBezTo>
                      <a:cubicBezTo>
                        <a:pt x="109" y="398"/>
                        <a:pt x="109" y="398"/>
                        <a:pt x="109" y="398"/>
                      </a:cubicBezTo>
                      <a:cubicBezTo>
                        <a:pt x="109" y="408"/>
                        <a:pt x="119" y="418"/>
                        <a:pt x="129" y="418"/>
                      </a:cubicBezTo>
                      <a:cubicBezTo>
                        <a:pt x="347" y="418"/>
                        <a:pt x="347" y="418"/>
                        <a:pt x="347" y="418"/>
                      </a:cubicBezTo>
                      <a:cubicBezTo>
                        <a:pt x="358" y="418"/>
                        <a:pt x="367" y="408"/>
                        <a:pt x="367" y="398"/>
                      </a:cubicBezTo>
                      <a:cubicBezTo>
                        <a:pt x="367" y="189"/>
                        <a:pt x="367" y="189"/>
                        <a:pt x="367" y="189"/>
                      </a:cubicBezTo>
                      <a:cubicBezTo>
                        <a:pt x="408" y="209"/>
                        <a:pt x="408" y="209"/>
                        <a:pt x="408" y="209"/>
                      </a:cubicBezTo>
                      <a:cubicBezTo>
                        <a:pt x="417" y="209"/>
                        <a:pt x="428" y="209"/>
                        <a:pt x="428" y="200"/>
                      </a:cubicBezTo>
                      <a:cubicBezTo>
                        <a:pt x="467" y="119"/>
                        <a:pt x="467" y="119"/>
                        <a:pt x="467" y="119"/>
                      </a:cubicBezTo>
                      <a:cubicBezTo>
                        <a:pt x="477" y="110"/>
                        <a:pt x="467" y="99"/>
                        <a:pt x="457" y="90"/>
                      </a:cubicBezTo>
                      <a:cubicBezTo>
                        <a:pt x="308" y="0"/>
                        <a:pt x="308" y="0"/>
                        <a:pt x="308" y="0"/>
                      </a:cubicBezTo>
                      <a:close/>
                    </a:path>
                  </a:pathLst>
                </a:custGeom>
                <a:solidFill>
                  <a:srgbClr val="2853DC"/>
                </a:solidFill>
                <a:ln cap="flat">
                  <a:noFill/>
                  <a:prstDash val="solid"/>
                </a:ln>
              </p:spPr>
              <p:txBody>
                <a:bodyPr vert="horz" wrap="none" lIns="67500" tIns="33750" rIns="67500" bIns="33750" anchor="ctr" anchorCtr="1" compatLnSpc="0"/>
                <a:lstStyle/>
                <a:p>
                  <a:pPr marL="0" marR="0" lvl="0" indent="0" defTabSz="685800" eaLnBrk="1" fontAlgn="auto" latinLnBrk="0" hangingPunct="0">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Arial" pitchFamily="18"/>
                    <a:ea typeface="Microsoft YaHei" pitchFamily="2"/>
                    <a:cs typeface="Lucida Sans" pitchFamily="2"/>
                  </a:endParaRPr>
                </a:p>
              </p:txBody>
            </p:sp>
            <p:sp>
              <p:nvSpPr>
                <p:cNvPr id="198" name="Freeform: Shape 17">
                  <a:extLst>
                    <a:ext uri="{FF2B5EF4-FFF2-40B4-BE49-F238E27FC236}">
                      <a16:creationId xmlns:a16="http://schemas.microsoft.com/office/drawing/2014/main" id="{3C0B409E-8DF6-CAA2-CDCF-769B96D5B829}"/>
                    </a:ext>
                  </a:extLst>
                </p:cNvPr>
                <p:cNvSpPr/>
                <p:nvPr/>
              </p:nvSpPr>
              <p:spPr>
                <a:xfrm>
                  <a:off x="4409815" y="4519800"/>
                  <a:ext cx="46440" cy="24840"/>
                </a:xfrm>
                <a:custGeom>
                  <a:avLst/>
                  <a:gdLst/>
                  <a:ahLst/>
                  <a:cxnLst>
                    <a:cxn ang="3cd4">
                      <a:pos x="hc" y="t"/>
                    </a:cxn>
                    <a:cxn ang="cd2">
                      <a:pos x="l" y="vc"/>
                    </a:cxn>
                    <a:cxn ang="cd4">
                      <a:pos x="hc" y="b"/>
                    </a:cxn>
                    <a:cxn ang="0">
                      <a:pos x="r" y="vc"/>
                    </a:cxn>
                  </a:cxnLst>
                  <a:rect l="l" t="t" r="r" b="b"/>
                  <a:pathLst>
                    <a:path w="130" h="70">
                      <a:moveTo>
                        <a:pt x="61" y="70"/>
                      </a:moveTo>
                      <a:cubicBezTo>
                        <a:pt x="101" y="70"/>
                        <a:pt x="130" y="40"/>
                        <a:pt x="130" y="0"/>
                      </a:cubicBezTo>
                      <a:cubicBezTo>
                        <a:pt x="0" y="0"/>
                        <a:pt x="0" y="0"/>
                        <a:pt x="0" y="0"/>
                      </a:cubicBezTo>
                      <a:cubicBezTo>
                        <a:pt x="0" y="40"/>
                        <a:pt x="31" y="70"/>
                        <a:pt x="61" y="70"/>
                      </a:cubicBezTo>
                      <a:close/>
                    </a:path>
                  </a:pathLst>
                </a:custGeom>
                <a:solidFill>
                  <a:srgbClr val="7BA0FF"/>
                </a:solidFill>
                <a:ln cap="flat">
                  <a:noFill/>
                  <a:prstDash val="solid"/>
                </a:ln>
              </p:spPr>
              <p:txBody>
                <a:bodyPr vert="horz" wrap="none" lIns="67500" tIns="33750" rIns="67500" bIns="33750" anchor="ctr" anchorCtr="1" compatLnSpc="0"/>
                <a:lstStyle/>
                <a:p>
                  <a:pPr marL="0" marR="0" lvl="0" indent="0" defTabSz="685800" eaLnBrk="1" fontAlgn="auto" latinLnBrk="0" hangingPunct="0">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Arial" pitchFamily="18"/>
                    <a:ea typeface="Microsoft YaHei" pitchFamily="2"/>
                    <a:cs typeface="Lucida Sans" pitchFamily="2"/>
                  </a:endParaRPr>
                </a:p>
              </p:txBody>
            </p:sp>
            <p:sp>
              <p:nvSpPr>
                <p:cNvPr id="199" name="Freeform: Shape 18">
                  <a:extLst>
                    <a:ext uri="{FF2B5EF4-FFF2-40B4-BE49-F238E27FC236}">
                      <a16:creationId xmlns:a16="http://schemas.microsoft.com/office/drawing/2014/main" id="{E1189D96-25B4-765F-4C14-3D21CB90C4CA}"/>
                    </a:ext>
                  </a:extLst>
                </p:cNvPr>
                <p:cNvSpPr/>
                <p:nvPr/>
              </p:nvSpPr>
              <p:spPr>
                <a:xfrm>
                  <a:off x="4138015" y="4534200"/>
                  <a:ext cx="24840" cy="239760"/>
                </a:xfrm>
                <a:custGeom>
                  <a:avLst/>
                  <a:gdLst/>
                  <a:ahLst/>
                  <a:cxnLst>
                    <a:cxn ang="3cd4">
                      <a:pos x="hc" y="t"/>
                    </a:cxn>
                    <a:cxn ang="cd2">
                      <a:pos x="l" y="vc"/>
                    </a:cxn>
                    <a:cxn ang="cd4">
                      <a:pos x="hc" y="b"/>
                    </a:cxn>
                    <a:cxn ang="0">
                      <a:pos x="r" y="vc"/>
                    </a:cxn>
                  </a:cxnLst>
                  <a:rect l="l" t="t" r="r" b="b"/>
                  <a:pathLst>
                    <a:path w="70" h="667">
                      <a:moveTo>
                        <a:pt x="0" y="0"/>
                      </a:moveTo>
                      <a:lnTo>
                        <a:pt x="0" y="298"/>
                      </a:lnTo>
                      <a:lnTo>
                        <a:pt x="0" y="368"/>
                      </a:lnTo>
                      <a:lnTo>
                        <a:pt x="0" y="667"/>
                      </a:lnTo>
                      <a:lnTo>
                        <a:pt x="0" y="667"/>
                      </a:lnTo>
                      <a:lnTo>
                        <a:pt x="70" y="667"/>
                      </a:lnTo>
                      <a:lnTo>
                        <a:pt x="70" y="667"/>
                      </a:lnTo>
                      <a:lnTo>
                        <a:pt x="70" y="368"/>
                      </a:lnTo>
                      <a:lnTo>
                        <a:pt x="70" y="298"/>
                      </a:lnTo>
                      <a:lnTo>
                        <a:pt x="70" y="0"/>
                      </a:lnTo>
                      <a:lnTo>
                        <a:pt x="70" y="0"/>
                      </a:lnTo>
                      <a:close/>
                    </a:path>
                  </a:pathLst>
                </a:custGeom>
                <a:solidFill>
                  <a:srgbClr val="7BA0FF"/>
                </a:solidFill>
                <a:ln cap="flat">
                  <a:noFill/>
                  <a:prstDash val="solid"/>
                </a:ln>
              </p:spPr>
              <p:txBody>
                <a:bodyPr vert="horz" wrap="none" lIns="67500" tIns="33750" rIns="67500" bIns="33750" anchor="ctr" anchorCtr="1" compatLnSpc="0"/>
                <a:lstStyle/>
                <a:p>
                  <a:pPr marL="0" marR="0" lvl="0" indent="0" defTabSz="685800" eaLnBrk="1" fontAlgn="auto" latinLnBrk="0" hangingPunct="0">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Arial" pitchFamily="18"/>
                    <a:ea typeface="Microsoft YaHei" pitchFamily="2"/>
                    <a:cs typeface="Lucida Sans" pitchFamily="2"/>
                  </a:endParaRPr>
                </a:p>
              </p:txBody>
            </p:sp>
            <p:sp>
              <p:nvSpPr>
                <p:cNvPr id="200" name="Freeform: Shape 19">
                  <a:extLst>
                    <a:ext uri="{FF2B5EF4-FFF2-40B4-BE49-F238E27FC236}">
                      <a16:creationId xmlns:a16="http://schemas.microsoft.com/office/drawing/2014/main" id="{563231B8-35FA-F48F-92B3-E2C966C34A7A}"/>
                    </a:ext>
                  </a:extLst>
                </p:cNvPr>
                <p:cNvSpPr/>
                <p:nvPr/>
              </p:nvSpPr>
              <p:spPr>
                <a:xfrm>
                  <a:off x="4177255" y="4638240"/>
                  <a:ext cx="21240" cy="20880"/>
                </a:xfrm>
                <a:custGeom>
                  <a:avLst/>
                  <a:gdLst/>
                  <a:ahLst/>
                  <a:cxnLst>
                    <a:cxn ang="3cd4">
                      <a:pos x="hc" y="t"/>
                    </a:cxn>
                    <a:cxn ang="cd2">
                      <a:pos x="l" y="vc"/>
                    </a:cxn>
                    <a:cxn ang="cd4">
                      <a:pos x="hc" y="b"/>
                    </a:cxn>
                    <a:cxn ang="0">
                      <a:pos x="r" y="vc"/>
                    </a:cxn>
                  </a:cxnLst>
                  <a:rect l="l" t="t" r="r" b="b"/>
                  <a:pathLst>
                    <a:path w="60" h="59">
                      <a:moveTo>
                        <a:pt x="60" y="29"/>
                      </a:moveTo>
                      <a:cubicBezTo>
                        <a:pt x="60" y="49"/>
                        <a:pt x="40" y="59"/>
                        <a:pt x="30" y="59"/>
                      </a:cubicBezTo>
                      <a:cubicBezTo>
                        <a:pt x="10" y="59"/>
                        <a:pt x="0" y="49"/>
                        <a:pt x="0" y="29"/>
                      </a:cubicBezTo>
                      <a:cubicBezTo>
                        <a:pt x="0" y="9"/>
                        <a:pt x="10" y="0"/>
                        <a:pt x="30" y="0"/>
                      </a:cubicBezTo>
                      <a:cubicBezTo>
                        <a:pt x="40" y="0"/>
                        <a:pt x="60" y="9"/>
                        <a:pt x="60" y="29"/>
                      </a:cubicBezTo>
                      <a:close/>
                    </a:path>
                  </a:pathLst>
                </a:custGeom>
                <a:solidFill>
                  <a:srgbClr val="7BA0FF"/>
                </a:solidFill>
                <a:ln cap="flat">
                  <a:noFill/>
                  <a:prstDash val="solid"/>
                </a:ln>
              </p:spPr>
              <p:txBody>
                <a:bodyPr vert="horz" wrap="none" lIns="67500" tIns="33750" rIns="67500" bIns="33750" anchor="ctr" anchorCtr="1" compatLnSpc="0"/>
                <a:lstStyle/>
                <a:p>
                  <a:pPr marL="0" marR="0" lvl="0" indent="0" defTabSz="685800" eaLnBrk="1" fontAlgn="auto" latinLnBrk="0" hangingPunct="0">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Arial" pitchFamily="18"/>
                    <a:ea typeface="Microsoft YaHei" pitchFamily="2"/>
                    <a:cs typeface="Lucida Sans" pitchFamily="2"/>
                  </a:endParaRPr>
                </a:p>
              </p:txBody>
            </p:sp>
            <p:sp>
              <p:nvSpPr>
                <p:cNvPr id="201" name="Freeform: Shape 20">
                  <a:extLst>
                    <a:ext uri="{FF2B5EF4-FFF2-40B4-BE49-F238E27FC236}">
                      <a16:creationId xmlns:a16="http://schemas.microsoft.com/office/drawing/2014/main" id="{61803B6E-F712-C61E-2D77-29248F588F0E}"/>
                    </a:ext>
                  </a:extLst>
                </p:cNvPr>
                <p:cNvSpPr/>
                <p:nvPr/>
              </p:nvSpPr>
              <p:spPr>
                <a:xfrm>
                  <a:off x="4102015" y="4638240"/>
                  <a:ext cx="21240" cy="20880"/>
                </a:xfrm>
                <a:custGeom>
                  <a:avLst/>
                  <a:gdLst/>
                  <a:ahLst/>
                  <a:cxnLst>
                    <a:cxn ang="3cd4">
                      <a:pos x="hc" y="t"/>
                    </a:cxn>
                    <a:cxn ang="cd2">
                      <a:pos x="l" y="vc"/>
                    </a:cxn>
                    <a:cxn ang="cd4">
                      <a:pos x="hc" y="b"/>
                    </a:cxn>
                    <a:cxn ang="0">
                      <a:pos x="r" y="vc"/>
                    </a:cxn>
                  </a:cxnLst>
                  <a:rect l="l" t="t" r="r" b="b"/>
                  <a:pathLst>
                    <a:path w="60" h="59">
                      <a:moveTo>
                        <a:pt x="60" y="29"/>
                      </a:moveTo>
                      <a:cubicBezTo>
                        <a:pt x="60" y="49"/>
                        <a:pt x="50" y="59"/>
                        <a:pt x="30" y="59"/>
                      </a:cubicBezTo>
                      <a:cubicBezTo>
                        <a:pt x="20" y="59"/>
                        <a:pt x="0" y="49"/>
                        <a:pt x="0" y="29"/>
                      </a:cubicBezTo>
                      <a:cubicBezTo>
                        <a:pt x="0" y="9"/>
                        <a:pt x="20" y="0"/>
                        <a:pt x="30" y="0"/>
                      </a:cubicBezTo>
                      <a:cubicBezTo>
                        <a:pt x="50" y="0"/>
                        <a:pt x="60" y="9"/>
                        <a:pt x="60" y="29"/>
                      </a:cubicBezTo>
                      <a:close/>
                    </a:path>
                  </a:pathLst>
                </a:custGeom>
                <a:solidFill>
                  <a:srgbClr val="7BA0FF"/>
                </a:solidFill>
                <a:ln cap="flat">
                  <a:noFill/>
                  <a:prstDash val="solid"/>
                </a:ln>
              </p:spPr>
              <p:txBody>
                <a:bodyPr vert="horz" wrap="none" lIns="67500" tIns="33750" rIns="67500" bIns="33750" anchor="ctr" anchorCtr="1" compatLnSpc="0"/>
                <a:lstStyle/>
                <a:p>
                  <a:pPr marL="0" marR="0" lvl="0" indent="0" defTabSz="685800" eaLnBrk="1" fontAlgn="auto" latinLnBrk="0" hangingPunct="0">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Arial" pitchFamily="18"/>
                    <a:ea typeface="Microsoft YaHei" pitchFamily="2"/>
                    <a:cs typeface="Lucida Sans" pitchFamily="2"/>
                  </a:endParaRPr>
                </a:p>
              </p:txBody>
            </p:sp>
            <p:sp>
              <p:nvSpPr>
                <p:cNvPr id="202" name="Freeform: Shape 21">
                  <a:extLst>
                    <a:ext uri="{FF2B5EF4-FFF2-40B4-BE49-F238E27FC236}">
                      <a16:creationId xmlns:a16="http://schemas.microsoft.com/office/drawing/2014/main" id="{7E0C8102-74BB-89DC-E1D0-B1A8F8357C70}"/>
                    </a:ext>
                  </a:extLst>
                </p:cNvPr>
                <p:cNvSpPr/>
                <p:nvPr/>
              </p:nvSpPr>
              <p:spPr>
                <a:xfrm>
                  <a:off x="4732375" y="4545000"/>
                  <a:ext cx="221760" cy="182160"/>
                </a:xfrm>
                <a:custGeom>
                  <a:avLst/>
                  <a:gdLst/>
                  <a:ahLst/>
                  <a:cxnLst>
                    <a:cxn ang="3cd4">
                      <a:pos x="hc" y="t"/>
                    </a:cxn>
                    <a:cxn ang="cd2">
                      <a:pos x="l" y="vc"/>
                    </a:cxn>
                    <a:cxn ang="cd4">
                      <a:pos x="hc" y="b"/>
                    </a:cxn>
                    <a:cxn ang="0">
                      <a:pos x="r" y="vc"/>
                    </a:cxn>
                  </a:cxnLst>
                  <a:rect l="l" t="t" r="r" b="b"/>
                  <a:pathLst>
                    <a:path w="617" h="507">
                      <a:moveTo>
                        <a:pt x="70" y="507"/>
                      </a:moveTo>
                      <a:cubicBezTo>
                        <a:pt x="557" y="507"/>
                        <a:pt x="557" y="507"/>
                        <a:pt x="557" y="507"/>
                      </a:cubicBezTo>
                      <a:cubicBezTo>
                        <a:pt x="587" y="507"/>
                        <a:pt x="617" y="477"/>
                        <a:pt x="617" y="437"/>
                      </a:cubicBezTo>
                      <a:cubicBezTo>
                        <a:pt x="617" y="69"/>
                        <a:pt x="617" y="69"/>
                        <a:pt x="617" y="69"/>
                      </a:cubicBezTo>
                      <a:cubicBezTo>
                        <a:pt x="617" y="29"/>
                        <a:pt x="587" y="0"/>
                        <a:pt x="557" y="0"/>
                      </a:cubicBezTo>
                      <a:cubicBezTo>
                        <a:pt x="70" y="0"/>
                        <a:pt x="70" y="0"/>
                        <a:pt x="70" y="0"/>
                      </a:cubicBezTo>
                      <a:cubicBezTo>
                        <a:pt x="30" y="0"/>
                        <a:pt x="0" y="29"/>
                        <a:pt x="0" y="69"/>
                      </a:cubicBezTo>
                      <a:cubicBezTo>
                        <a:pt x="0" y="437"/>
                        <a:pt x="0" y="437"/>
                        <a:pt x="0" y="437"/>
                      </a:cubicBezTo>
                      <a:cubicBezTo>
                        <a:pt x="0" y="477"/>
                        <a:pt x="30" y="507"/>
                        <a:pt x="70" y="507"/>
                      </a:cubicBezTo>
                      <a:close/>
                    </a:path>
                  </a:pathLst>
                </a:custGeom>
                <a:solidFill>
                  <a:srgbClr val="7BA0FF"/>
                </a:solidFill>
                <a:ln cap="flat">
                  <a:noFill/>
                  <a:prstDash val="solid"/>
                </a:ln>
              </p:spPr>
              <p:txBody>
                <a:bodyPr vert="horz" wrap="none" lIns="67500" tIns="33750" rIns="67500" bIns="33750" anchor="ctr" anchorCtr="1" compatLnSpc="0"/>
                <a:lstStyle/>
                <a:p>
                  <a:pPr marL="0" marR="0" lvl="0" indent="0" defTabSz="685800" eaLnBrk="1" fontAlgn="auto" latinLnBrk="0" hangingPunct="0">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Arial" pitchFamily="18"/>
                    <a:ea typeface="Microsoft YaHei" pitchFamily="2"/>
                    <a:cs typeface="Lucida Sans" pitchFamily="2"/>
                  </a:endParaRPr>
                </a:p>
              </p:txBody>
            </p:sp>
            <p:sp>
              <p:nvSpPr>
                <p:cNvPr id="203" name="Freeform: Shape 22">
                  <a:extLst>
                    <a:ext uri="{FF2B5EF4-FFF2-40B4-BE49-F238E27FC236}">
                      <a16:creationId xmlns:a16="http://schemas.microsoft.com/office/drawing/2014/main" id="{12B5CCB7-07B2-9BBA-3D09-E402B5FCE1CC}"/>
                    </a:ext>
                  </a:extLst>
                </p:cNvPr>
                <p:cNvSpPr/>
                <p:nvPr/>
              </p:nvSpPr>
              <p:spPr>
                <a:xfrm>
                  <a:off x="4717975" y="4713480"/>
                  <a:ext cx="254160" cy="31680"/>
                </a:xfrm>
                <a:custGeom>
                  <a:avLst/>
                  <a:gdLst/>
                  <a:ahLst/>
                  <a:cxnLst>
                    <a:cxn ang="3cd4">
                      <a:pos x="hc" y="t"/>
                    </a:cxn>
                    <a:cxn ang="cd2">
                      <a:pos x="l" y="vc"/>
                    </a:cxn>
                    <a:cxn ang="cd4">
                      <a:pos x="hc" y="b"/>
                    </a:cxn>
                    <a:cxn ang="0">
                      <a:pos x="r" y="vc"/>
                    </a:cxn>
                  </a:cxnLst>
                  <a:rect l="l" t="t" r="r" b="b"/>
                  <a:pathLst>
                    <a:path w="707" h="89">
                      <a:moveTo>
                        <a:pt x="657" y="89"/>
                      </a:moveTo>
                      <a:cubicBezTo>
                        <a:pt x="50" y="89"/>
                        <a:pt x="50" y="89"/>
                        <a:pt x="50" y="89"/>
                      </a:cubicBezTo>
                      <a:cubicBezTo>
                        <a:pt x="20" y="89"/>
                        <a:pt x="0" y="69"/>
                        <a:pt x="0" y="39"/>
                      </a:cubicBezTo>
                      <a:cubicBezTo>
                        <a:pt x="0" y="20"/>
                        <a:pt x="20" y="0"/>
                        <a:pt x="50" y="0"/>
                      </a:cubicBezTo>
                      <a:cubicBezTo>
                        <a:pt x="657" y="0"/>
                        <a:pt x="657" y="0"/>
                        <a:pt x="657" y="0"/>
                      </a:cubicBezTo>
                      <a:cubicBezTo>
                        <a:pt x="687" y="0"/>
                        <a:pt x="707" y="20"/>
                        <a:pt x="707" y="39"/>
                      </a:cubicBezTo>
                      <a:cubicBezTo>
                        <a:pt x="707" y="69"/>
                        <a:pt x="687" y="89"/>
                        <a:pt x="657" y="89"/>
                      </a:cubicBezTo>
                      <a:close/>
                    </a:path>
                  </a:pathLst>
                </a:custGeom>
                <a:solidFill>
                  <a:srgbClr val="2853DC"/>
                </a:solidFill>
                <a:ln cap="flat">
                  <a:noFill/>
                  <a:prstDash val="solid"/>
                </a:ln>
              </p:spPr>
              <p:txBody>
                <a:bodyPr vert="horz" wrap="none" lIns="67500" tIns="33750" rIns="67500" bIns="33750" anchor="ctr" anchorCtr="1" compatLnSpc="0"/>
                <a:lstStyle/>
                <a:p>
                  <a:pPr marL="0" marR="0" lvl="0" indent="0" defTabSz="685800" eaLnBrk="1" fontAlgn="auto" latinLnBrk="0" hangingPunct="0">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Arial" pitchFamily="18"/>
                    <a:ea typeface="Microsoft YaHei" pitchFamily="2"/>
                    <a:cs typeface="Lucida Sans" pitchFamily="2"/>
                  </a:endParaRPr>
                </a:p>
              </p:txBody>
            </p:sp>
            <p:sp>
              <p:nvSpPr>
                <p:cNvPr id="204" name="Freeform: Shape 23">
                  <a:extLst>
                    <a:ext uri="{FF2B5EF4-FFF2-40B4-BE49-F238E27FC236}">
                      <a16:creationId xmlns:a16="http://schemas.microsoft.com/office/drawing/2014/main" id="{675AE662-EFF7-4B58-3D3E-402F5C082277}"/>
                    </a:ext>
                  </a:extLst>
                </p:cNvPr>
                <p:cNvSpPr/>
                <p:nvPr/>
              </p:nvSpPr>
              <p:spPr>
                <a:xfrm>
                  <a:off x="3686575" y="4545000"/>
                  <a:ext cx="221760" cy="182160"/>
                </a:xfrm>
                <a:custGeom>
                  <a:avLst/>
                  <a:gdLst/>
                  <a:ahLst/>
                  <a:cxnLst>
                    <a:cxn ang="3cd4">
                      <a:pos x="hc" y="t"/>
                    </a:cxn>
                    <a:cxn ang="cd2">
                      <a:pos x="l" y="vc"/>
                    </a:cxn>
                    <a:cxn ang="cd4">
                      <a:pos x="hc" y="b"/>
                    </a:cxn>
                    <a:cxn ang="0">
                      <a:pos x="r" y="vc"/>
                    </a:cxn>
                  </a:cxnLst>
                  <a:rect l="l" t="t" r="r" b="b"/>
                  <a:pathLst>
                    <a:path w="617" h="507">
                      <a:moveTo>
                        <a:pt x="69" y="507"/>
                      </a:moveTo>
                      <a:cubicBezTo>
                        <a:pt x="547" y="507"/>
                        <a:pt x="547" y="507"/>
                        <a:pt x="547" y="507"/>
                      </a:cubicBezTo>
                      <a:cubicBezTo>
                        <a:pt x="587" y="507"/>
                        <a:pt x="617" y="477"/>
                        <a:pt x="617" y="437"/>
                      </a:cubicBezTo>
                      <a:cubicBezTo>
                        <a:pt x="617" y="69"/>
                        <a:pt x="617" y="69"/>
                        <a:pt x="617" y="69"/>
                      </a:cubicBezTo>
                      <a:cubicBezTo>
                        <a:pt x="617" y="29"/>
                        <a:pt x="587" y="0"/>
                        <a:pt x="547" y="0"/>
                      </a:cubicBezTo>
                      <a:cubicBezTo>
                        <a:pt x="69" y="0"/>
                        <a:pt x="69" y="0"/>
                        <a:pt x="69" y="0"/>
                      </a:cubicBezTo>
                      <a:cubicBezTo>
                        <a:pt x="29" y="0"/>
                        <a:pt x="0" y="29"/>
                        <a:pt x="0" y="69"/>
                      </a:cubicBezTo>
                      <a:cubicBezTo>
                        <a:pt x="0" y="437"/>
                        <a:pt x="0" y="437"/>
                        <a:pt x="0" y="437"/>
                      </a:cubicBezTo>
                      <a:cubicBezTo>
                        <a:pt x="0" y="477"/>
                        <a:pt x="29" y="507"/>
                        <a:pt x="69" y="507"/>
                      </a:cubicBezTo>
                      <a:close/>
                    </a:path>
                  </a:pathLst>
                </a:custGeom>
                <a:solidFill>
                  <a:srgbClr val="7BA0FF"/>
                </a:solidFill>
                <a:ln cap="flat">
                  <a:noFill/>
                  <a:prstDash val="solid"/>
                </a:ln>
              </p:spPr>
              <p:txBody>
                <a:bodyPr vert="horz" wrap="none" lIns="67500" tIns="33750" rIns="67500" bIns="33750" anchor="ctr" anchorCtr="1" compatLnSpc="0"/>
                <a:lstStyle/>
                <a:p>
                  <a:pPr marL="0" marR="0" lvl="0" indent="0" defTabSz="685800" eaLnBrk="1" fontAlgn="auto" latinLnBrk="0" hangingPunct="0">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Arial" pitchFamily="18"/>
                    <a:ea typeface="Microsoft YaHei" pitchFamily="2"/>
                    <a:cs typeface="Lucida Sans" pitchFamily="2"/>
                  </a:endParaRPr>
                </a:p>
              </p:txBody>
            </p:sp>
            <p:sp>
              <p:nvSpPr>
                <p:cNvPr id="205" name="Freeform: Shape 24">
                  <a:extLst>
                    <a:ext uri="{FF2B5EF4-FFF2-40B4-BE49-F238E27FC236}">
                      <a16:creationId xmlns:a16="http://schemas.microsoft.com/office/drawing/2014/main" id="{4AD87D43-985F-B046-C6E3-E9A31A6F052C}"/>
                    </a:ext>
                  </a:extLst>
                </p:cNvPr>
                <p:cNvSpPr/>
                <p:nvPr/>
              </p:nvSpPr>
              <p:spPr>
                <a:xfrm>
                  <a:off x="3672175" y="4713480"/>
                  <a:ext cx="250560" cy="31680"/>
                </a:xfrm>
                <a:custGeom>
                  <a:avLst/>
                  <a:gdLst/>
                  <a:ahLst/>
                  <a:cxnLst>
                    <a:cxn ang="3cd4">
                      <a:pos x="hc" y="t"/>
                    </a:cxn>
                    <a:cxn ang="cd2">
                      <a:pos x="l" y="vc"/>
                    </a:cxn>
                    <a:cxn ang="cd4">
                      <a:pos x="hc" y="b"/>
                    </a:cxn>
                    <a:cxn ang="0">
                      <a:pos x="r" y="vc"/>
                    </a:cxn>
                  </a:cxnLst>
                  <a:rect l="l" t="t" r="r" b="b"/>
                  <a:pathLst>
                    <a:path w="697" h="89">
                      <a:moveTo>
                        <a:pt x="657" y="89"/>
                      </a:moveTo>
                      <a:cubicBezTo>
                        <a:pt x="40" y="89"/>
                        <a:pt x="40" y="89"/>
                        <a:pt x="40" y="89"/>
                      </a:cubicBezTo>
                      <a:cubicBezTo>
                        <a:pt x="10" y="89"/>
                        <a:pt x="0" y="69"/>
                        <a:pt x="0" y="39"/>
                      </a:cubicBezTo>
                      <a:cubicBezTo>
                        <a:pt x="0" y="20"/>
                        <a:pt x="10" y="0"/>
                        <a:pt x="40" y="0"/>
                      </a:cubicBezTo>
                      <a:cubicBezTo>
                        <a:pt x="657" y="0"/>
                        <a:pt x="657" y="0"/>
                        <a:pt x="657" y="0"/>
                      </a:cubicBezTo>
                      <a:cubicBezTo>
                        <a:pt x="677" y="0"/>
                        <a:pt x="697" y="20"/>
                        <a:pt x="697" y="39"/>
                      </a:cubicBezTo>
                      <a:cubicBezTo>
                        <a:pt x="697" y="69"/>
                        <a:pt x="677" y="89"/>
                        <a:pt x="657" y="89"/>
                      </a:cubicBezTo>
                      <a:close/>
                    </a:path>
                  </a:pathLst>
                </a:custGeom>
                <a:solidFill>
                  <a:srgbClr val="2853DC"/>
                </a:solidFill>
                <a:ln cap="flat">
                  <a:noFill/>
                  <a:prstDash val="solid"/>
                </a:ln>
              </p:spPr>
              <p:txBody>
                <a:bodyPr vert="horz" wrap="none" lIns="67500" tIns="33750" rIns="67500" bIns="33750" anchor="ctr" anchorCtr="1" compatLnSpc="0"/>
                <a:lstStyle/>
                <a:p>
                  <a:pPr marL="0" marR="0" lvl="0" indent="0" defTabSz="685800" eaLnBrk="1" fontAlgn="auto" latinLnBrk="0" hangingPunct="0">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3161E"/>
                    </a:solidFill>
                    <a:effectLst/>
                    <a:uLnTx/>
                    <a:uFillTx/>
                    <a:latin typeface="Arial" pitchFamily="18"/>
                    <a:ea typeface="Microsoft YaHei" pitchFamily="2"/>
                    <a:cs typeface="Lucida Sans" pitchFamily="2"/>
                  </a:endParaRPr>
                </a:p>
              </p:txBody>
            </p:sp>
          </p:grpSp>
          <p:sp>
            <p:nvSpPr>
              <p:cNvPr id="177" name="TextBox 176">
                <a:extLst>
                  <a:ext uri="{FF2B5EF4-FFF2-40B4-BE49-F238E27FC236}">
                    <a16:creationId xmlns:a16="http://schemas.microsoft.com/office/drawing/2014/main" id="{5732757D-DD14-2B3D-6EED-D7C0566B26C0}"/>
                  </a:ext>
                </a:extLst>
              </p:cNvPr>
              <p:cNvSpPr txBox="1"/>
              <p:nvPr/>
            </p:nvSpPr>
            <p:spPr>
              <a:xfrm>
                <a:off x="9800035" y="5971102"/>
                <a:ext cx="1375794" cy="258295"/>
              </a:xfrm>
              <a:prstGeom prst="rect">
                <a:avLst/>
              </a:prstGeom>
            </p:spPr>
            <p:txBody>
              <a:bodyPr wrap="square" lIns="0" tIns="0" rIns="0" bIns="0" rtlCol="0">
                <a:spAutoFit/>
              </a:bodyPr>
              <a:lstStyle/>
              <a:p>
                <a:pPr marL="0" marR="0" lvl="0" indent="0" algn="ctr" defTabSz="685800" eaLnBrk="1" fontAlgn="auto" latinLnBrk="0" hangingPunct="1">
                  <a:lnSpc>
                    <a:spcPct val="96000"/>
                  </a:lnSpc>
                  <a:spcBef>
                    <a:spcPts val="0"/>
                  </a:spcBef>
                  <a:spcAft>
                    <a:spcPts val="0"/>
                  </a:spcAft>
                  <a:buClrTx/>
                  <a:buSzTx/>
                  <a:buFontTx/>
                  <a:buNone/>
                  <a:tabLst/>
                  <a:defRPr/>
                </a:pPr>
                <a:r>
                  <a:rPr kumimoji="0" lang="en-US" sz="1050" b="0" i="0" u="none" strike="noStrike" kern="1200" cap="none" spc="0" normalizeH="0" baseline="0" noProof="0">
                    <a:ln>
                      <a:noFill/>
                    </a:ln>
                    <a:solidFill>
                      <a:srgbClr val="0B2742"/>
                    </a:solidFill>
                    <a:effectLst/>
                    <a:uLnTx/>
                    <a:uFillTx/>
                    <a:latin typeface="Microsoft Sans Serif"/>
                    <a:ea typeface="+mn-ea"/>
                    <a:cs typeface="Microsoft Sans Serif" panose="020B0604020202020204" pitchFamily="34" charset="0"/>
                  </a:rPr>
                  <a:t>Retail</a:t>
                </a:r>
              </a:p>
            </p:txBody>
          </p:sp>
          <p:grpSp>
            <p:nvGrpSpPr>
              <p:cNvPr id="178" name="Group 177">
                <a:extLst>
                  <a:ext uri="{FF2B5EF4-FFF2-40B4-BE49-F238E27FC236}">
                    <a16:creationId xmlns:a16="http://schemas.microsoft.com/office/drawing/2014/main" id="{A351EB23-917D-1C72-6BDC-50602BF00386}"/>
                  </a:ext>
                </a:extLst>
              </p:cNvPr>
              <p:cNvGrpSpPr/>
              <p:nvPr/>
            </p:nvGrpSpPr>
            <p:grpSpPr>
              <a:xfrm>
                <a:off x="10031696" y="4286456"/>
                <a:ext cx="1012410" cy="775937"/>
                <a:chOff x="770256" y="4212291"/>
                <a:chExt cx="1012410" cy="775937"/>
              </a:xfrm>
            </p:grpSpPr>
            <p:sp>
              <p:nvSpPr>
                <p:cNvPr id="179" name="Freeform 97">
                  <a:extLst>
                    <a:ext uri="{FF2B5EF4-FFF2-40B4-BE49-F238E27FC236}">
                      <a16:creationId xmlns:a16="http://schemas.microsoft.com/office/drawing/2014/main" id="{378FD4CB-916F-1FDD-1908-DFEF24766D1C}"/>
                    </a:ext>
                  </a:extLst>
                </p:cNvPr>
                <p:cNvSpPr>
                  <a:spLocks noChangeAspect="1"/>
                </p:cNvSpPr>
                <p:nvPr/>
              </p:nvSpPr>
              <p:spPr bwMode="auto">
                <a:xfrm>
                  <a:off x="1137825" y="4810192"/>
                  <a:ext cx="292928" cy="178036"/>
                </a:xfrm>
                <a:custGeom>
                  <a:avLst/>
                  <a:gdLst>
                    <a:gd name="connsiteX0" fmla="*/ 934552 w 1867224"/>
                    <a:gd name="connsiteY0" fmla="*/ 833541 h 1134862"/>
                    <a:gd name="connsiteX1" fmla="*/ 1405004 w 1867224"/>
                    <a:gd name="connsiteY1" fmla="*/ 955953 h 1134862"/>
                    <a:gd name="connsiteX2" fmla="*/ 1442641 w 1867224"/>
                    <a:gd name="connsiteY2" fmla="*/ 1087780 h 1134862"/>
                    <a:gd name="connsiteX3" fmla="*/ 1357959 w 1867224"/>
                    <a:gd name="connsiteY3" fmla="*/ 1134862 h 1134862"/>
                    <a:gd name="connsiteX4" fmla="*/ 1315619 w 1867224"/>
                    <a:gd name="connsiteY4" fmla="*/ 1120737 h 1134862"/>
                    <a:gd name="connsiteX5" fmla="*/ 934552 w 1867224"/>
                    <a:gd name="connsiteY5" fmla="*/ 1021867 h 1134862"/>
                    <a:gd name="connsiteX6" fmla="*/ 553485 w 1867224"/>
                    <a:gd name="connsiteY6" fmla="*/ 1120737 h 1134862"/>
                    <a:gd name="connsiteX7" fmla="*/ 426463 w 1867224"/>
                    <a:gd name="connsiteY7" fmla="*/ 1087780 h 1134862"/>
                    <a:gd name="connsiteX8" fmla="*/ 459395 w 1867224"/>
                    <a:gd name="connsiteY8" fmla="*/ 955953 h 1134862"/>
                    <a:gd name="connsiteX9" fmla="*/ 934552 w 1867224"/>
                    <a:gd name="connsiteY9" fmla="*/ 833541 h 1134862"/>
                    <a:gd name="connsiteX10" fmla="*/ 933957 w 1867224"/>
                    <a:gd name="connsiteY10" fmla="*/ 400030 h 1134862"/>
                    <a:gd name="connsiteX11" fmla="*/ 1621680 w 1867224"/>
                    <a:gd name="connsiteY11" fmla="*/ 583594 h 1134862"/>
                    <a:gd name="connsiteX12" fmla="*/ 1654653 w 1867224"/>
                    <a:gd name="connsiteY12" fmla="*/ 710677 h 1134862"/>
                    <a:gd name="connsiteX13" fmla="*/ 1574576 w 1867224"/>
                    <a:gd name="connsiteY13" fmla="*/ 757744 h 1134862"/>
                    <a:gd name="connsiteX14" fmla="*/ 1527472 w 1867224"/>
                    <a:gd name="connsiteY14" fmla="*/ 743624 h 1134862"/>
                    <a:gd name="connsiteX15" fmla="*/ 933957 w 1867224"/>
                    <a:gd name="connsiteY15" fmla="*/ 588301 h 1134862"/>
                    <a:gd name="connsiteX16" fmla="*/ 340443 w 1867224"/>
                    <a:gd name="connsiteY16" fmla="*/ 743624 h 1134862"/>
                    <a:gd name="connsiteX17" fmla="*/ 208551 w 1867224"/>
                    <a:gd name="connsiteY17" fmla="*/ 710677 h 1134862"/>
                    <a:gd name="connsiteX18" fmla="*/ 246234 w 1867224"/>
                    <a:gd name="connsiteY18" fmla="*/ 583594 h 1134862"/>
                    <a:gd name="connsiteX19" fmla="*/ 933957 w 1867224"/>
                    <a:gd name="connsiteY19" fmla="*/ 400030 h 1134862"/>
                    <a:gd name="connsiteX20" fmla="*/ 934842 w 1867224"/>
                    <a:gd name="connsiteY20" fmla="*/ 0 h 1134862"/>
                    <a:gd name="connsiteX21" fmla="*/ 1820793 w 1867224"/>
                    <a:gd name="connsiteY21" fmla="*/ 234966 h 1134862"/>
                    <a:gd name="connsiteX22" fmla="*/ 1853780 w 1867224"/>
                    <a:gd name="connsiteY22" fmla="*/ 361848 h 1134862"/>
                    <a:gd name="connsiteX23" fmla="*/ 1773668 w 1867224"/>
                    <a:gd name="connsiteY23" fmla="*/ 408841 h 1134862"/>
                    <a:gd name="connsiteX24" fmla="*/ 1726542 w 1867224"/>
                    <a:gd name="connsiteY24" fmla="*/ 399442 h 1134862"/>
                    <a:gd name="connsiteX25" fmla="*/ 934842 w 1867224"/>
                    <a:gd name="connsiteY25" fmla="*/ 187973 h 1134862"/>
                    <a:gd name="connsiteX26" fmla="*/ 143142 w 1867224"/>
                    <a:gd name="connsiteY26" fmla="*/ 399442 h 1134862"/>
                    <a:gd name="connsiteX27" fmla="*/ 11192 w 1867224"/>
                    <a:gd name="connsiteY27" fmla="*/ 361848 h 1134862"/>
                    <a:gd name="connsiteX28" fmla="*/ 48892 w 1867224"/>
                    <a:gd name="connsiteY28" fmla="*/ 234966 h 1134862"/>
                    <a:gd name="connsiteX29" fmla="*/ 934842 w 1867224"/>
                    <a:gd name="connsiteY29" fmla="*/ 0 h 1134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867224" h="1134862">
                      <a:moveTo>
                        <a:pt x="934552" y="833541"/>
                      </a:moveTo>
                      <a:cubicBezTo>
                        <a:pt x="1099211" y="833541"/>
                        <a:pt x="1263869" y="875914"/>
                        <a:pt x="1405004" y="955953"/>
                      </a:cubicBezTo>
                      <a:cubicBezTo>
                        <a:pt x="1452050" y="984201"/>
                        <a:pt x="1466163" y="1040699"/>
                        <a:pt x="1442641" y="1087780"/>
                      </a:cubicBezTo>
                      <a:cubicBezTo>
                        <a:pt x="1423823" y="1116029"/>
                        <a:pt x="1390891" y="1134862"/>
                        <a:pt x="1357959" y="1134862"/>
                      </a:cubicBezTo>
                      <a:cubicBezTo>
                        <a:pt x="1343846" y="1134862"/>
                        <a:pt x="1329732" y="1130154"/>
                        <a:pt x="1315619" y="1120737"/>
                      </a:cubicBezTo>
                      <a:cubicBezTo>
                        <a:pt x="1198005" y="1054823"/>
                        <a:pt x="1066279" y="1021867"/>
                        <a:pt x="934552" y="1021867"/>
                      </a:cubicBezTo>
                      <a:cubicBezTo>
                        <a:pt x="798121" y="1021867"/>
                        <a:pt x="671099" y="1054823"/>
                        <a:pt x="553485" y="1120737"/>
                      </a:cubicBezTo>
                      <a:cubicBezTo>
                        <a:pt x="506440" y="1148986"/>
                        <a:pt x="449986" y="1130154"/>
                        <a:pt x="426463" y="1087780"/>
                      </a:cubicBezTo>
                      <a:cubicBezTo>
                        <a:pt x="398236" y="1040699"/>
                        <a:pt x="417054" y="984201"/>
                        <a:pt x="459395" y="955953"/>
                      </a:cubicBezTo>
                      <a:cubicBezTo>
                        <a:pt x="605235" y="875914"/>
                        <a:pt x="769894" y="833541"/>
                        <a:pt x="934552" y="833541"/>
                      </a:cubicBezTo>
                      <a:close/>
                      <a:moveTo>
                        <a:pt x="933957" y="400030"/>
                      </a:moveTo>
                      <a:cubicBezTo>
                        <a:pt x="1174189" y="400030"/>
                        <a:pt x="1414421" y="461218"/>
                        <a:pt x="1621680" y="583594"/>
                      </a:cubicBezTo>
                      <a:cubicBezTo>
                        <a:pt x="1664074" y="607128"/>
                        <a:pt x="1682915" y="663609"/>
                        <a:pt x="1654653" y="710677"/>
                      </a:cubicBezTo>
                      <a:cubicBezTo>
                        <a:pt x="1640521" y="738917"/>
                        <a:pt x="1607549" y="757744"/>
                        <a:pt x="1574576" y="757744"/>
                      </a:cubicBezTo>
                      <a:cubicBezTo>
                        <a:pt x="1555734" y="757744"/>
                        <a:pt x="1541603" y="753037"/>
                        <a:pt x="1527472" y="743624"/>
                      </a:cubicBezTo>
                      <a:cubicBezTo>
                        <a:pt x="1348475" y="644782"/>
                        <a:pt x="1141216" y="588301"/>
                        <a:pt x="933957" y="588301"/>
                      </a:cubicBezTo>
                      <a:cubicBezTo>
                        <a:pt x="726699" y="588301"/>
                        <a:pt x="519439" y="644782"/>
                        <a:pt x="340443" y="743624"/>
                      </a:cubicBezTo>
                      <a:cubicBezTo>
                        <a:pt x="293338" y="771864"/>
                        <a:pt x="236814" y="757744"/>
                        <a:pt x="208551" y="710677"/>
                      </a:cubicBezTo>
                      <a:cubicBezTo>
                        <a:pt x="184999" y="663609"/>
                        <a:pt x="199130" y="607128"/>
                        <a:pt x="246234" y="583594"/>
                      </a:cubicBezTo>
                      <a:cubicBezTo>
                        <a:pt x="453494" y="461218"/>
                        <a:pt x="693725" y="400030"/>
                        <a:pt x="933957" y="400030"/>
                      </a:cubicBezTo>
                      <a:close/>
                      <a:moveTo>
                        <a:pt x="934842" y="0"/>
                      </a:moveTo>
                      <a:cubicBezTo>
                        <a:pt x="1245868" y="0"/>
                        <a:pt x="1552180" y="79889"/>
                        <a:pt x="1820793" y="234966"/>
                      </a:cubicBezTo>
                      <a:cubicBezTo>
                        <a:pt x="1863205" y="258462"/>
                        <a:pt x="1882055" y="314855"/>
                        <a:pt x="1853780" y="361848"/>
                      </a:cubicBezTo>
                      <a:cubicBezTo>
                        <a:pt x="1839643" y="394743"/>
                        <a:pt x="1806655" y="408841"/>
                        <a:pt x="1773668" y="408841"/>
                      </a:cubicBezTo>
                      <a:cubicBezTo>
                        <a:pt x="1759530" y="408841"/>
                        <a:pt x="1740680" y="404141"/>
                        <a:pt x="1726542" y="399442"/>
                      </a:cubicBezTo>
                      <a:cubicBezTo>
                        <a:pt x="1486205" y="258462"/>
                        <a:pt x="1212880" y="187973"/>
                        <a:pt x="934842" y="187973"/>
                      </a:cubicBezTo>
                      <a:cubicBezTo>
                        <a:pt x="656805" y="187973"/>
                        <a:pt x="383480" y="258462"/>
                        <a:pt x="143142" y="399442"/>
                      </a:cubicBezTo>
                      <a:cubicBezTo>
                        <a:pt x="96018" y="422938"/>
                        <a:pt x="39467" y="408841"/>
                        <a:pt x="11192" y="361848"/>
                      </a:cubicBezTo>
                      <a:cubicBezTo>
                        <a:pt x="-12370" y="314855"/>
                        <a:pt x="1767" y="258462"/>
                        <a:pt x="48892" y="234966"/>
                      </a:cubicBezTo>
                      <a:cubicBezTo>
                        <a:pt x="317505" y="79889"/>
                        <a:pt x="623817" y="0"/>
                        <a:pt x="934842" y="0"/>
                      </a:cubicBezTo>
                      <a:close/>
                    </a:path>
                  </a:pathLst>
                </a:custGeom>
                <a:solidFill>
                  <a:srgbClr val="2853DC"/>
                </a:solidFill>
                <a:ln w="10795" cap="flat" cmpd="sng" algn="ctr">
                  <a:noFill/>
                  <a:prstDash val="solid"/>
                </a:ln>
                <a:effectLst/>
              </p:spPr>
              <p:txBody>
                <a:bodyPr wrap="square" rtlCol="0" anchor="ctr">
                  <a:noAutofit/>
                </a:bodyP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Microsoft Sans Serif"/>
                    <a:ea typeface="+mn-ea"/>
                  </a:endParaRPr>
                </a:p>
              </p:txBody>
            </p:sp>
            <p:grpSp>
              <p:nvGrpSpPr>
                <p:cNvPr id="180" name="Group 179">
                  <a:extLst>
                    <a:ext uri="{FF2B5EF4-FFF2-40B4-BE49-F238E27FC236}">
                      <a16:creationId xmlns:a16="http://schemas.microsoft.com/office/drawing/2014/main" id="{6BD894EC-B1AA-9397-38D6-F0AFD3D0A969}"/>
                    </a:ext>
                  </a:extLst>
                </p:cNvPr>
                <p:cNvGrpSpPr>
                  <a:grpSpLocks noChangeAspect="1"/>
                </p:cNvGrpSpPr>
                <p:nvPr/>
              </p:nvGrpSpPr>
              <p:grpSpPr>
                <a:xfrm>
                  <a:off x="1094625" y="4212291"/>
                  <a:ext cx="369253" cy="366679"/>
                  <a:chOff x="1059180" y="3036700"/>
                  <a:chExt cx="1495738" cy="1485311"/>
                </a:xfrm>
              </p:grpSpPr>
              <p:sp>
                <p:nvSpPr>
                  <p:cNvPr id="182" name="Rectangle: Rounded Corners 32">
                    <a:extLst>
                      <a:ext uri="{FF2B5EF4-FFF2-40B4-BE49-F238E27FC236}">
                        <a16:creationId xmlns:a16="http://schemas.microsoft.com/office/drawing/2014/main" id="{86A1AEB7-8F84-FE3B-C111-9D0E6947158D}"/>
                      </a:ext>
                    </a:extLst>
                  </p:cNvPr>
                  <p:cNvSpPr/>
                  <p:nvPr/>
                </p:nvSpPr>
                <p:spPr>
                  <a:xfrm>
                    <a:off x="1059180" y="3036700"/>
                    <a:ext cx="1495738" cy="1485311"/>
                  </a:xfrm>
                  <a:prstGeom prst="roundRect">
                    <a:avLst>
                      <a:gd name="adj" fmla="val 3338"/>
                    </a:avLst>
                  </a:prstGeom>
                  <a:solidFill>
                    <a:srgbClr val="2853DC">
                      <a:lumMod val="100000"/>
                    </a:srgbClr>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Microsoft Sans Serif"/>
                      <a:ea typeface="+mn-ea"/>
                    </a:endParaRPr>
                  </a:p>
                </p:txBody>
              </p:sp>
              <p:sp>
                <p:nvSpPr>
                  <p:cNvPr id="183" name="Rectangle: Rounded Corners 33">
                    <a:extLst>
                      <a:ext uri="{FF2B5EF4-FFF2-40B4-BE49-F238E27FC236}">
                        <a16:creationId xmlns:a16="http://schemas.microsoft.com/office/drawing/2014/main" id="{B7A80889-7725-0B1B-0370-258C0F055627}"/>
                      </a:ext>
                    </a:extLst>
                  </p:cNvPr>
                  <p:cNvSpPr/>
                  <p:nvPr/>
                </p:nvSpPr>
                <p:spPr>
                  <a:xfrm>
                    <a:off x="1234169" y="3210470"/>
                    <a:ext cx="1145760" cy="1137771"/>
                  </a:xfrm>
                  <a:prstGeom prst="roundRect">
                    <a:avLst>
                      <a:gd name="adj" fmla="val 1058"/>
                    </a:avLst>
                  </a:prstGeom>
                  <a:solidFill>
                    <a:srgbClr val="7BA0FF">
                      <a:lumMod val="60000"/>
                      <a:lumOff val="40000"/>
                    </a:srgbClr>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Microsoft Sans Serif"/>
                      <a:ea typeface="+mn-ea"/>
                    </a:endParaRPr>
                  </a:p>
                </p:txBody>
              </p:sp>
              <p:sp>
                <p:nvSpPr>
                  <p:cNvPr id="184" name="Freeform: Shape 17">
                    <a:extLst>
                      <a:ext uri="{FF2B5EF4-FFF2-40B4-BE49-F238E27FC236}">
                        <a16:creationId xmlns:a16="http://schemas.microsoft.com/office/drawing/2014/main" id="{A1F841C3-2DCB-00D3-69A4-4787FC21740D}"/>
                      </a:ext>
                    </a:extLst>
                  </p:cNvPr>
                  <p:cNvSpPr>
                    <a:spLocks noChangeArrowheads="1"/>
                  </p:cNvSpPr>
                  <p:nvPr/>
                </p:nvSpPr>
                <p:spPr bwMode="auto">
                  <a:xfrm>
                    <a:off x="1329997" y="3306933"/>
                    <a:ext cx="951728" cy="943306"/>
                  </a:xfrm>
                  <a:custGeom>
                    <a:avLst/>
                    <a:gdLst>
                      <a:gd name="connsiteX0" fmla="*/ 1227931 w 2316163"/>
                      <a:gd name="connsiteY0" fmla="*/ 1914525 h 2281239"/>
                      <a:gd name="connsiteX1" fmla="*/ 1412875 w 2316163"/>
                      <a:gd name="connsiteY1" fmla="*/ 2097882 h 2281239"/>
                      <a:gd name="connsiteX2" fmla="*/ 1227931 w 2316163"/>
                      <a:gd name="connsiteY2" fmla="*/ 2281239 h 2281239"/>
                      <a:gd name="connsiteX3" fmla="*/ 1042987 w 2316163"/>
                      <a:gd name="connsiteY3" fmla="*/ 2097882 h 2281239"/>
                      <a:gd name="connsiteX4" fmla="*/ 1227931 w 2316163"/>
                      <a:gd name="connsiteY4" fmla="*/ 1914525 h 2281239"/>
                      <a:gd name="connsiteX5" fmla="*/ 185738 w 2316163"/>
                      <a:gd name="connsiteY5" fmla="*/ 1914525 h 2281239"/>
                      <a:gd name="connsiteX6" fmla="*/ 371476 w 2316163"/>
                      <a:gd name="connsiteY6" fmla="*/ 2097882 h 2281239"/>
                      <a:gd name="connsiteX7" fmla="*/ 185738 w 2316163"/>
                      <a:gd name="connsiteY7" fmla="*/ 2281239 h 2281239"/>
                      <a:gd name="connsiteX8" fmla="*/ 0 w 2316163"/>
                      <a:gd name="connsiteY8" fmla="*/ 2097882 h 2281239"/>
                      <a:gd name="connsiteX9" fmla="*/ 185738 w 2316163"/>
                      <a:gd name="connsiteY9" fmla="*/ 1914525 h 2281239"/>
                      <a:gd name="connsiteX10" fmla="*/ 1409639 w 2316163"/>
                      <a:gd name="connsiteY10" fmla="*/ 0 h 2281239"/>
                      <a:gd name="connsiteX11" fmla="*/ 1575622 w 2316163"/>
                      <a:gd name="connsiteY11" fmla="*/ 102145 h 2281239"/>
                      <a:gd name="connsiteX12" fmla="*/ 2133156 w 2316163"/>
                      <a:gd name="connsiteY12" fmla="*/ 102145 h 2281239"/>
                      <a:gd name="connsiteX13" fmla="*/ 2209764 w 2316163"/>
                      <a:gd name="connsiteY13" fmla="*/ 178754 h 2281239"/>
                      <a:gd name="connsiteX14" fmla="*/ 2209764 w 2316163"/>
                      <a:gd name="connsiteY14" fmla="*/ 1762001 h 2281239"/>
                      <a:gd name="connsiteX15" fmla="*/ 2209764 w 2316163"/>
                      <a:gd name="connsiteY15" fmla="*/ 1936499 h 2281239"/>
                      <a:gd name="connsiteX16" fmla="*/ 2260835 w 2316163"/>
                      <a:gd name="connsiteY16" fmla="*/ 1970547 h 2281239"/>
                      <a:gd name="connsiteX17" fmla="*/ 2316163 w 2316163"/>
                      <a:gd name="connsiteY17" fmla="*/ 2098228 h 2281239"/>
                      <a:gd name="connsiteX18" fmla="*/ 2133156 w 2316163"/>
                      <a:gd name="connsiteY18" fmla="*/ 2281238 h 2281239"/>
                      <a:gd name="connsiteX19" fmla="*/ 1945893 w 2316163"/>
                      <a:gd name="connsiteY19" fmla="*/ 2098228 h 2281239"/>
                      <a:gd name="connsiteX20" fmla="*/ 2001220 w 2316163"/>
                      <a:gd name="connsiteY20" fmla="*/ 1970547 h 2281239"/>
                      <a:gd name="connsiteX21" fmla="*/ 2056548 w 2316163"/>
                      <a:gd name="connsiteY21" fmla="*/ 1932243 h 2281239"/>
                      <a:gd name="connsiteX22" fmla="*/ 2056548 w 2316163"/>
                      <a:gd name="connsiteY22" fmla="*/ 1868402 h 2281239"/>
                      <a:gd name="connsiteX23" fmla="*/ 2056548 w 2316163"/>
                      <a:gd name="connsiteY23" fmla="*/ 251106 h 2281239"/>
                      <a:gd name="connsiteX24" fmla="*/ 1575622 w 2316163"/>
                      <a:gd name="connsiteY24" fmla="*/ 251106 h 2281239"/>
                      <a:gd name="connsiteX25" fmla="*/ 1409639 w 2316163"/>
                      <a:gd name="connsiteY25" fmla="*/ 366019 h 2281239"/>
                      <a:gd name="connsiteX26" fmla="*/ 1222375 w 2316163"/>
                      <a:gd name="connsiteY26" fmla="*/ 178754 h 2281239"/>
                      <a:gd name="connsiteX27" fmla="*/ 1409639 w 2316163"/>
                      <a:gd name="connsiteY27" fmla="*/ 0 h 2281239"/>
                      <a:gd name="connsiteX28" fmla="*/ 183075 w 2316163"/>
                      <a:gd name="connsiteY28" fmla="*/ 0 h 2281239"/>
                      <a:gd name="connsiteX29" fmla="*/ 370408 w 2316163"/>
                      <a:gd name="connsiteY29" fmla="*/ 178702 h 2281239"/>
                      <a:gd name="connsiteX30" fmla="*/ 259712 w 2316163"/>
                      <a:gd name="connsiteY30" fmla="*/ 344640 h 2281239"/>
                      <a:gd name="connsiteX31" fmla="*/ 259712 w 2316163"/>
                      <a:gd name="connsiteY31" fmla="*/ 1174331 h 2281239"/>
                      <a:gd name="connsiteX32" fmla="*/ 740817 w 2316163"/>
                      <a:gd name="connsiteY32" fmla="*/ 1174331 h 2281239"/>
                      <a:gd name="connsiteX33" fmla="*/ 740817 w 2316163"/>
                      <a:gd name="connsiteY33" fmla="*/ 804161 h 2281239"/>
                      <a:gd name="connsiteX34" fmla="*/ 825968 w 2316163"/>
                      <a:gd name="connsiteY34" fmla="*/ 719065 h 2281239"/>
                      <a:gd name="connsiteX35" fmla="*/ 1583816 w 2316163"/>
                      <a:gd name="connsiteY35" fmla="*/ 719065 h 2281239"/>
                      <a:gd name="connsiteX36" fmla="*/ 1673225 w 2316163"/>
                      <a:gd name="connsiteY36" fmla="*/ 804161 h 2281239"/>
                      <a:gd name="connsiteX37" fmla="*/ 1673225 w 2316163"/>
                      <a:gd name="connsiteY37" fmla="*/ 1587049 h 2281239"/>
                      <a:gd name="connsiteX38" fmla="*/ 1583816 w 2316163"/>
                      <a:gd name="connsiteY38" fmla="*/ 1676400 h 2281239"/>
                      <a:gd name="connsiteX39" fmla="*/ 825968 w 2316163"/>
                      <a:gd name="connsiteY39" fmla="*/ 1676400 h 2281239"/>
                      <a:gd name="connsiteX40" fmla="*/ 740817 w 2316163"/>
                      <a:gd name="connsiteY40" fmla="*/ 1587049 h 2281239"/>
                      <a:gd name="connsiteX41" fmla="*/ 740817 w 2316163"/>
                      <a:gd name="connsiteY41" fmla="*/ 1323250 h 2281239"/>
                      <a:gd name="connsiteX42" fmla="*/ 183075 w 2316163"/>
                      <a:gd name="connsiteY42" fmla="*/ 1323250 h 2281239"/>
                      <a:gd name="connsiteX43" fmla="*/ 106439 w 2316163"/>
                      <a:gd name="connsiteY43" fmla="*/ 1250918 h 2281239"/>
                      <a:gd name="connsiteX44" fmla="*/ 106439 w 2316163"/>
                      <a:gd name="connsiteY44" fmla="*/ 344640 h 2281239"/>
                      <a:gd name="connsiteX45" fmla="*/ 0 w 2316163"/>
                      <a:gd name="connsiteY45" fmla="*/ 178702 h 2281239"/>
                      <a:gd name="connsiteX46" fmla="*/ 183075 w 2316163"/>
                      <a:gd name="connsiteY46" fmla="*/ 0 h 228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316163" h="2281239">
                        <a:moveTo>
                          <a:pt x="1227931" y="1914525"/>
                        </a:moveTo>
                        <a:cubicBezTo>
                          <a:pt x="1330073" y="1914525"/>
                          <a:pt x="1412875" y="1996617"/>
                          <a:pt x="1412875" y="2097882"/>
                        </a:cubicBezTo>
                        <a:cubicBezTo>
                          <a:pt x="1412875" y="2199147"/>
                          <a:pt x="1330073" y="2281239"/>
                          <a:pt x="1227931" y="2281239"/>
                        </a:cubicBezTo>
                        <a:cubicBezTo>
                          <a:pt x="1125789" y="2281239"/>
                          <a:pt x="1042987" y="2199147"/>
                          <a:pt x="1042987" y="2097882"/>
                        </a:cubicBezTo>
                        <a:cubicBezTo>
                          <a:pt x="1042987" y="1996617"/>
                          <a:pt x="1125789" y="1914525"/>
                          <a:pt x="1227931" y="1914525"/>
                        </a:cubicBezTo>
                        <a:close/>
                        <a:moveTo>
                          <a:pt x="185738" y="1914525"/>
                        </a:moveTo>
                        <a:cubicBezTo>
                          <a:pt x="288318" y="1914525"/>
                          <a:pt x="371476" y="1996617"/>
                          <a:pt x="371476" y="2097882"/>
                        </a:cubicBezTo>
                        <a:cubicBezTo>
                          <a:pt x="371476" y="2199147"/>
                          <a:pt x="288318" y="2281239"/>
                          <a:pt x="185738" y="2281239"/>
                        </a:cubicBezTo>
                        <a:cubicBezTo>
                          <a:pt x="83158" y="2281239"/>
                          <a:pt x="0" y="2199147"/>
                          <a:pt x="0" y="2097882"/>
                        </a:cubicBezTo>
                        <a:cubicBezTo>
                          <a:pt x="0" y="1996617"/>
                          <a:pt x="83158" y="1914525"/>
                          <a:pt x="185738" y="1914525"/>
                        </a:cubicBezTo>
                        <a:close/>
                        <a:moveTo>
                          <a:pt x="1409639" y="0"/>
                        </a:moveTo>
                        <a:cubicBezTo>
                          <a:pt x="1481990" y="0"/>
                          <a:pt x="1541574" y="42560"/>
                          <a:pt x="1575622" y="102145"/>
                        </a:cubicBezTo>
                        <a:cubicBezTo>
                          <a:pt x="1575622" y="102145"/>
                          <a:pt x="1575622" y="102145"/>
                          <a:pt x="2133156" y="102145"/>
                        </a:cubicBezTo>
                        <a:cubicBezTo>
                          <a:pt x="2175716" y="102145"/>
                          <a:pt x="2209764" y="136193"/>
                          <a:pt x="2209764" y="178754"/>
                        </a:cubicBezTo>
                        <a:cubicBezTo>
                          <a:pt x="2209764" y="178754"/>
                          <a:pt x="2209764" y="178754"/>
                          <a:pt x="2209764" y="1762001"/>
                        </a:cubicBezTo>
                        <a:cubicBezTo>
                          <a:pt x="2209764" y="1936499"/>
                          <a:pt x="2209764" y="1936499"/>
                          <a:pt x="2209764" y="1936499"/>
                        </a:cubicBezTo>
                        <a:cubicBezTo>
                          <a:pt x="2260835" y="1970547"/>
                          <a:pt x="2260835" y="1970547"/>
                          <a:pt x="2260835" y="1970547"/>
                        </a:cubicBezTo>
                        <a:cubicBezTo>
                          <a:pt x="2294883" y="2004596"/>
                          <a:pt x="2316163" y="2047156"/>
                          <a:pt x="2316163" y="2098228"/>
                        </a:cubicBezTo>
                        <a:cubicBezTo>
                          <a:pt x="2316163" y="2200373"/>
                          <a:pt x="2235300" y="2281238"/>
                          <a:pt x="2133156" y="2281238"/>
                        </a:cubicBezTo>
                        <a:cubicBezTo>
                          <a:pt x="2031012" y="2281238"/>
                          <a:pt x="1945893" y="2200373"/>
                          <a:pt x="1945893" y="2098228"/>
                        </a:cubicBezTo>
                        <a:cubicBezTo>
                          <a:pt x="1945893" y="2047156"/>
                          <a:pt x="1967172" y="2004596"/>
                          <a:pt x="2001220" y="1970547"/>
                        </a:cubicBezTo>
                        <a:cubicBezTo>
                          <a:pt x="2056548" y="1932243"/>
                          <a:pt x="2056548" y="1932243"/>
                          <a:pt x="2056548" y="1932243"/>
                        </a:cubicBezTo>
                        <a:cubicBezTo>
                          <a:pt x="2056548" y="1868402"/>
                          <a:pt x="2056548" y="1868402"/>
                          <a:pt x="2056548" y="1868402"/>
                        </a:cubicBezTo>
                        <a:cubicBezTo>
                          <a:pt x="2056548" y="1638576"/>
                          <a:pt x="2056548" y="1174667"/>
                          <a:pt x="2056548" y="251106"/>
                        </a:cubicBezTo>
                        <a:cubicBezTo>
                          <a:pt x="2056548" y="251106"/>
                          <a:pt x="2056548" y="251106"/>
                          <a:pt x="1575622" y="251106"/>
                        </a:cubicBezTo>
                        <a:cubicBezTo>
                          <a:pt x="1550086" y="314947"/>
                          <a:pt x="1486246" y="366019"/>
                          <a:pt x="1409639" y="366019"/>
                        </a:cubicBezTo>
                        <a:cubicBezTo>
                          <a:pt x="1307495" y="366019"/>
                          <a:pt x="1222375" y="280899"/>
                          <a:pt x="1222375" y="178754"/>
                        </a:cubicBezTo>
                        <a:cubicBezTo>
                          <a:pt x="1222375" y="80865"/>
                          <a:pt x="1307495" y="0"/>
                          <a:pt x="1409639" y="0"/>
                        </a:cubicBezTo>
                        <a:close/>
                        <a:moveTo>
                          <a:pt x="183075" y="0"/>
                        </a:moveTo>
                        <a:cubicBezTo>
                          <a:pt x="285257" y="0"/>
                          <a:pt x="370408" y="80841"/>
                          <a:pt x="370408" y="178702"/>
                        </a:cubicBezTo>
                        <a:cubicBezTo>
                          <a:pt x="370408" y="255289"/>
                          <a:pt x="323575" y="319112"/>
                          <a:pt x="259712" y="344640"/>
                        </a:cubicBezTo>
                        <a:cubicBezTo>
                          <a:pt x="259712" y="1174331"/>
                          <a:pt x="259712" y="1174331"/>
                          <a:pt x="259712" y="1174331"/>
                        </a:cubicBezTo>
                        <a:cubicBezTo>
                          <a:pt x="740817" y="1174331"/>
                          <a:pt x="740817" y="1174331"/>
                          <a:pt x="740817" y="1174331"/>
                        </a:cubicBezTo>
                        <a:cubicBezTo>
                          <a:pt x="740817" y="804161"/>
                          <a:pt x="740817" y="804161"/>
                          <a:pt x="740817" y="804161"/>
                        </a:cubicBezTo>
                        <a:cubicBezTo>
                          <a:pt x="740817" y="757358"/>
                          <a:pt x="779135" y="719065"/>
                          <a:pt x="825968" y="719065"/>
                        </a:cubicBezTo>
                        <a:cubicBezTo>
                          <a:pt x="1583816" y="719065"/>
                          <a:pt x="1583816" y="719065"/>
                          <a:pt x="1583816" y="719065"/>
                        </a:cubicBezTo>
                        <a:cubicBezTo>
                          <a:pt x="1634907" y="719065"/>
                          <a:pt x="1673225" y="757358"/>
                          <a:pt x="1673225" y="804161"/>
                        </a:cubicBezTo>
                        <a:cubicBezTo>
                          <a:pt x="1673225" y="1587049"/>
                          <a:pt x="1673225" y="1587049"/>
                          <a:pt x="1673225" y="1587049"/>
                        </a:cubicBezTo>
                        <a:cubicBezTo>
                          <a:pt x="1673225" y="1638106"/>
                          <a:pt x="1634907" y="1676400"/>
                          <a:pt x="1583816" y="1676400"/>
                        </a:cubicBezTo>
                        <a:cubicBezTo>
                          <a:pt x="825968" y="1676400"/>
                          <a:pt x="825968" y="1676400"/>
                          <a:pt x="825968" y="1676400"/>
                        </a:cubicBezTo>
                        <a:cubicBezTo>
                          <a:pt x="779135" y="1676400"/>
                          <a:pt x="740817" y="1638106"/>
                          <a:pt x="740817" y="1587049"/>
                        </a:cubicBezTo>
                        <a:cubicBezTo>
                          <a:pt x="740817" y="1323250"/>
                          <a:pt x="740817" y="1323250"/>
                          <a:pt x="740817" y="1323250"/>
                        </a:cubicBezTo>
                        <a:cubicBezTo>
                          <a:pt x="740817" y="1323250"/>
                          <a:pt x="740817" y="1323250"/>
                          <a:pt x="183075" y="1323250"/>
                        </a:cubicBezTo>
                        <a:cubicBezTo>
                          <a:pt x="140500" y="1323250"/>
                          <a:pt x="106439" y="1289211"/>
                          <a:pt x="106439" y="1250918"/>
                        </a:cubicBezTo>
                        <a:cubicBezTo>
                          <a:pt x="106439" y="1250918"/>
                          <a:pt x="106439" y="1250918"/>
                          <a:pt x="106439" y="344640"/>
                        </a:cubicBezTo>
                        <a:cubicBezTo>
                          <a:pt x="46833" y="319112"/>
                          <a:pt x="0" y="255289"/>
                          <a:pt x="0" y="178702"/>
                        </a:cubicBezTo>
                        <a:cubicBezTo>
                          <a:pt x="0" y="80841"/>
                          <a:pt x="85151" y="0"/>
                          <a:pt x="183075" y="0"/>
                        </a:cubicBezTo>
                        <a:close/>
                      </a:path>
                    </a:pathLst>
                  </a:custGeom>
                  <a:solidFill>
                    <a:srgbClr val="2853DC">
                      <a:lumMod val="100000"/>
                    </a:srgbClr>
                  </a:solidFill>
                  <a:ln>
                    <a:noFill/>
                  </a:ln>
                </p:spPr>
                <p:txBody>
                  <a:bodyPr vert="horz" wrap="square" lIns="68580" tIns="34290" rIns="68580" bIns="34290" numCol="1" anchor="t" anchorCtr="0" compatLnSpc="1">
                    <a:prstTxWarp prst="textNoShape">
                      <a:avLst/>
                    </a:prstTxWarp>
                    <a:noAutofit/>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ysClr val="windowText" lastClr="000000"/>
                      </a:solidFill>
                      <a:effectLst/>
                      <a:uLnTx/>
                      <a:uFillTx/>
                      <a:latin typeface="Microsoft Sans Serif"/>
                      <a:ea typeface="+mn-ea"/>
                    </a:endParaRPr>
                  </a:p>
                </p:txBody>
              </p:sp>
            </p:grpSp>
            <p:sp>
              <p:nvSpPr>
                <p:cNvPr id="181" name="TextBox 180">
                  <a:extLst>
                    <a:ext uri="{FF2B5EF4-FFF2-40B4-BE49-F238E27FC236}">
                      <a16:creationId xmlns:a16="http://schemas.microsoft.com/office/drawing/2014/main" id="{6A57C74F-15D5-A4CE-42F5-DACB99A1E4A1}"/>
                    </a:ext>
                  </a:extLst>
                </p:cNvPr>
                <p:cNvSpPr txBox="1"/>
                <p:nvPr/>
              </p:nvSpPr>
              <p:spPr>
                <a:xfrm>
                  <a:off x="770256" y="4591572"/>
                  <a:ext cx="1012410" cy="221456"/>
                </a:xfrm>
                <a:prstGeom prst="rect">
                  <a:avLst/>
                </a:prstGeom>
              </p:spPr>
              <p:txBody>
                <a:bodyPr wrap="square" lIns="0" tIns="0" rIns="0" bIns="0" rtlCol="0">
                  <a:spAutoFit/>
                </a:bodyPr>
                <a:lstStyle/>
                <a:p>
                  <a:pPr marL="0" marR="0" lvl="0" indent="0" algn="ctr" defTabSz="685800" eaLnBrk="1" fontAlgn="auto" latinLnBrk="0" hangingPunct="1">
                    <a:lnSpc>
                      <a:spcPct val="96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B2742"/>
                      </a:solidFill>
                      <a:effectLst/>
                      <a:uLnTx/>
                      <a:uFillTx/>
                      <a:latin typeface="Microsoft Sans Serif"/>
                      <a:ea typeface="+mn-ea"/>
                      <a:cs typeface="Microsoft Sans Serif" panose="020B0604020202020204" pitchFamily="34" charset="0"/>
                    </a:rPr>
                    <a:t>AIoT Device</a:t>
                  </a:r>
                </a:p>
              </p:txBody>
            </p:sp>
          </p:grpSp>
        </p:grpSp>
        <p:sp>
          <p:nvSpPr>
            <p:cNvPr id="175" name="Rectangle 174">
              <a:extLst>
                <a:ext uri="{FF2B5EF4-FFF2-40B4-BE49-F238E27FC236}">
                  <a16:creationId xmlns:a16="http://schemas.microsoft.com/office/drawing/2014/main" id="{7B6FFBFA-4B64-B258-120D-72A515B4768B}"/>
                </a:ext>
              </a:extLst>
            </p:cNvPr>
            <p:cNvSpPr/>
            <p:nvPr/>
          </p:nvSpPr>
          <p:spPr>
            <a:xfrm>
              <a:off x="3061538" y="2438023"/>
              <a:ext cx="7709022" cy="364981"/>
            </a:xfrm>
            <a:prstGeom prst="rect">
              <a:avLst/>
            </a:prstGeom>
            <a:solidFill>
              <a:srgbClr val="F7F8FA">
                <a:lumMod val="75000"/>
              </a:srgbClr>
            </a:solidFill>
            <a:ln>
              <a:noFill/>
            </a:ln>
            <a:effectLst>
              <a:outerShdw blurRad="50800" dist="38100" dir="2700000" algn="tl" rotWithShape="0">
                <a:prstClr val="black">
                  <a:alpha val="40000"/>
                </a:prstClr>
              </a:outerShdw>
            </a:effectLst>
          </p:spPr>
          <p:txBody>
            <a:bodyPr rtlCol="0" anchor="ctr"/>
            <a:lstStyle/>
            <a:p>
              <a:pPr marL="0" marR="0" lvl="0" indent="0" algn="ctr" defTabSz="685800" eaLnBrk="1" fontAlgn="auto" latinLnBrk="0" hangingPunct="1">
                <a:lnSpc>
                  <a:spcPct val="96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B2742"/>
                  </a:solidFill>
                  <a:effectLst/>
                  <a:uLnTx/>
                  <a:uFillTx/>
                  <a:latin typeface="Microsoft Sans Serif"/>
                  <a:ea typeface="+mn-ea"/>
                  <a:cs typeface="Microsoft Sans Serif" panose="020B0604020202020204" pitchFamily="34" charset="0"/>
                </a:rPr>
                <a:t>2) Authenticate AIoT device based on home network subscription / apply wholesale charging.</a:t>
              </a:r>
            </a:p>
          </p:txBody>
        </p:sp>
      </p:grpSp>
    </p:spTree>
    <p:extLst>
      <p:ext uri="{BB962C8B-B14F-4D97-AF65-F5344CB8AC3E}">
        <p14:creationId xmlns:p14="http://schemas.microsoft.com/office/powerpoint/2010/main" val="1969041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AE8D68C-43DB-1FE8-1D3E-64CEB42A235F}"/>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A249F40B-97B6-2BE4-B126-584B41F40894}"/>
              </a:ext>
            </a:extLst>
          </p:cNvPr>
          <p:cNvSpPr>
            <a:spLocks noGrp="1"/>
          </p:cNvSpPr>
          <p:nvPr>
            <p:ph type="title"/>
          </p:nvPr>
        </p:nvSpPr>
        <p:spPr>
          <a:xfrm>
            <a:off x="219961" y="83881"/>
            <a:ext cx="8390334" cy="271469"/>
          </a:xfrm>
        </p:spPr>
        <p:txBody>
          <a:bodyPr/>
          <a:lstStyle/>
          <a:p>
            <a:r>
              <a:rPr lang="en-US" dirty="0"/>
              <a:t>Business Models: Summary and Next Step</a:t>
            </a:r>
          </a:p>
        </p:txBody>
      </p:sp>
      <p:sp>
        <p:nvSpPr>
          <p:cNvPr id="4" name="Content Placeholder 3">
            <a:extLst>
              <a:ext uri="{FF2B5EF4-FFF2-40B4-BE49-F238E27FC236}">
                <a16:creationId xmlns:a16="http://schemas.microsoft.com/office/drawing/2014/main" id="{41A24DB9-131B-8766-E45F-50E9DB22DD22}"/>
              </a:ext>
            </a:extLst>
          </p:cNvPr>
          <p:cNvSpPr>
            <a:spLocks noGrp="1"/>
          </p:cNvSpPr>
          <p:nvPr>
            <p:ph sz="quarter" idx="14"/>
          </p:nvPr>
        </p:nvSpPr>
        <p:spPr>
          <a:xfrm>
            <a:off x="300369" y="4180387"/>
            <a:ext cx="8703415" cy="373886"/>
          </a:xfrm>
        </p:spPr>
        <p:txBody>
          <a:bodyPr/>
          <a:lstStyle/>
          <a:p>
            <a:pPr marL="0" indent="0">
              <a:buNone/>
            </a:pPr>
            <a:r>
              <a:rPr lang="en-US" sz="1350" u="sng" dirty="0"/>
              <a:t>Note: </a:t>
            </a:r>
            <a:r>
              <a:rPr lang="en-US" sz="1350" dirty="0"/>
              <a:t>MNO can host the application-managed business model via Application function. </a:t>
            </a:r>
          </a:p>
          <a:p>
            <a:pPr marL="0" indent="0">
              <a:buNone/>
            </a:pPr>
            <a:r>
              <a:rPr lang="en-US" sz="1350" u="sng" dirty="0"/>
              <a:t>Next Step: </a:t>
            </a:r>
            <a:r>
              <a:rPr lang="en-US" sz="1350" dirty="0"/>
              <a:t>Given the two </a:t>
            </a:r>
            <a:r>
              <a:rPr lang="en-US" sz="1350" dirty="0" err="1"/>
              <a:t>AIoT</a:t>
            </a:r>
            <a:r>
              <a:rPr lang="en-US" sz="1350" dirty="0"/>
              <a:t> business models presented, it is imperative that SA1  decides which business model(s) to be supported for </a:t>
            </a:r>
            <a:r>
              <a:rPr lang="en-US" sz="1350" dirty="0" err="1"/>
              <a:t>AIoT</a:t>
            </a:r>
            <a:r>
              <a:rPr lang="en-US" sz="1350" dirty="0"/>
              <a:t> devices.</a:t>
            </a:r>
          </a:p>
        </p:txBody>
      </p:sp>
      <p:graphicFrame>
        <p:nvGraphicFramePr>
          <p:cNvPr id="6" name="Table 5">
            <a:extLst>
              <a:ext uri="{FF2B5EF4-FFF2-40B4-BE49-F238E27FC236}">
                <a16:creationId xmlns:a16="http://schemas.microsoft.com/office/drawing/2014/main" id="{8C4049F6-0B71-E63E-5CC0-6D9ACB41255A}"/>
              </a:ext>
            </a:extLst>
          </p:cNvPr>
          <p:cNvGraphicFramePr>
            <a:graphicFrameLocks noGrp="1"/>
          </p:cNvGraphicFramePr>
          <p:nvPr>
            <p:extLst>
              <p:ext uri="{D42A27DB-BD31-4B8C-83A1-F6EECF244321}">
                <p14:modId xmlns:p14="http://schemas.microsoft.com/office/powerpoint/2010/main" val="3768928743"/>
              </p:ext>
            </p:extLst>
          </p:nvPr>
        </p:nvGraphicFramePr>
        <p:xfrm>
          <a:off x="300370" y="761221"/>
          <a:ext cx="8479467" cy="3536718"/>
        </p:xfrm>
        <a:graphic>
          <a:graphicData uri="http://schemas.openxmlformats.org/drawingml/2006/table">
            <a:tbl>
              <a:tblPr firstRow="1" bandRow="1">
                <a:tableStyleId>{5C22544A-7EE6-4342-B048-85BDC9FD1C3A}</a:tableStyleId>
              </a:tblPr>
              <a:tblGrid>
                <a:gridCol w="2194379">
                  <a:extLst>
                    <a:ext uri="{9D8B030D-6E8A-4147-A177-3AD203B41FA5}">
                      <a16:colId xmlns:a16="http://schemas.microsoft.com/office/drawing/2014/main" val="2413989712"/>
                    </a:ext>
                  </a:extLst>
                </a:gridCol>
                <a:gridCol w="3325968">
                  <a:extLst>
                    <a:ext uri="{9D8B030D-6E8A-4147-A177-3AD203B41FA5}">
                      <a16:colId xmlns:a16="http://schemas.microsoft.com/office/drawing/2014/main" val="1852270747"/>
                    </a:ext>
                  </a:extLst>
                </a:gridCol>
                <a:gridCol w="2959120">
                  <a:extLst>
                    <a:ext uri="{9D8B030D-6E8A-4147-A177-3AD203B41FA5}">
                      <a16:colId xmlns:a16="http://schemas.microsoft.com/office/drawing/2014/main" val="1583301911"/>
                    </a:ext>
                  </a:extLst>
                </a:gridCol>
              </a:tblGrid>
              <a:tr h="623939">
                <a:tc>
                  <a:txBody>
                    <a:bodyPr/>
                    <a:lstStyle/>
                    <a:p>
                      <a:r>
                        <a:rPr lang="en-US" sz="1800" dirty="0"/>
                        <a:t>Business Model/</a:t>
                      </a:r>
                    </a:p>
                    <a:p>
                      <a:r>
                        <a:rPr lang="en-US" sz="1800" dirty="0"/>
                        <a:t>Features</a:t>
                      </a:r>
                    </a:p>
                  </a:txBody>
                  <a:tcPr marL="68580" marR="68580" marT="34290" marB="34290">
                    <a:lnB w="12700" cap="flat" cmpd="sng" algn="ctr">
                      <a:solidFill>
                        <a:schemeClr val="tx1"/>
                      </a:solidFill>
                      <a:prstDash val="solid"/>
                      <a:round/>
                      <a:headEnd type="none" w="med" len="med"/>
                      <a:tailEnd type="none" w="med" len="med"/>
                    </a:lnB>
                  </a:tcPr>
                </a:tc>
                <a:tc>
                  <a:txBody>
                    <a:bodyPr/>
                    <a:lstStyle/>
                    <a:p>
                      <a:r>
                        <a:rPr lang="en-US" sz="1800" dirty="0"/>
                        <a:t>Application-Managed</a:t>
                      </a:r>
                    </a:p>
                  </a:txBody>
                  <a:tcPr marL="68580" marR="68580" marT="34290" marB="34290">
                    <a:lnB w="12700" cap="flat" cmpd="sng" algn="ctr">
                      <a:solidFill>
                        <a:schemeClr val="tx1"/>
                      </a:solidFill>
                      <a:prstDash val="solid"/>
                      <a:round/>
                      <a:headEnd type="none" w="med" len="med"/>
                      <a:tailEnd type="none" w="med" len="med"/>
                    </a:lnB>
                  </a:tcPr>
                </a:tc>
                <a:tc>
                  <a:txBody>
                    <a:bodyPr/>
                    <a:lstStyle/>
                    <a:p>
                      <a:r>
                        <a:rPr lang="en-US" sz="1800" dirty="0"/>
                        <a:t>MNO-Managed</a:t>
                      </a:r>
                    </a:p>
                  </a:txBody>
                  <a:tcPr marL="68580" marR="68580" marT="34290" marB="34290">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17510689"/>
                  </a:ext>
                </a:extLst>
              </a:tr>
              <a:tr h="479041">
                <a:tc>
                  <a:txBody>
                    <a:bodyPr/>
                    <a:lstStyle/>
                    <a:p>
                      <a:r>
                        <a:rPr lang="en-US" sz="1400" b="1" dirty="0"/>
                        <a:t>Identifiers </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Universal ID (e.g., EPC)</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Subscriber ID (e.g., IMSI/SUPI) </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7924160"/>
                  </a:ext>
                </a:extLst>
              </a:tr>
              <a:tr h="376338">
                <a:tc>
                  <a:txBody>
                    <a:bodyPr/>
                    <a:lstStyle/>
                    <a:p>
                      <a:r>
                        <a:rPr lang="en-US" sz="1400" b="1" dirty="0"/>
                        <a:t>Per Device Subscription</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 No</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Yes</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39273071"/>
                  </a:ext>
                </a:extLst>
              </a:tr>
              <a:tr h="693266">
                <a:tc>
                  <a:txBody>
                    <a:bodyPr/>
                    <a:lstStyle/>
                    <a:p>
                      <a:endParaRPr lang="en-US" sz="1400" b="1" dirty="0"/>
                    </a:p>
                    <a:p>
                      <a:r>
                        <a:rPr lang="en-US" sz="1400" b="1" dirty="0"/>
                        <a:t>Security Support </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Optionally provided at the application based on pre-shared keys </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3GPP Security (e.g., </a:t>
                      </a:r>
                      <a:r>
                        <a:rPr lang="en-US" sz="1400" dirty="0" err="1"/>
                        <a:t>AIoT</a:t>
                      </a:r>
                      <a:r>
                        <a:rPr lang="en-US" sz="1400" dirty="0"/>
                        <a:t> device ID verification, encryption and confidentiality protection)</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00398973"/>
                  </a:ext>
                </a:extLst>
              </a:tr>
              <a:tr h="1109225">
                <a:tc>
                  <a:txBody>
                    <a:bodyPr/>
                    <a:lstStyle/>
                    <a:p>
                      <a:endParaRPr lang="en-US" sz="1400" dirty="0"/>
                    </a:p>
                    <a:p>
                      <a:r>
                        <a:rPr lang="en-US" sz="1400" b="1" dirty="0"/>
                        <a:t>Life Cycle Management </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0"/>
                      <a:r>
                        <a:rPr lang="en-US" sz="1400" dirty="0"/>
                        <a:t>- EPC can be modified; optionally protected by pre-shared key</a:t>
                      </a:r>
                    </a:p>
                    <a:p>
                      <a:pPr lvl="0"/>
                      <a:r>
                        <a:rPr lang="en-US" sz="1400" dirty="0"/>
                        <a:t>- Requires pre-shared key to be shared with next owner</a:t>
                      </a:r>
                    </a:p>
                    <a:p>
                      <a:endParaRPr lang="en-US" sz="1400"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vl="0"/>
                      <a:r>
                        <a:rPr lang="en-US" sz="1400" dirty="0"/>
                        <a:t>- MNOs directly or indirectly involved in provisioning of subscriber ID and keys to individual tags</a:t>
                      </a:r>
                    </a:p>
                    <a:p>
                      <a:pPr lvl="0"/>
                      <a:r>
                        <a:rPr lang="en-US" sz="1400" dirty="0"/>
                        <a:t>- MNOs directly/indirectly involved in re-provisioning in case of MNO</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01548134"/>
                  </a:ext>
                </a:extLst>
              </a:tr>
            </a:tbl>
          </a:graphicData>
        </a:graphic>
      </p:graphicFrame>
      <p:sp>
        <p:nvSpPr>
          <p:cNvPr id="8" name="TextBox 7">
            <a:extLst>
              <a:ext uri="{FF2B5EF4-FFF2-40B4-BE49-F238E27FC236}">
                <a16:creationId xmlns:a16="http://schemas.microsoft.com/office/drawing/2014/main" id="{266F06C5-EDC8-2918-367A-D80ABF286D19}"/>
              </a:ext>
            </a:extLst>
          </p:cNvPr>
          <p:cNvSpPr txBox="1"/>
          <p:nvPr/>
        </p:nvSpPr>
        <p:spPr>
          <a:xfrm>
            <a:off x="219960" y="392314"/>
            <a:ext cx="1650403" cy="415498"/>
          </a:xfrm>
          <a:prstGeom prst="rect">
            <a:avLst/>
          </a:prstGeom>
          <a:noFill/>
        </p:spPr>
        <p:txBody>
          <a:bodyPr wrap="square">
            <a:spAutoFit/>
          </a:bodyPr>
          <a:lstStyle/>
          <a:p>
            <a:r>
              <a:rPr lang="en-US" sz="2100" u="sng" dirty="0"/>
              <a:t>Summary</a:t>
            </a:r>
            <a:r>
              <a:rPr lang="en-US" sz="1050" dirty="0"/>
              <a:t> </a:t>
            </a:r>
          </a:p>
        </p:txBody>
      </p:sp>
    </p:spTree>
    <p:extLst>
      <p:ext uri="{BB962C8B-B14F-4D97-AF65-F5344CB8AC3E}">
        <p14:creationId xmlns:p14="http://schemas.microsoft.com/office/powerpoint/2010/main" val="1028987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220C4B-FD82-1AC8-16F3-C1A27F2CD96A}"/>
              </a:ext>
            </a:extLst>
          </p:cNvPr>
          <p:cNvSpPr>
            <a:spLocks noGrp="1"/>
          </p:cNvSpPr>
          <p:nvPr>
            <p:ph type="title"/>
          </p:nvPr>
        </p:nvSpPr>
        <p:spPr/>
        <p:txBody>
          <a:bodyPr/>
          <a:lstStyle/>
          <a:p>
            <a:r>
              <a:rPr lang="en-US" dirty="0" err="1"/>
              <a:t>AIoT</a:t>
            </a:r>
            <a:r>
              <a:rPr lang="en-US" dirty="0"/>
              <a:t> Subscription </a:t>
            </a:r>
          </a:p>
        </p:txBody>
      </p:sp>
      <p:sp>
        <p:nvSpPr>
          <p:cNvPr id="3" name="Subtitle 2">
            <a:extLst>
              <a:ext uri="{FF2B5EF4-FFF2-40B4-BE49-F238E27FC236}">
                <a16:creationId xmlns:a16="http://schemas.microsoft.com/office/drawing/2014/main" id="{C172B470-7229-7AC0-FBCE-2A88FE711149}"/>
              </a:ext>
            </a:extLst>
          </p:cNvPr>
          <p:cNvSpPr>
            <a:spLocks noGrp="1"/>
          </p:cNvSpPr>
          <p:nvPr>
            <p:ph type="subTitle" idx="1"/>
          </p:nvPr>
        </p:nvSpPr>
        <p:spPr/>
        <p:txBody>
          <a:bodyPr/>
          <a:lstStyle/>
          <a:p>
            <a:endParaRPr lang="en-US" sz="1800" dirty="0"/>
          </a:p>
        </p:txBody>
      </p:sp>
    </p:spTree>
    <p:extLst>
      <p:ext uri="{BB962C8B-B14F-4D97-AF65-F5344CB8AC3E}">
        <p14:creationId xmlns:p14="http://schemas.microsoft.com/office/powerpoint/2010/main" val="2643375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EFBFC9CF-B7CB-6A20-F17A-8C98B08C0EC3}"/>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8BD25DAF-6ADD-B93B-D47C-3FAD6D6B8F02}"/>
              </a:ext>
            </a:extLst>
          </p:cNvPr>
          <p:cNvSpPr>
            <a:spLocks noGrp="1"/>
          </p:cNvSpPr>
          <p:nvPr>
            <p:ph type="title"/>
          </p:nvPr>
        </p:nvSpPr>
        <p:spPr>
          <a:xfrm>
            <a:off x="371474" y="283577"/>
            <a:ext cx="8390334" cy="271469"/>
          </a:xfrm>
        </p:spPr>
        <p:txBody>
          <a:bodyPr/>
          <a:lstStyle/>
          <a:p>
            <a:r>
              <a:rPr lang="en-US" dirty="0"/>
              <a:t>Subscription for </a:t>
            </a:r>
            <a:r>
              <a:rPr lang="en-US" dirty="0" err="1"/>
              <a:t>AIoT</a:t>
            </a:r>
            <a:r>
              <a:rPr lang="en-US" dirty="0"/>
              <a:t> Devices (1)</a:t>
            </a:r>
          </a:p>
        </p:txBody>
      </p:sp>
      <p:sp>
        <p:nvSpPr>
          <p:cNvPr id="4" name="Content Placeholder 3">
            <a:extLst>
              <a:ext uri="{FF2B5EF4-FFF2-40B4-BE49-F238E27FC236}">
                <a16:creationId xmlns:a16="http://schemas.microsoft.com/office/drawing/2014/main" id="{6983961B-137C-AFF7-663A-1051EF07775E}"/>
              </a:ext>
            </a:extLst>
          </p:cNvPr>
          <p:cNvSpPr>
            <a:spLocks noGrp="1"/>
          </p:cNvSpPr>
          <p:nvPr>
            <p:ph sz="quarter" idx="14"/>
          </p:nvPr>
        </p:nvSpPr>
        <p:spPr>
          <a:xfrm>
            <a:off x="276584" y="634947"/>
            <a:ext cx="8390334" cy="3678260"/>
          </a:xfrm>
        </p:spPr>
        <p:txBody>
          <a:bodyPr/>
          <a:lstStyle/>
          <a:p>
            <a:r>
              <a:rPr lang="en-US" sz="1600" dirty="0">
                <a:latin typeface="Calibri" panose="020F0502020204030204" pitchFamily="34" charset="0"/>
                <a:ea typeface="Calibri" panose="020F0502020204030204" pitchFamily="34" charset="0"/>
                <a:cs typeface="Calibri" panose="020F0502020204030204" pitchFamily="34" charset="0"/>
              </a:rPr>
              <a:t>Based on the current definition of </a:t>
            </a:r>
            <a:r>
              <a:rPr lang="en-US" sz="1600" dirty="0" err="1">
                <a:latin typeface="Calibri" panose="020F0502020204030204" pitchFamily="34" charset="0"/>
                <a:ea typeface="Calibri" panose="020F0502020204030204" pitchFamily="34" charset="0"/>
                <a:cs typeface="Calibri" panose="020F0502020204030204" pitchFamily="34" charset="0"/>
              </a:rPr>
              <a:t>AIoT</a:t>
            </a:r>
            <a:r>
              <a:rPr lang="en-US" sz="1600" dirty="0">
                <a:latin typeface="Calibri" panose="020F0502020204030204" pitchFamily="34" charset="0"/>
                <a:ea typeface="Calibri" panose="020F0502020204030204" pitchFamily="34" charset="0"/>
                <a:cs typeface="Calibri" panose="020F0502020204030204" pitchFamily="34" charset="0"/>
              </a:rPr>
              <a:t> and the existing IoT device requirements in TS 22.261,  it seems the support of 3GPP subscription is necessary for </a:t>
            </a:r>
            <a:r>
              <a:rPr lang="en-US" sz="1600" dirty="0" err="1">
                <a:latin typeface="Calibri" panose="020F0502020204030204" pitchFamily="34" charset="0"/>
                <a:ea typeface="Calibri" panose="020F0502020204030204" pitchFamily="34" charset="0"/>
                <a:cs typeface="Calibri" panose="020F0502020204030204" pitchFamily="34" charset="0"/>
              </a:rPr>
              <a:t>AIoT</a:t>
            </a:r>
            <a:r>
              <a:rPr lang="en-US" sz="1600" dirty="0">
                <a:latin typeface="Calibri" panose="020F0502020204030204" pitchFamily="34" charset="0"/>
                <a:ea typeface="Calibri" panose="020F0502020204030204" pitchFamily="34" charset="0"/>
                <a:cs typeface="Calibri" panose="020F0502020204030204" pitchFamily="34" charset="0"/>
              </a:rPr>
              <a:t> devices.</a:t>
            </a:r>
          </a:p>
          <a:p>
            <a:pPr marL="457200" lvl="1" indent="0">
              <a:buNone/>
            </a:pPr>
            <a:r>
              <a:rPr lang="en-US" sz="1500" dirty="0">
                <a:latin typeface="Calibri" panose="020F0502020204030204" pitchFamily="34" charset="0"/>
                <a:ea typeface="Calibri" panose="020F0502020204030204" pitchFamily="34" charset="0"/>
                <a:cs typeface="Calibri" panose="020F0502020204030204" pitchFamily="34" charset="0"/>
              </a:rPr>
              <a:t>1. According to </a:t>
            </a:r>
            <a:r>
              <a:rPr lang="en-US" sz="1500" dirty="0">
                <a:latin typeface="Calibri" panose="020F0502020204030204" pitchFamily="34" charset="0"/>
                <a:ea typeface="Calibri" panose="020F0502020204030204" pitchFamily="34" charset="0"/>
                <a:cs typeface="Calibri" panose="020F0502020204030204" pitchFamily="34" charset="0"/>
                <a:hlinkClick r:id="rId2"/>
              </a:rPr>
              <a:t>TS 22.261 v19.7.0</a:t>
            </a:r>
            <a:r>
              <a:rPr lang="en-US" sz="1500" dirty="0">
                <a:latin typeface="Calibri" panose="020F0502020204030204" pitchFamily="34" charset="0"/>
                <a:ea typeface="Calibri" panose="020F0502020204030204" pitchFamily="34" charset="0"/>
                <a:cs typeface="Calibri" panose="020F0502020204030204" pitchFamily="34" charset="0"/>
              </a:rPr>
              <a:t>, in Subclause 3.1.</a:t>
            </a:r>
          </a:p>
          <a:p>
            <a:pPr marL="457200" lvl="1" indent="0">
              <a:buNone/>
            </a:pPr>
            <a:r>
              <a:rPr lang="en-US" sz="1500" dirty="0">
                <a:latin typeface="Calibri" panose="020F0502020204030204" pitchFamily="34" charset="0"/>
                <a:ea typeface="Calibri" panose="020F0502020204030204" pitchFamily="34" charset="0"/>
                <a:cs typeface="Calibri" panose="020F0502020204030204" pitchFamily="34" charset="0"/>
              </a:rPr>
              <a:t>      ….</a:t>
            </a:r>
          </a:p>
          <a:p>
            <a:pPr lvl="1"/>
            <a:r>
              <a:rPr lang="en-US" sz="1500" b="1" i="1" dirty="0">
                <a:effectLst/>
                <a:latin typeface="Calibri" panose="020F0502020204030204" pitchFamily="34" charset="0"/>
                <a:ea typeface="Calibri" panose="020F0502020204030204" pitchFamily="34" charset="0"/>
                <a:cs typeface="Calibri" panose="020F0502020204030204" pitchFamily="34" charset="0"/>
              </a:rPr>
              <a:t>Ambient IoT device</a:t>
            </a:r>
            <a:r>
              <a:rPr lang="en-US" sz="1500" i="1" dirty="0">
                <a:effectLst/>
                <a:latin typeface="Calibri" panose="020F0502020204030204" pitchFamily="34" charset="0"/>
                <a:ea typeface="Calibri" panose="020F0502020204030204" pitchFamily="34" charset="0"/>
                <a:cs typeface="Calibri" panose="020F0502020204030204" pitchFamily="34" charset="0"/>
              </a:rPr>
              <a:t>: An ambient power-enabled Internet of Things device is an </a:t>
            </a:r>
            <a:r>
              <a:rPr lang="en-US" sz="1500" i="1" dirty="0">
                <a:effectLst/>
                <a:highlight>
                  <a:srgbClr val="FFFF00"/>
                </a:highlight>
                <a:latin typeface="Calibri" panose="020F0502020204030204" pitchFamily="34" charset="0"/>
                <a:ea typeface="Calibri" panose="020F0502020204030204" pitchFamily="34" charset="0"/>
                <a:cs typeface="Calibri" panose="020F0502020204030204" pitchFamily="34" charset="0"/>
              </a:rPr>
              <a:t>IoT device</a:t>
            </a:r>
            <a:r>
              <a:rPr lang="en-US" sz="1500" i="1" dirty="0">
                <a:effectLst/>
                <a:latin typeface="Calibri" panose="020F0502020204030204" pitchFamily="34" charset="0"/>
                <a:ea typeface="Calibri" panose="020F0502020204030204" pitchFamily="34" charset="0"/>
                <a:cs typeface="Calibri" panose="020F0502020204030204" pitchFamily="34" charset="0"/>
              </a:rPr>
              <a:t> powered by energy harvesting, being either battery-less or with limited energy storage capability (e.g., using a capacitor). </a:t>
            </a:r>
          </a:p>
          <a:p>
            <a:pPr marL="585788" lvl="2" indent="0">
              <a:buNone/>
            </a:pPr>
            <a:r>
              <a:rPr lang="en-US" sz="1500" i="1" dirty="0">
                <a:effectLst/>
                <a:latin typeface="Calibri" panose="020F0502020204030204" pitchFamily="34" charset="0"/>
                <a:ea typeface="Calibri" panose="020F0502020204030204" pitchFamily="34" charset="0"/>
                <a:cs typeface="Calibri" panose="020F0502020204030204" pitchFamily="34" charset="0"/>
              </a:rPr>
              <a:t>    ….</a:t>
            </a:r>
          </a:p>
          <a:p>
            <a:pPr marL="757238" lvl="2" indent="-171450">
              <a:buClr>
                <a:srgbClr val="C00000"/>
              </a:buClr>
              <a:buSzPct val="160000"/>
            </a:pPr>
            <a:r>
              <a:rPr lang="en-US" sz="1500" b="1" i="1" dirty="0">
                <a:latin typeface="Calibri" panose="020F0502020204030204" pitchFamily="34" charset="0"/>
                <a:ea typeface="Calibri" panose="020F0502020204030204" pitchFamily="34" charset="0"/>
                <a:cs typeface="Calibri" panose="020F0502020204030204" pitchFamily="34" charset="0"/>
              </a:rPr>
              <a:t>   IoT </a:t>
            </a:r>
            <a:r>
              <a:rPr lang="en-GB" sz="1500" b="1" i="1" dirty="0">
                <a:latin typeface="Calibri" panose="020F0502020204030204" pitchFamily="34" charset="0"/>
                <a:ea typeface="Calibri" panose="020F0502020204030204" pitchFamily="34" charset="0"/>
                <a:cs typeface="Calibri" panose="020F0502020204030204" pitchFamily="34" charset="0"/>
              </a:rPr>
              <a:t>device:</a:t>
            </a:r>
            <a:r>
              <a:rPr lang="en-GB" sz="1500" i="1" dirty="0">
                <a:latin typeface="Calibri" panose="020F0502020204030204" pitchFamily="34" charset="0"/>
                <a:ea typeface="Calibri" panose="020F0502020204030204" pitchFamily="34" charset="0"/>
                <a:cs typeface="Calibri" panose="020F0502020204030204" pitchFamily="34" charset="0"/>
              </a:rPr>
              <a:t> </a:t>
            </a:r>
            <a:r>
              <a:rPr lang="en-GB" sz="1500" i="1" dirty="0">
                <a:highlight>
                  <a:srgbClr val="FFFF00"/>
                </a:highlight>
                <a:latin typeface="Calibri" panose="020F0502020204030204" pitchFamily="34" charset="0"/>
                <a:ea typeface="Calibri" panose="020F0502020204030204" pitchFamily="34" charset="0"/>
                <a:cs typeface="Calibri" panose="020F0502020204030204" pitchFamily="34" charset="0"/>
              </a:rPr>
              <a:t>a type of UE </a:t>
            </a:r>
            <a:r>
              <a:rPr lang="en-GB" sz="1500" i="1" dirty="0">
                <a:latin typeface="Calibri" panose="020F0502020204030204" pitchFamily="34" charset="0"/>
                <a:ea typeface="Calibri" panose="020F0502020204030204" pitchFamily="34" charset="0"/>
                <a:cs typeface="Calibri" panose="020F0502020204030204" pitchFamily="34" charset="0"/>
              </a:rPr>
              <a:t>which is dedicated for a set of specific use cases or services and which is allowed to make use of certain features restricted to this type of UEs.</a:t>
            </a:r>
          </a:p>
          <a:p>
            <a:pPr marL="595313" lvl="3" indent="0" hangingPunct="0">
              <a:spcBef>
                <a:spcPts val="0"/>
              </a:spcBef>
              <a:spcAft>
                <a:spcPts val="675"/>
              </a:spcAft>
              <a:buNone/>
            </a:pPr>
            <a:endParaRPr lang="en-GB" sz="1500" i="1" dirty="0">
              <a:latin typeface="Calibri" panose="020F0502020204030204" pitchFamily="34" charset="0"/>
              <a:ea typeface="Calibri" panose="020F0502020204030204" pitchFamily="34" charset="0"/>
              <a:cs typeface="Calibri" panose="020F0502020204030204" pitchFamily="34" charset="0"/>
            </a:endParaRPr>
          </a:p>
          <a:p>
            <a:pPr marL="595313" lvl="3" indent="0" hangingPunct="0">
              <a:spcBef>
                <a:spcPts val="0"/>
              </a:spcBef>
              <a:spcAft>
                <a:spcPts val="675"/>
              </a:spcAft>
              <a:buNone/>
            </a:pPr>
            <a:r>
              <a:rPr lang="en-GB" sz="1500" i="1" dirty="0">
                <a:latin typeface="Calibri" panose="020F0502020204030204" pitchFamily="34" charset="0"/>
                <a:ea typeface="Calibri" panose="020F0502020204030204" pitchFamily="34" charset="0"/>
                <a:cs typeface="Calibri" panose="020F0502020204030204" pitchFamily="34" charset="0"/>
              </a:rPr>
              <a:t>NOTE 5: An IoT device may be optimized for the specific needs of services and application being executed (e.g. smart home/city, smart utilities, e-Health and smart wearables). Some IoT devices are not intended for human type. </a:t>
            </a:r>
          </a:p>
          <a:p>
            <a:pPr marL="138113" lvl="2" indent="0" hangingPunct="0">
              <a:spcBef>
                <a:spcPts val="0"/>
              </a:spcBef>
              <a:spcAft>
                <a:spcPts val="675"/>
              </a:spcAft>
              <a:buNone/>
            </a:pPr>
            <a:r>
              <a:rPr lang="en-US" b="1" dirty="0">
                <a:latin typeface="Calibri" panose="020F0502020204030204" pitchFamily="34" charset="0"/>
                <a:ea typeface="Calibri" panose="020F0502020204030204" pitchFamily="34" charset="0"/>
                <a:cs typeface="Calibri" panose="020F0502020204030204" pitchFamily="34" charset="0"/>
              </a:rPr>
              <a:t>Observation 1: </a:t>
            </a:r>
            <a:r>
              <a:rPr lang="en-US" dirty="0">
                <a:latin typeface="Calibri" panose="020F0502020204030204" pitchFamily="34" charset="0"/>
                <a:ea typeface="Calibri" panose="020F0502020204030204" pitchFamily="34" charset="0"/>
                <a:cs typeface="Calibri" panose="020F0502020204030204" pitchFamily="34" charset="0"/>
              </a:rPr>
              <a:t>An Ambient IoT device is an IoT device and a UE.</a:t>
            </a:r>
          </a:p>
        </p:txBody>
      </p:sp>
    </p:spTree>
    <p:extLst>
      <p:ext uri="{BB962C8B-B14F-4D97-AF65-F5344CB8AC3E}">
        <p14:creationId xmlns:p14="http://schemas.microsoft.com/office/powerpoint/2010/main" val="2796147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0_主题2">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Qualcomm Corporate Public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ualcomm_Corporate_Public_Template-Feb 2023_v06.pptx" id="{BF62DC1C-CEA5-4CAF-A35F-E71673FE086B}" vid="{9660E5A5-8CF2-431F-AF3D-78F55A10DAC7}"/>
    </a:ext>
  </a:ext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otalTime>122</TotalTime>
  <Words>2399</Words>
  <Application>Microsoft Office PowerPoint</Application>
  <PresentationFormat>On-screen Show (16:9)</PresentationFormat>
  <Paragraphs>183</Paragraphs>
  <Slides>16</Slides>
  <Notes>1</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16</vt:i4>
      </vt:variant>
    </vt:vector>
  </HeadingPairs>
  <TitlesOfParts>
    <vt:vector size="28" baseType="lpstr">
      <vt:lpstr>微软雅黑</vt:lpstr>
      <vt:lpstr>黑体</vt:lpstr>
      <vt:lpstr>Arial</vt:lpstr>
      <vt:lpstr>Calibri</vt:lpstr>
      <vt:lpstr>Century Gothic</vt:lpstr>
      <vt:lpstr>Microsoft Sans Serif</vt:lpstr>
      <vt:lpstr>Times New Roman</vt:lpstr>
      <vt:lpstr>方正兰亭中黑简体</vt:lpstr>
      <vt:lpstr>方正黑体简体</vt:lpstr>
      <vt:lpstr>Office Theme</vt:lpstr>
      <vt:lpstr>10_主题2</vt:lpstr>
      <vt:lpstr>Qualcomm Corporate Public Template - May2022</vt:lpstr>
      <vt:lpstr>PowerPoint Presentation</vt:lpstr>
      <vt:lpstr>Introduction </vt:lpstr>
      <vt:lpstr>Background: Highlights of LS Requests </vt:lpstr>
      <vt:lpstr>Business models for AIoT</vt:lpstr>
      <vt:lpstr>Business Models for AIoT devices (1)   </vt:lpstr>
      <vt:lpstr>Business Models for AIoT devices (2)</vt:lpstr>
      <vt:lpstr>Business Models: Summary and Next Step</vt:lpstr>
      <vt:lpstr>AIoT Subscription </vt:lpstr>
      <vt:lpstr>Subscription for AIoT Devices (1)</vt:lpstr>
      <vt:lpstr>Subscription for AIoT Devices (2)</vt:lpstr>
      <vt:lpstr>UICC Support </vt:lpstr>
      <vt:lpstr>UICC Support for AIoT Devices (1)</vt:lpstr>
      <vt:lpstr>UICC Support for AIoT Devices (2)</vt:lpstr>
      <vt:lpstr>Summary </vt:lpstr>
      <vt:lpstr>PowerPoint Presentation</vt:lpstr>
      <vt:lpstr>TS 22.369 - AIoT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Edward Hall</dc:creator>
  <cp:lastModifiedBy>Lola Awoniyi-Oteri2</cp:lastModifiedBy>
  <cp:revision>388</cp:revision>
  <dcterms:created xsi:type="dcterms:W3CDTF">2024-02-22T01:53:00Z</dcterms:created>
  <dcterms:modified xsi:type="dcterms:W3CDTF">2024-08-09T20:27:54Z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0x01010055A05E76B664164F9F76E63E6D6BE6ED</vt:lpwstr>
  </property>
  <property fmtid="{D5CDD505-2E9C-101B-9397-08002B2CF9AE}" pid="4" name="_dlc_DocIdItemGuid">
    <vt:lpwstr>bf8ccb55-c58e-4b20-9ccc-1b6ab74b5070</vt:lpwstr>
  </property>
  <property fmtid="{D5CDD505-2E9C-101B-9397-08002B2CF9AE}" pid="5" name="ICV">
    <vt:lpwstr>4C46B5F28CD24BE9B81F8AC9DC3CF081</vt:lpwstr>
  </property>
  <property fmtid="{D5CDD505-2E9C-101B-9397-08002B2CF9AE}" pid="6" name="KSOProductBuildVer">
    <vt:lpwstr>2052-11.8.2.12085</vt:lpwstr>
  </property>
</Properties>
</file>