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6" r:id="rId4"/>
  </p:sldMasterIdLst>
  <p:notesMasterIdLst>
    <p:notesMasterId r:id="rId9"/>
  </p:notesMasterIdLst>
  <p:sldIdLst>
    <p:sldId id="303" r:id="rId5"/>
    <p:sldId id="886" r:id="rId6"/>
    <p:sldId id="887" r:id="rId7"/>
    <p:sldId id="8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70" autoAdjust="0"/>
    <p:restoredTop sz="94404" autoAdjust="0"/>
  </p:normalViewPr>
  <p:slideViewPr>
    <p:cSldViewPr snapToGrid="0">
      <p:cViewPr varScale="1">
        <p:scale>
          <a:sx n="71" d="100"/>
          <a:sy n="71" d="100"/>
        </p:scale>
        <p:origin x="6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S1-242107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altLang="ja-JP" dirty="0"/>
              <a:t>Area of Interest NTN 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NTT DOCOMO, INC.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8.2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S1-242107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19-23 August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39DBF-3A17-0AAE-B5E7-863A04C9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7296-6D93-155A-12A3-8100B840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825625"/>
            <a:ext cx="7401600" cy="4351339"/>
          </a:xfrm>
        </p:spPr>
        <p:txBody>
          <a:bodyPr/>
          <a:lstStyle/>
          <a:p>
            <a:r>
              <a:rPr lang="en-GB" sz="2600" dirty="0"/>
              <a:t>In previous releases, a good progress has been made for supporting NTN in 5G system</a:t>
            </a:r>
          </a:p>
          <a:p>
            <a:r>
              <a:rPr lang="en-GB" sz="2600" dirty="0"/>
              <a:t> An efficient interconnection and integration between the NTN and the future 6G system on multi-layer basis is required to support new use cases and services</a:t>
            </a:r>
          </a:p>
          <a:p>
            <a:r>
              <a:rPr lang="en-GB" sz="2600" dirty="0"/>
              <a:t>A multi-layered infrastructure consists of satellites (GEO/NGEO), HAPs, ground stations, gateways and terminals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7E8AB4-3C35-72BA-377C-5C2A012B8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841" y="1904979"/>
            <a:ext cx="4157226" cy="449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883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C5D17-0657-D20E-B8B4-B803834F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14ABE-CBDA-CF3C-A177-23DF20EF1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Study use cases and identify the potential requirements for future mobile network system to </a:t>
            </a:r>
          </a:p>
          <a:p>
            <a:r>
              <a:rPr lang="en-GB" dirty="0"/>
              <a:t>Extend the coverage of the mobile communication network by using NTN multi-layer system to cover the uncovered</a:t>
            </a:r>
          </a:p>
          <a:p>
            <a:r>
              <a:rPr lang="en-GB" dirty="0"/>
              <a:t>Enhance the connectivity and performance for existing services and support new ones </a:t>
            </a:r>
          </a:p>
          <a:p>
            <a:r>
              <a:rPr lang="en-GB" dirty="0"/>
              <a:t>Extend the usage of NTN for different verticals, such as automotive, public safety &amp; defence, maritime, utilities, etc. </a:t>
            </a:r>
          </a:p>
          <a:p>
            <a:r>
              <a:rPr lang="en-GB" dirty="0"/>
              <a:t>Benefit from the NTN to improve the network performance, e.g. for traffic offload and energy saving</a:t>
            </a:r>
          </a:p>
          <a:p>
            <a:endParaRPr lang="en-GB" dirty="0"/>
          </a:p>
          <a:p>
            <a:pPr marL="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636989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C275C-581A-F358-6BFC-82D8351BF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on proposed use cases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B175-7B3E-CC31-82A4-1D9B65AE6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600" dirty="0"/>
              <a:t> </a:t>
            </a:r>
            <a:r>
              <a:rPr lang="en-GB" dirty="0"/>
              <a:t>Disaster Communication </a:t>
            </a:r>
          </a:p>
          <a:p>
            <a:pPr lvl="1"/>
            <a:r>
              <a:rPr lang="en-GB" dirty="0"/>
              <a:t>when ground gateway unavailable</a:t>
            </a:r>
          </a:p>
          <a:p>
            <a:pPr lvl="1"/>
            <a:r>
              <a:rPr lang="en-GB" dirty="0"/>
              <a:t>accurate positioning/processing on edge</a:t>
            </a:r>
          </a:p>
          <a:p>
            <a:r>
              <a:rPr lang="en-GB" dirty="0"/>
              <a:t>Service SLA and QoS-layered for multi-layered NTN system</a:t>
            </a:r>
          </a:p>
          <a:p>
            <a:pPr lvl="1"/>
            <a:r>
              <a:rPr lang="en-GB" dirty="0"/>
              <a:t>address the need to define/identify the SLA and QoS required for or providing a certain service</a:t>
            </a:r>
          </a:p>
          <a:p>
            <a:r>
              <a:rPr lang="en-GB" dirty="0"/>
              <a:t>Inspection of power or submarine cables</a:t>
            </a:r>
          </a:p>
          <a:p>
            <a:pPr lvl="1"/>
            <a:r>
              <a:rPr lang="en-GB" dirty="0"/>
              <a:t>failure/damage detection and restoration of cables.</a:t>
            </a:r>
          </a:p>
          <a:p>
            <a:r>
              <a:rPr lang="en-GB" dirty="0"/>
              <a:t>Obtaining information when communication is not possible </a:t>
            </a:r>
          </a:p>
          <a:p>
            <a:pPr lvl="1"/>
            <a:r>
              <a:rPr lang="en-GB" dirty="0"/>
              <a:t>analysis of communication failure cause(s) using the information held by the UE and the NTN system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108228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955e85-2078-4749-8b7f-5c218a891dcb">
      <Terms xmlns="http://schemas.microsoft.com/office/infopath/2007/PartnerControls"/>
    </lcf76f155ced4ddcb4097134ff3c332f>
    <TaxCatchAll xmlns="ad8111e4-be74-4584-b85f-06e6f51ef22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6BB00055C1104EAD39324CCAC79946" ma:contentTypeVersion="13" ma:contentTypeDescription="Create a new document." ma:contentTypeScope="" ma:versionID="d4afbf158cd638a00b8a1c59a6a9be2d">
  <xsd:schema xmlns:xsd="http://www.w3.org/2001/XMLSchema" xmlns:xs="http://www.w3.org/2001/XMLSchema" xmlns:p="http://schemas.microsoft.com/office/2006/metadata/properties" xmlns:ns2="88955e85-2078-4749-8b7f-5c218a891dcb" xmlns:ns3="ad8111e4-be74-4584-b85f-06e6f51ef220" targetNamespace="http://schemas.microsoft.com/office/2006/metadata/properties" ma:root="true" ma:fieldsID="23ee02b9e11378c001c6a9b8e2446cf9" ns2:_="" ns3:_="">
    <xsd:import namespace="88955e85-2078-4749-8b7f-5c218a891dcb"/>
    <xsd:import namespace="ad8111e4-be74-4584-b85f-06e6f51ef2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55e85-2078-4749-8b7f-5c218a891d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e0123c0-f721-43a0-95b4-daf11492c9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8111e4-be74-4584-b85f-06e6f51ef22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f637f4a-d573-429a-b931-29211d7bec6c}" ma:internalName="TaxCatchAll" ma:showField="CatchAllData" ma:web="ad8111e4-be74-4584-b85f-06e6f51ef2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B91150F-6C29-4D01-9C2A-26DFE2253169}">
  <ds:schemaRefs>
    <ds:schemaRef ds:uri="http://schemas.microsoft.com/office/infopath/2007/PartnerControls"/>
    <ds:schemaRef ds:uri="http://www.w3.org/XML/1998/namespace"/>
    <ds:schemaRef ds:uri="370ed0d4-0081-415d-8d34-8034ac052c48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fb5cf244-07bc-4ddf-9a8f-587b61a0e3f0"/>
    <ds:schemaRef ds:uri="http://schemas.microsoft.com/office/2006/metadata/properties"/>
    <ds:schemaRef ds:uri="http://purl.org/dc/dcmitype/"/>
    <ds:schemaRef ds:uri="http://purl.org/dc/elements/1.1/"/>
    <ds:schemaRef ds:uri="88955e85-2078-4749-8b7f-5c218a891dcb"/>
    <ds:schemaRef ds:uri="ad8111e4-be74-4584-b85f-06e6f51ef220"/>
  </ds:schemaRefs>
</ds:datastoreItem>
</file>

<file path=customXml/itemProps2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0ADA6B-CF3B-4634-AE42-648672E3D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955e85-2078-4749-8b7f-5c218a891dcb"/>
    <ds:schemaRef ds:uri="ad8111e4-be74-4584-b85f-06e6f51ef2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273</Words>
  <Application>Microsoft Office PowerPoint</Application>
  <PresentationFormat>Widescreen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1_Office Theme</vt:lpstr>
      <vt:lpstr>PowerPoint Presentation</vt:lpstr>
      <vt:lpstr>Overview</vt:lpstr>
      <vt:lpstr>Objectives </vt:lpstr>
      <vt:lpstr>Examples on proposed use cases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/>
  <cp:revision>29</cp:revision>
  <dcterms:created xsi:type="dcterms:W3CDTF">2024-02-07T17:13:37Z</dcterms:created>
  <dcterms:modified xsi:type="dcterms:W3CDTF">2024-08-09T10:03:47Z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  <property fmtid="{D5CDD505-2E9C-101B-9397-08002B2CF9AE}" pid="12" name="MSIP_Label_f7b7771f-98a2-4ec9-8160-ee37e9359e20_Enabled">
    <vt:lpwstr>true</vt:lpwstr>
  </property>
  <property fmtid="{D5CDD505-2E9C-101B-9397-08002B2CF9AE}" pid="13" name="MSIP_Label_f7b7771f-98a2-4ec9-8160-ee37e9359e20_SetDate">
    <vt:lpwstr>2024-07-12T06:40:41Z</vt:lpwstr>
  </property>
  <property fmtid="{D5CDD505-2E9C-101B-9397-08002B2CF9AE}" pid="14" name="MSIP_Label_f7b7771f-98a2-4ec9-8160-ee37e9359e20_Method">
    <vt:lpwstr>Privileged</vt:lpwstr>
  </property>
  <property fmtid="{D5CDD505-2E9C-101B-9397-08002B2CF9AE}" pid="15" name="MSIP_Label_f7b7771f-98a2-4ec9-8160-ee37e9359e20_Name">
    <vt:lpwstr>社外開示</vt:lpwstr>
  </property>
  <property fmtid="{D5CDD505-2E9C-101B-9397-08002B2CF9AE}" pid="16" name="MSIP_Label_f7b7771f-98a2-4ec9-8160-ee37e9359e20_SiteId">
    <vt:lpwstr>6786d483-f51b-44bd-b40a-6fe409a5265e</vt:lpwstr>
  </property>
  <property fmtid="{D5CDD505-2E9C-101B-9397-08002B2CF9AE}" pid="17" name="MSIP_Label_f7b7771f-98a2-4ec9-8160-ee37e9359e20_ActionId">
    <vt:lpwstr>a352b900-73c1-467f-9214-e68ec733fa0c</vt:lpwstr>
  </property>
  <property fmtid="{D5CDD505-2E9C-101B-9397-08002B2CF9AE}" pid="18" name="MSIP_Label_f7b7771f-98a2-4ec9-8160-ee37e9359e20_ContentBits">
    <vt:lpwstr>0</vt:lpwstr>
  </property>
</Properties>
</file>