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4" r:id="rId2"/>
    <p:sldMasterId id="2147483672" r:id="rId3"/>
  </p:sldMasterIdLst>
  <p:notesMasterIdLst>
    <p:notesMasterId r:id="rId8"/>
  </p:notesMasterIdLst>
  <p:handoutMasterIdLst>
    <p:handoutMasterId r:id="rId9"/>
  </p:handoutMasterIdLst>
  <p:sldIdLst>
    <p:sldId id="1808" r:id="rId4"/>
    <p:sldId id="1811" r:id="rId5"/>
    <p:sldId id="1813" r:id="rId6"/>
    <p:sldId id="1812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7">
          <p15:clr>
            <a:srgbClr val="A4A3A4"/>
          </p15:clr>
        </p15:guide>
        <p15:guide id="2" pos="29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307" name="未知用户93" initials="" lastIdx="1" clrIdx="0"/>
  <p:cmAuthor id="1" name="胡宇洲10217598" initials="胡宇洲10217" lastIdx="20" clrIdx="0"/>
  <p:cmAuthor id="308" name="未知用户90" initials="" lastIdx="5" clrIdx="1"/>
  <p:cmAuthor id="2" name="田力10182718" initials="田力10182718" lastIdx="14" clrIdx="1"/>
  <p:cmAuthor id="309" name="未知用户91" initials="" lastIdx="0" clrIdx="1"/>
  <p:cmAuthor id="3" name="ZTE_HH" initials="ZTE_HH" lastIdx="1" clrIdx="2"/>
  <p:cmAuthor id="310" name="未知用户92" initials="" lastIdx="1" clrIdx="0"/>
  <p:cmAuthor id="4" name="Mitchell Derrey" initials="MD" lastIdx="8" clrIdx="4"/>
  <p:cmAuthor id="311" name="未知用户74" initials="" lastIdx="5" clrIdx="1"/>
  <p:cmAuthor id="5" name="陈东10024157" initials="陈东10024157" lastIdx="1" clrIdx="5"/>
  <p:cmAuthor id="312" name="未知用户75" initials="" lastIdx="8" clrIdx="0"/>
  <p:cmAuthor id="6" name="10222520" initials="1" lastIdx="4" clrIdx="5"/>
  <p:cmAuthor id="313" name="未知用户76" initials="" lastIdx="1" clrIdx="0"/>
  <p:cmAuthor id="7" name="00070164" initials="0" lastIdx="2" clrIdx="6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龙奕飞00227710" initials="龙奕飞00227710" lastIdx="8" clrIdx="9"/>
  <p:cmAuthor id="317" name="未知用户80" initials="" lastIdx="1" clrIdx="0"/>
  <p:cmAuthor id="11" name="bokite" initials="b" lastIdx="2" clrIdx="10"/>
  <p:cmAuthor id="318" name="Harry xu" initials="" lastIdx="1" clrIdx="0"/>
  <p:cmAuthor id="12" name="zhouwd" initials="1" lastIdx="1" clrIdx="11"/>
  <p:cmAuthor id="319" name="未知用户27" initials="未" lastIdx="1" clrIdx="0"/>
  <p:cmAuthor id="13" name="马云飞10014438" initials="马" lastIdx="4" clrIdx="0"/>
  <p:cmAuthor id="320" name="未知用户35" initials="未" lastIdx="1" clrIdx="0"/>
  <p:cmAuthor id="14" name="John" initials="J" lastIdx="36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李蕾00009994" initials="李蕾00009994" lastIdx="6" clrIdx="17"/>
  <p:cmAuthor id="19" name="10111846" initials="1" lastIdx="1" clrIdx="18"/>
  <p:cmAuthor id="20" name="00065088" initials="0" lastIdx="2" clrIdx="19"/>
  <p:cmAuthor id="21" name="10066351" initials="1" lastIdx="2" clrIdx="0"/>
  <p:cmAuthor id="22" name="蔡建楠" initials="caijianna" lastIdx="15" clrIdx="17"/>
  <p:cmAuthor id="23" name="刘瑞00088457" initials="刘瑞00088457" lastIdx="1" clrIdx="20"/>
  <p:cmAuthor id="24" name="10288631" initials="1" lastIdx="10" clrIdx="23"/>
  <p:cmAuthor id="25" name="wyz" initials="w" lastIdx="1" clrIdx="24"/>
  <p:cmAuthor id="26" name="10270945" initials="1" lastIdx="2" clrIdx="25"/>
  <p:cmAuthor id="27" name="10295142" initials="1" lastIdx="1" clrIdx="26"/>
  <p:cmAuthor id="28" name="Hou Yingfeng" initials="H" lastIdx="10" clrIdx="23"/>
  <p:cmAuthor id="29" name="赵诚荣10027092" initials="赵" lastIdx="2" clrIdx="25"/>
  <p:cmAuthor id="30" name="10056791" initials="ZTE" lastIdx="1" clrIdx="29"/>
  <p:cmAuthor id="31" name="Author" initials="A" lastIdx="0" clrIdx="30"/>
  <p:cmAuthor id="32" name="王凯10177225" initials="王凯10177225" lastIdx="2" clrIdx="31"/>
  <p:cmAuthor id="33" name="李楠" initials="李楠" lastIdx="1" clrIdx="32"/>
  <p:cmAuthor id="34" name="Y Y" initials="YY" lastIdx="2" clrIdx="33"/>
  <p:cmAuthor id="35" name="Administrator" initials="A" lastIdx="1" clrIdx="35"/>
  <p:cmAuthor id="36" name="关全全10258021" initials="关全全10258021" lastIdx="1" clrIdx="36"/>
  <p:cmAuthor id="37" name="齐晓虹10024015" initials="齐晓虹10024015" lastIdx="1" clrIdx="37"/>
  <p:cmAuthor id="38" name="赵欣" initials="zx" lastIdx="4" clrIdx="37"/>
  <p:cmAuthor id="39" name="10209970" initials="1" lastIdx="6" clrIdx="38"/>
  <p:cmAuthor id="40" name="10133177" initials="1" lastIdx="1" clrIdx="39"/>
  <p:cmAuthor id="41" name="10072453" initials="1" lastIdx="1" clrIdx="40"/>
  <p:cmAuthor id="42" name="10206899" initials="1" lastIdx="1" clrIdx="38"/>
  <p:cmAuthor id="43" name="未知的使用者92" initials="" lastIdx="1" clrIdx="0"/>
  <p:cmAuthor id="44" name="10308000" initials="1" lastIdx="2" clrIdx="43"/>
  <p:cmAuthor id="45" name="10319231" initials="1" lastIdx="3" clrIdx="44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陈驹洲" initials="A" lastIdx="1" clrIdx="25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Liu, Hongqing (NSB - CN/Shanghai)" initials="LH(C" lastIdx="1" clrIdx="41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韩晓宇00207529" initials="韩晓宇00207529" lastIdx="1" clrIdx="38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63E"/>
    <a:srgbClr val="FFFFCC"/>
    <a:srgbClr val="4F81BD"/>
    <a:srgbClr val="00ABBD"/>
    <a:srgbClr val="00D666"/>
    <a:srgbClr val="008FD4"/>
    <a:srgbClr val="5ACBF5"/>
    <a:srgbClr val="0070B1"/>
    <a:srgbClr val="00AEEF"/>
    <a:srgbClr val="008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5847" autoAdjust="0"/>
  </p:normalViewPr>
  <p:slideViewPr>
    <p:cSldViewPr snapToGrid="0" snapToObjects="1">
      <p:cViewPr varScale="1">
        <p:scale>
          <a:sx n="103" d="100"/>
          <a:sy n="103" d="100"/>
        </p:scale>
        <p:origin x="48" y="52"/>
      </p:cViewPr>
      <p:guideLst>
        <p:guide orient="horz" pos="1707"/>
        <p:guide pos="290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4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2024/8/8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87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75575-7A4A-4ABC-B579-2756EE123B1B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FF904-D356-4074-8A78-5E6A87E462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眉占位符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598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355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329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458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8636635" y="23177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7191375" y="0"/>
            <a:ext cx="1952625" cy="3416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31146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1" y="445452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9" y="417036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457200">
              <a:defRPr/>
            </a:pP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defRPr/>
            </a:pPr>
            <a:endParaRPr kumimoji="1"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defRPr/>
            </a:pPr>
            <a:endParaRPr kumimoji="1" lang="en-US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1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3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399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7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1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1" y="314960"/>
            <a:ext cx="1397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7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7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7" y="1180189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19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1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399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1150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C0E72943-9F54-4067-A950-84A709784270}" type="slidenum">
              <a:rPr lang="en-US" sz="799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en-US" sz="799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7" y="1270077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996345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113F1D33-9059-47D3-954B-5D17F3B4270F}" type="slidenum">
              <a:rPr lang="en-US" sz="799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en-US" sz="799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2" y="1270077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7" y="1270077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4644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457200">
              <a:defRPr/>
            </a:pPr>
            <a:fld id="{D9DD1A95-C1D4-4F9A-857F-0557B7623FF8}" type="slidenum">
              <a:rPr lang="en-US" sz="799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en-US" sz="799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8" y="1270077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7" y="1270077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399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8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90" y="208725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1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1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1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24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9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1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303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32492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658985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endParaRPr lang="zh-CN" altLang="en-US" sz="2325" kern="0">
              <a:solidFill>
                <a:srgbClr val="FFFFFF"/>
              </a:solidFill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79799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fld id="{B947D74A-103C-41A7-9377-64A16C6F7B87}" type="slidenum">
              <a:rPr lang="zh-CN" altLang="en-US" smtClean="0">
                <a:solidFill>
                  <a:prstClr val="black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pPr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284886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360718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r>
              <a:rPr lang="en-US" altLang="zh-CN" sz="1400" kern="0" dirty="0">
                <a:solidFill>
                  <a:prstClr val="black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    </a:t>
            </a:r>
            <a:endParaRPr lang="zh-CN" altLang="en-US" sz="1400" kern="0" dirty="0">
              <a:solidFill>
                <a:prstClr val="black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fld id="{24173ED6-4A69-4FA8-8A09-51FC87ACF5D8}" type="slidenum">
              <a:rPr lang="zh-CN" altLang="en-US" sz="1000" b="1" kern="0" smtClean="0">
                <a:solidFill>
                  <a:srgbClr val="FFFFFF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pPr algn="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zh-CN" altLang="en-US" sz="1000" b="1" kern="0" dirty="0">
              <a:solidFill>
                <a:srgbClr val="FFFFFF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93296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9866" y="105030"/>
            <a:ext cx="7886700" cy="4620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2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单击此处编辑母版标题样式 </a:t>
            </a:r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6" name="五边形 5"/>
          <p:cNvSpPr/>
          <p:nvPr userDrawn="1"/>
        </p:nvSpPr>
        <p:spPr>
          <a:xfrm>
            <a:off x="14" y="103886"/>
            <a:ext cx="178031" cy="463218"/>
          </a:xfrm>
          <a:prstGeom prst="homePlate">
            <a:avLst>
              <a:gd name="adj" fmla="val 55880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 userDrawn="1"/>
        </p:nvSpPr>
        <p:spPr bwMode="auto">
          <a:xfrm>
            <a:off x="119850" y="4910059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 userDrawn="1"/>
        </p:nvSpPr>
        <p:spPr bwMode="auto">
          <a:xfrm>
            <a:off x="4271407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7" name="Picture 3" descr="C:\Users\linjun\Desktop\新建文件夹 (2)\标志-20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28610" y="4854862"/>
            <a:ext cx="725015" cy="20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937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71" r:id="rId14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937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6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9" y="2431275"/>
            <a:ext cx="1482725" cy="1247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879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879">
              <a:defRPr/>
            </a:pP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799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799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879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879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799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879">
              <a:defRPr/>
            </a:pPr>
            <a:r>
              <a:rPr lang="en-US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799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799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40" y="3718715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2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1" i="1" dirty="0">
                    <a:solidFill>
                      <a:srgbClr val="FFFFFF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1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2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1" i="1" dirty="0">
                    <a:solidFill>
                      <a:srgbClr val="FFFFFF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1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2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1" i="1" dirty="0">
                  <a:solidFill>
                    <a:srgbClr val="FFFFFF"/>
                  </a:solidFill>
                  <a:latin typeface="Times" pitchFamily="2" charset="0"/>
                  <a:cs typeface="Arial" panose="020B0604020202020204" pitchFamily="34" charset="0"/>
                </a:rPr>
                <a:t>R68,G200, B245</a:t>
              </a:r>
              <a:endParaRPr lang="zh-CN" altLang="en-US" sz="701" i="1" dirty="0">
                <a:solidFill>
                  <a:srgbClr val="FFFFFF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961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1999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1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99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 panose="020B0604020202020204"/>
              <a:buNone/>
            </a:pPr>
            <a:r>
              <a:rPr lang="en-US" sz="1000" kern="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kern="0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pPr algn="ct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 panose="020B0604020202020204"/>
                <a:buNone/>
              </a:pPr>
              <a:t>‹#›</a:t>
            </a:fld>
            <a:endParaRPr sz="1000" b="1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endParaRPr sz="1000" b="1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9355969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0" y="1898650"/>
            <a:ext cx="660146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V</a:t>
            </a:r>
            <a:r>
              <a:rPr lang="en-US" altLang="zh-CN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iew on </a:t>
            </a:r>
            <a:r>
              <a:rPr lang="en-US" sz="32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SA1 6G use case template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1353298" y="3869803"/>
            <a:ext cx="7644130" cy="84645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</a:t>
            </a:r>
            <a:r>
              <a:rPr lang="en-US" altLang="en-GB" sz="1400" dirty="0">
                <a:latin typeface="Arial" panose="020B0604020202020204" pitchFamily="34" charset="0"/>
              </a:rPr>
              <a:t>ZTE Corporation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en-GB" sz="1400" dirty="0">
                <a:latin typeface="Arial" panose="020B0604020202020204" pitchFamily="34" charset="0"/>
              </a:rPr>
              <a:t>Agenda item:	8.3</a:t>
            </a:r>
            <a:r>
              <a:rPr lang="en-GB" altLang="en-US" sz="1400" dirty="0">
                <a:latin typeface="Arial" panose="020B0604020202020204" pitchFamily="34" charset="0"/>
              </a:rPr>
              <a:t>	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692" y="10584"/>
            <a:ext cx="8857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850890" algn="r"/>
              </a:tabLst>
            </a:pPr>
            <a:r>
              <a:rPr lang="en-GB" altLang="zh-CN" sz="1200" b="1" dirty="0">
                <a:latin typeface="Arial" panose="020B0604020202020204" pitchFamily="34" charset="0"/>
                <a:ea typeface="MS Mincho"/>
              </a:rPr>
              <a:t>3GPP TSG SA WG 1 Meeting #107 	</a:t>
            </a:r>
            <a:r>
              <a:rPr lang="en-GB" altLang="zh-CN" sz="1200" b="1">
                <a:latin typeface="Arial" panose="020B0604020202020204" pitchFamily="34" charset="0"/>
                <a:ea typeface="MS Mincho"/>
              </a:rPr>
              <a:t>                                                                                                                              </a:t>
            </a:r>
            <a:r>
              <a:rPr lang="en-GB" altLang="zh-CN" sz="1200" b="1" smtClean="0">
                <a:latin typeface="Arial" panose="020B0604020202020204" pitchFamily="34" charset="0"/>
                <a:ea typeface="MS Mincho"/>
              </a:rPr>
              <a:t>S1-242080</a:t>
            </a:r>
            <a:endParaRPr lang="zh-CN" altLang="zh-CN" sz="1200" dirty="0">
              <a:latin typeface="Times New Roman" panose="02020603050405020304" pitchFamily="18" charset="0"/>
              <a:ea typeface="游明朝"/>
            </a:endParaRPr>
          </a:p>
          <a:p>
            <a:r>
              <a:rPr lang="en-GB" altLang="zh-CN" sz="1200" b="1" dirty="0">
                <a:latin typeface="Arial" panose="020B0604020202020204" pitchFamily="34" charset="0"/>
                <a:ea typeface="MS Mincho"/>
              </a:rPr>
              <a:t>Maastricht, The Netherlands, 19-23 August 2024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6495181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2913" y="1095663"/>
            <a:ext cx="4239294" cy="3904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0613" y="0"/>
            <a:ext cx="7497625" cy="857400"/>
          </a:xfrm>
        </p:spPr>
        <p:txBody>
          <a:bodyPr/>
          <a:lstStyle/>
          <a:p>
            <a:pPr algn="l"/>
            <a:r>
              <a:rPr lang="en-US" altLang="zh-CN" sz="2400" dirty="0"/>
              <a:t>Discussion on the 6G use case template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28" y="1175011"/>
            <a:ext cx="4007063" cy="37462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</p:pic>
      <p:sp>
        <p:nvSpPr>
          <p:cNvPr id="5" name="文本框 4"/>
          <p:cNvSpPr txBox="1"/>
          <p:nvPr/>
        </p:nvSpPr>
        <p:spPr>
          <a:xfrm>
            <a:off x="1131962" y="791865"/>
            <a:ext cx="3230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Existing UC template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896923" y="1034385"/>
            <a:ext cx="4133722" cy="307777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Key points need to be included in this part </a:t>
            </a:r>
            <a:endParaRPr lang="zh-CN" altLang="en-US" sz="1400" dirty="0"/>
          </a:p>
        </p:txBody>
      </p:sp>
      <p:cxnSp>
        <p:nvCxnSpPr>
          <p:cNvPr id="16" name="直接箭头连接符 15"/>
          <p:cNvCxnSpPr>
            <a:endCxn id="7" idx="1"/>
          </p:cNvCxnSpPr>
          <p:nvPr/>
        </p:nvCxnSpPr>
        <p:spPr>
          <a:xfrm flipV="1">
            <a:off x="1618198" y="1188274"/>
            <a:ext cx="3278725" cy="815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endCxn id="56" idx="1"/>
          </p:cNvCxnSpPr>
          <p:nvPr/>
        </p:nvCxnSpPr>
        <p:spPr>
          <a:xfrm flipV="1">
            <a:off x="1639613" y="1932718"/>
            <a:ext cx="3261452" cy="4979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4901065" y="1671108"/>
            <a:ext cx="4150995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i.e. Assumption and texts which could possibly help to understand the PR</a:t>
            </a:r>
            <a:endParaRPr lang="zh-CN" altLang="en-US" sz="1400" dirty="0"/>
          </a:p>
        </p:txBody>
      </p:sp>
      <p:cxnSp>
        <p:nvCxnSpPr>
          <p:cNvPr id="28" name="直接箭头连接符 27"/>
          <p:cNvCxnSpPr>
            <a:endCxn id="59" idx="1"/>
          </p:cNvCxnSpPr>
          <p:nvPr/>
        </p:nvCxnSpPr>
        <p:spPr>
          <a:xfrm flipV="1">
            <a:off x="1768876" y="2540329"/>
            <a:ext cx="3156349" cy="4169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4925225" y="2278719"/>
            <a:ext cx="4105420" cy="52322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In general, it is helpful to understand the use case. But in some case, e.g. traffic scenarios, it could skip. </a:t>
            </a:r>
            <a:endParaRPr lang="zh-CN" altLang="en-US" sz="1400" dirty="0"/>
          </a:p>
        </p:txBody>
      </p:sp>
      <p:sp>
        <p:nvSpPr>
          <p:cNvPr id="62" name="文本框 61"/>
          <p:cNvSpPr txBox="1"/>
          <p:nvPr/>
        </p:nvSpPr>
        <p:spPr>
          <a:xfrm>
            <a:off x="4884821" y="3404173"/>
            <a:ext cx="4167240" cy="30777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It could be described in the last step of service flow</a:t>
            </a:r>
            <a:endParaRPr lang="zh-CN" altLang="en-US" sz="1400" dirty="0"/>
          </a:p>
        </p:txBody>
      </p:sp>
      <p:cxnSp>
        <p:nvCxnSpPr>
          <p:cNvPr id="64" name="直接箭头连接符 63"/>
          <p:cNvCxnSpPr>
            <a:endCxn id="62" idx="1"/>
          </p:cNvCxnSpPr>
          <p:nvPr/>
        </p:nvCxnSpPr>
        <p:spPr>
          <a:xfrm flipV="1">
            <a:off x="1639614" y="3558062"/>
            <a:ext cx="3245207" cy="259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4909702" y="3870749"/>
            <a:ext cx="4150996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It is helpful to evaluate whether the PR is new.  If the PRs are for overall new features, it could be void.</a:t>
            </a:r>
            <a:endParaRPr lang="zh-CN" altLang="en-US" sz="1400" dirty="0"/>
          </a:p>
        </p:txBody>
      </p:sp>
      <p:cxnSp>
        <p:nvCxnSpPr>
          <p:cNvPr id="76" name="直接箭头连接符 75"/>
          <p:cNvCxnSpPr>
            <a:endCxn id="73" idx="1"/>
          </p:cNvCxnSpPr>
          <p:nvPr/>
        </p:nvCxnSpPr>
        <p:spPr>
          <a:xfrm>
            <a:off x="1648251" y="4092350"/>
            <a:ext cx="3261451" cy="40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4901064" y="4458949"/>
            <a:ext cx="4150996" cy="307777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It is the key part of the use case</a:t>
            </a:r>
            <a:endParaRPr lang="zh-CN" altLang="en-US" sz="1400" dirty="0"/>
          </a:p>
        </p:txBody>
      </p:sp>
      <p:cxnSp>
        <p:nvCxnSpPr>
          <p:cNvPr id="72" name="直接箭头连接符 71"/>
          <p:cNvCxnSpPr>
            <a:endCxn id="78" idx="1"/>
          </p:cNvCxnSpPr>
          <p:nvPr/>
        </p:nvCxnSpPr>
        <p:spPr>
          <a:xfrm flipV="1">
            <a:off x="1496610" y="4612838"/>
            <a:ext cx="3404454" cy="91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80251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0613" y="0"/>
            <a:ext cx="7497625" cy="857400"/>
          </a:xfrm>
        </p:spPr>
        <p:txBody>
          <a:bodyPr/>
          <a:lstStyle/>
          <a:p>
            <a:pPr algn="l"/>
            <a:r>
              <a:rPr lang="en-US" altLang="zh-CN" sz="2400" dirty="0"/>
              <a:t>Proposal on the 6G use case template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235" y="1019503"/>
            <a:ext cx="90767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Use the existing use case template with the following guidance:</a:t>
            </a:r>
          </a:p>
          <a:p>
            <a:pPr marL="342900" indent="-342900">
              <a:buAutoNum type="arabicPeriod"/>
            </a:pPr>
            <a:r>
              <a:rPr lang="en-US" altLang="zh-CN" dirty="0"/>
              <a:t>Any new use case/traffic scenario proposal needs to include the following mandatory parts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X.1.1 Description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X.1.2 Pre-condition/Assumption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X.1.5 Existing features….</a:t>
            </a:r>
          </a:p>
          <a:p>
            <a:pPr lvl="1"/>
            <a:r>
              <a:rPr lang="en-US" altLang="zh-CN" u="sng" dirty="0">
                <a:solidFill>
                  <a:srgbClr val="FF0000"/>
                </a:solidFill>
              </a:rPr>
              <a:t>Note: if the PRs are for overall new feature, the x.1.5 could be filled with “void”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X.1.6 Potential new requirements… 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The following optional parts could skip depending on use case content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X.1.3 Service flow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X.1.4 Post-conditions</a:t>
            </a:r>
          </a:p>
          <a:p>
            <a:pPr marL="342900" indent="-342900">
              <a:buAutoNum type="arabicPeriod"/>
            </a:pPr>
            <a:r>
              <a:rPr lang="en-US" altLang="zh-CN" dirty="0"/>
              <a:t>The use case proposal will be addressed through unified and normal discussion process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182517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6553224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219</Words>
  <Application>Microsoft Office PowerPoint</Application>
  <PresentationFormat>全屏显示(16:9)</PresentationFormat>
  <Paragraphs>28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Heiti SC Light</vt:lpstr>
      <vt:lpstr>MS Mincho</vt:lpstr>
      <vt:lpstr>MS PGothic</vt:lpstr>
      <vt:lpstr>等线</vt:lpstr>
      <vt:lpstr>黑体</vt:lpstr>
      <vt:lpstr>宋体</vt:lpstr>
      <vt:lpstr>微软雅黑</vt:lpstr>
      <vt:lpstr>游明朝</vt:lpstr>
      <vt:lpstr>Arial</vt:lpstr>
      <vt:lpstr>Calibri</vt:lpstr>
      <vt:lpstr>Times</vt:lpstr>
      <vt:lpstr>Times New Roman</vt:lpstr>
      <vt:lpstr>ZTE-Confidential-16X9</vt:lpstr>
      <vt:lpstr>1_ZTE-Confidential-16X9</vt:lpstr>
      <vt:lpstr>Office Theme</vt:lpstr>
      <vt:lpstr>PowerPoint 演示文稿</vt:lpstr>
      <vt:lpstr>Discussion on the 6G use case template</vt:lpstr>
      <vt:lpstr>Proposal on the 6G use case template</vt:lpstr>
      <vt:lpstr>PowerPoint 演示文稿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motivation and Use cases</dc:title>
  <dc:creator>ZTE</dc:creator>
  <cp:lastModifiedBy>XuLing</cp:lastModifiedBy>
  <cp:revision>769</cp:revision>
  <dcterms:created xsi:type="dcterms:W3CDTF">2015-07-29T09:15:00Z</dcterms:created>
  <dcterms:modified xsi:type="dcterms:W3CDTF">2024-08-08T06:53:33Z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4A88164FF91343CB90D43A8F7DE03621</vt:lpwstr>
  </property>
</Properties>
</file>