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 id="2147484162" r:id="rId7"/>
    <p:sldMasterId id="2147485963" r:id="rId8"/>
  </p:sldMasterIdLst>
  <p:notesMasterIdLst>
    <p:notesMasterId r:id="rId28"/>
  </p:notesMasterIdLst>
  <p:handoutMasterIdLst>
    <p:handoutMasterId r:id="rId29"/>
  </p:handoutMasterIdLst>
  <p:sldIdLst>
    <p:sldId id="1163" r:id="rId9"/>
    <p:sldId id="1234" r:id="rId10"/>
    <p:sldId id="1235" r:id="rId11"/>
    <p:sldId id="1236" r:id="rId12"/>
    <p:sldId id="1237" r:id="rId13"/>
    <p:sldId id="1238" r:id="rId14"/>
    <p:sldId id="1239" r:id="rId15"/>
    <p:sldId id="1240" r:id="rId16"/>
    <p:sldId id="2147474707" r:id="rId17"/>
    <p:sldId id="2147474706" r:id="rId18"/>
    <p:sldId id="2147474716" r:id="rId19"/>
    <p:sldId id="2147474708" r:id="rId20"/>
    <p:sldId id="2147474709" r:id="rId21"/>
    <p:sldId id="2147474712" r:id="rId22"/>
    <p:sldId id="2147474713" r:id="rId23"/>
    <p:sldId id="2147474714" r:id="rId24"/>
    <p:sldId id="2147474715" r:id="rId25"/>
    <p:sldId id="2147474718" r:id="rId26"/>
    <p:sldId id="2147474717" r:id="rId27"/>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26E1E34-69A8-6550-E246-0BB266404452}" name="Feifei Lou (Nokia)" initials="FL(" userId="S::feifei.lou@nokia.com::5a9d7bff-8e78-424d-b8d0-f913ded263e3" providerId="AD"/>
  <p188:author id="{B9497C81-942B-AC4E-8347-629AB7CA13FB}" name="Hideaki Takahashi (Nokia)" initials="HT" userId="S::hideaki.takahashi@nokia.com::42788fdf-2e17-4914-9a82-fe3b5b4191b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E79B08-879B-FEEC-973F-798D5FFD7027}" v="72" dt="2024-05-17T15:12:41.776"/>
    <p1510:client id="{7EA1F989-8038-1300-EE27-6B9411F528D6}" v="26" dt="2024-05-17T08:49:16.041"/>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93" d="100"/>
          <a:sy n="193" d="100"/>
        </p:scale>
        <p:origin x="786" y="150"/>
      </p:cViewPr>
      <p:guideLst>
        <p:guide orient="horz" pos="162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tableStyles" Target="tableStyles.xml"/><Relationship Id="rId7" Type="http://schemas.openxmlformats.org/officeDocument/2006/relationships/slideMaster" Target="slideMasters/slideMaster2.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customXml" Target="../customXml/item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Master" Target="slideMasters/slideMaster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deaki Takahashi (Nokia)" userId="42788fdf-2e17-4914-9a82-fe3b5b4191b2" providerId="ADAL" clId="{6AFE6C2A-C9F6-4219-95BD-DC6143875676}"/>
    <pc:docChg chg="modSld">
      <pc:chgData name="Hideaki Takahashi (Nokia)" userId="42788fdf-2e17-4914-9a82-fe3b5b4191b2" providerId="ADAL" clId="{6AFE6C2A-C9F6-4219-95BD-DC6143875676}" dt="2024-05-17T15:15:32.359" v="2" actId="1076"/>
      <pc:docMkLst>
        <pc:docMk/>
      </pc:docMkLst>
      <pc:sldChg chg="delCm">
        <pc:chgData name="Hideaki Takahashi (Nokia)" userId="42788fdf-2e17-4914-9a82-fe3b5b4191b2" providerId="ADAL" clId="{6AFE6C2A-C9F6-4219-95BD-DC6143875676}" dt="2024-05-17T15:13:28.646" v="0"/>
        <pc:sldMkLst>
          <pc:docMk/>
          <pc:sldMk cId="0" sldId="1163"/>
        </pc:sldMkLst>
        <pc:extLst>
          <p:ext xmlns:p="http://schemas.openxmlformats.org/presentationml/2006/main" uri="{D6D511B9-2390-475A-947B-AFAB55BFBCF1}">
            <pc226:cmChg xmlns:pc226="http://schemas.microsoft.com/office/powerpoint/2022/06/main/command" chg="del">
              <pc226:chgData name="Hideaki Takahashi (Nokia)" userId="42788fdf-2e17-4914-9a82-fe3b5b4191b2" providerId="ADAL" clId="{6AFE6C2A-C9F6-4219-95BD-DC6143875676}" dt="2024-05-17T15:13:28.646" v="0"/>
              <pc2:cmMkLst xmlns:pc2="http://schemas.microsoft.com/office/powerpoint/2019/9/main/command">
                <pc:docMk/>
                <pc:sldMk cId="0" sldId="1163"/>
                <pc2:cmMk id="{7406445C-A339-4647-9D65-CFCE9B70B44A}"/>
              </pc2:cmMkLst>
            </pc226:cmChg>
            <pc226:cmChg xmlns:pc226="http://schemas.microsoft.com/office/powerpoint/2022/06/main/command" chg="del">
              <pc226:chgData name="Hideaki Takahashi (Nokia)" userId="42788fdf-2e17-4914-9a82-fe3b5b4191b2" providerId="ADAL" clId="{6AFE6C2A-C9F6-4219-95BD-DC6143875676}" dt="2024-05-17T15:13:28.646" v="0"/>
              <pc2:cmMkLst xmlns:pc2="http://schemas.microsoft.com/office/powerpoint/2019/9/main/command">
                <pc:docMk/>
                <pc:sldMk cId="0" sldId="1163"/>
                <pc2:cmMk id="{EFD0CBD9-5FA2-45E9-A75E-C73B2903A485}"/>
              </pc2:cmMkLst>
            </pc226:cmChg>
          </p:ext>
        </pc:extLst>
      </pc:sldChg>
      <pc:sldChg chg="delCm">
        <pc:chgData name="Hideaki Takahashi (Nokia)" userId="42788fdf-2e17-4914-9a82-fe3b5b4191b2" providerId="ADAL" clId="{6AFE6C2A-C9F6-4219-95BD-DC6143875676}" dt="2024-05-17T15:15:09.059" v="1"/>
        <pc:sldMkLst>
          <pc:docMk/>
          <pc:sldMk cId="3684353680" sldId="1235"/>
        </pc:sldMkLst>
        <pc:extLst>
          <p:ext xmlns:p="http://schemas.openxmlformats.org/presentationml/2006/main" uri="{D6D511B9-2390-475A-947B-AFAB55BFBCF1}">
            <pc226:cmChg xmlns:pc226="http://schemas.microsoft.com/office/powerpoint/2022/06/main/command" chg="del">
              <pc226:chgData name="Hideaki Takahashi (Nokia)" userId="42788fdf-2e17-4914-9a82-fe3b5b4191b2" providerId="ADAL" clId="{6AFE6C2A-C9F6-4219-95BD-DC6143875676}" dt="2024-05-17T15:15:09.059" v="1"/>
              <pc2:cmMkLst xmlns:pc2="http://schemas.microsoft.com/office/powerpoint/2019/9/main/command">
                <pc:docMk/>
                <pc:sldMk cId="3684353680" sldId="1235"/>
                <pc2:cmMk id="{F26D7B03-2338-47D6-8C03-DD85272D8088}"/>
              </pc2:cmMkLst>
            </pc226:cmChg>
            <pc226:cmChg xmlns:pc226="http://schemas.microsoft.com/office/powerpoint/2022/06/main/command" chg="del">
              <pc226:chgData name="Hideaki Takahashi (Nokia)" userId="42788fdf-2e17-4914-9a82-fe3b5b4191b2" providerId="ADAL" clId="{6AFE6C2A-C9F6-4219-95BD-DC6143875676}" dt="2024-05-17T15:15:09.059" v="1"/>
              <pc2:cmMkLst xmlns:pc2="http://schemas.microsoft.com/office/powerpoint/2019/9/main/command">
                <pc:docMk/>
                <pc:sldMk cId="3684353680" sldId="1235"/>
                <pc2:cmMk id="{4649F9DC-959B-49D5-B15C-8DE8C0B70528}"/>
              </pc2:cmMkLst>
            </pc226:cmChg>
            <pc226:cmChg xmlns:pc226="http://schemas.microsoft.com/office/powerpoint/2022/06/main/command" chg="del">
              <pc226:chgData name="Hideaki Takahashi (Nokia)" userId="42788fdf-2e17-4914-9a82-fe3b5b4191b2" providerId="ADAL" clId="{6AFE6C2A-C9F6-4219-95BD-DC6143875676}" dt="2024-05-17T15:15:09.059" v="1"/>
              <pc2:cmMkLst xmlns:pc2="http://schemas.microsoft.com/office/powerpoint/2019/9/main/command">
                <pc:docMk/>
                <pc:sldMk cId="3684353680" sldId="1235"/>
                <pc2:cmMk id="{62737AE2-B788-4B6F-9969-6B4C36283B30}"/>
              </pc2:cmMkLst>
            </pc226:cmChg>
            <pc226:cmChg xmlns:pc226="http://schemas.microsoft.com/office/powerpoint/2022/06/main/command" chg="del">
              <pc226:chgData name="Hideaki Takahashi (Nokia)" userId="42788fdf-2e17-4914-9a82-fe3b5b4191b2" providerId="ADAL" clId="{6AFE6C2A-C9F6-4219-95BD-DC6143875676}" dt="2024-05-17T15:15:09.059" v="1"/>
              <pc2:cmMkLst xmlns:pc2="http://schemas.microsoft.com/office/powerpoint/2019/9/main/command">
                <pc:docMk/>
                <pc:sldMk cId="3684353680" sldId="1235"/>
                <pc2:cmMk id="{084792E4-462C-4F1B-9EBD-BBB16721C6E7}"/>
              </pc2:cmMkLst>
            </pc226:cmChg>
          </p:ext>
        </pc:extLst>
      </pc:sldChg>
      <pc:sldChg chg="delCm">
        <pc:chgData name="Hideaki Takahashi (Nokia)" userId="42788fdf-2e17-4914-9a82-fe3b5b4191b2" providerId="ADAL" clId="{6AFE6C2A-C9F6-4219-95BD-DC6143875676}" dt="2024-05-17T15:15:09.059" v="1"/>
        <pc:sldMkLst>
          <pc:docMk/>
          <pc:sldMk cId="1781009883" sldId="1236"/>
        </pc:sldMkLst>
        <pc:extLst>
          <p:ext xmlns:p="http://schemas.openxmlformats.org/presentationml/2006/main" uri="{D6D511B9-2390-475A-947B-AFAB55BFBCF1}">
            <pc226:cmChg xmlns:pc226="http://schemas.microsoft.com/office/powerpoint/2022/06/main/command" chg="del">
              <pc226:chgData name="Hideaki Takahashi (Nokia)" userId="42788fdf-2e17-4914-9a82-fe3b5b4191b2" providerId="ADAL" clId="{6AFE6C2A-C9F6-4219-95BD-DC6143875676}" dt="2024-05-17T15:15:09.059" v="1"/>
              <pc2:cmMkLst xmlns:pc2="http://schemas.microsoft.com/office/powerpoint/2019/9/main/command">
                <pc:docMk/>
                <pc:sldMk cId="1781009883" sldId="1236"/>
                <pc2:cmMk id="{CDCA810C-599C-40DD-840F-A13389DE2693}"/>
              </pc2:cmMkLst>
            </pc226:cmChg>
            <pc226:cmChg xmlns:pc226="http://schemas.microsoft.com/office/powerpoint/2022/06/main/command" chg="del">
              <pc226:chgData name="Hideaki Takahashi (Nokia)" userId="42788fdf-2e17-4914-9a82-fe3b5b4191b2" providerId="ADAL" clId="{6AFE6C2A-C9F6-4219-95BD-DC6143875676}" dt="2024-05-17T15:15:09.059" v="1"/>
              <pc2:cmMkLst xmlns:pc2="http://schemas.microsoft.com/office/powerpoint/2019/9/main/command">
                <pc:docMk/>
                <pc:sldMk cId="1781009883" sldId="1236"/>
                <pc2:cmMk id="{A9DF1E20-C7C4-4664-A12A-04FACB9A624D}"/>
              </pc2:cmMkLst>
            </pc226:cmChg>
            <pc226:cmChg xmlns:pc226="http://schemas.microsoft.com/office/powerpoint/2022/06/main/command" chg="del">
              <pc226:chgData name="Hideaki Takahashi (Nokia)" userId="42788fdf-2e17-4914-9a82-fe3b5b4191b2" providerId="ADAL" clId="{6AFE6C2A-C9F6-4219-95BD-DC6143875676}" dt="2024-05-17T15:15:09.059" v="1"/>
              <pc2:cmMkLst xmlns:pc2="http://schemas.microsoft.com/office/powerpoint/2019/9/main/command">
                <pc:docMk/>
                <pc:sldMk cId="1781009883" sldId="1236"/>
                <pc2:cmMk id="{E3220467-B820-4BB8-9EF8-2707C2C0CE70}"/>
              </pc2:cmMkLst>
            </pc226:cmChg>
          </p:ext>
        </pc:extLst>
      </pc:sldChg>
      <pc:sldChg chg="delCm">
        <pc:chgData name="Hideaki Takahashi (Nokia)" userId="42788fdf-2e17-4914-9a82-fe3b5b4191b2" providerId="ADAL" clId="{6AFE6C2A-C9F6-4219-95BD-DC6143875676}" dt="2024-05-17T15:15:09.059" v="1"/>
        <pc:sldMkLst>
          <pc:docMk/>
          <pc:sldMk cId="1140654865" sldId="1239"/>
        </pc:sldMkLst>
        <pc:extLst>
          <p:ext xmlns:p="http://schemas.openxmlformats.org/presentationml/2006/main" uri="{D6D511B9-2390-475A-947B-AFAB55BFBCF1}">
            <pc226:cmChg xmlns:pc226="http://schemas.microsoft.com/office/powerpoint/2022/06/main/command" chg="del">
              <pc226:chgData name="Hideaki Takahashi (Nokia)" userId="42788fdf-2e17-4914-9a82-fe3b5b4191b2" providerId="ADAL" clId="{6AFE6C2A-C9F6-4219-95BD-DC6143875676}" dt="2024-05-17T15:15:09.059" v="1"/>
              <pc2:cmMkLst xmlns:pc2="http://schemas.microsoft.com/office/powerpoint/2019/9/main/command">
                <pc:docMk/>
                <pc:sldMk cId="1140654865" sldId="1239"/>
                <pc2:cmMk id="{6B102C15-C6AC-4467-96B8-DABA5B6ADC71}"/>
              </pc2:cmMkLst>
            </pc226:cmChg>
            <pc226:cmChg xmlns:pc226="http://schemas.microsoft.com/office/powerpoint/2022/06/main/command" chg="del">
              <pc226:chgData name="Hideaki Takahashi (Nokia)" userId="42788fdf-2e17-4914-9a82-fe3b5b4191b2" providerId="ADAL" clId="{6AFE6C2A-C9F6-4219-95BD-DC6143875676}" dt="2024-05-17T15:15:09.059" v="1"/>
              <pc2:cmMkLst xmlns:pc2="http://schemas.microsoft.com/office/powerpoint/2019/9/main/command">
                <pc:docMk/>
                <pc:sldMk cId="1140654865" sldId="1239"/>
                <pc2:cmMk id="{089E3140-99CE-4057-810B-326BD42B0CB6}"/>
              </pc2:cmMkLst>
            </pc226:cmChg>
            <pc226:cmChg xmlns:pc226="http://schemas.microsoft.com/office/powerpoint/2022/06/main/command" chg="del">
              <pc226:chgData name="Hideaki Takahashi (Nokia)" userId="42788fdf-2e17-4914-9a82-fe3b5b4191b2" providerId="ADAL" clId="{6AFE6C2A-C9F6-4219-95BD-DC6143875676}" dt="2024-05-17T15:15:09.059" v="1"/>
              <pc2:cmMkLst xmlns:pc2="http://schemas.microsoft.com/office/powerpoint/2019/9/main/command">
                <pc:docMk/>
                <pc:sldMk cId="1140654865" sldId="1239"/>
                <pc2:cmMk id="{BE08C563-C1BF-4824-A067-DC13093495EC}"/>
              </pc2:cmMkLst>
            </pc226:cmChg>
            <pc226:cmChg xmlns:pc226="http://schemas.microsoft.com/office/powerpoint/2022/06/main/command" chg="del">
              <pc226:chgData name="Hideaki Takahashi (Nokia)" userId="42788fdf-2e17-4914-9a82-fe3b5b4191b2" providerId="ADAL" clId="{6AFE6C2A-C9F6-4219-95BD-DC6143875676}" dt="2024-05-17T15:15:09.059" v="1"/>
              <pc2:cmMkLst xmlns:pc2="http://schemas.microsoft.com/office/powerpoint/2019/9/main/command">
                <pc:docMk/>
                <pc:sldMk cId="1140654865" sldId="1239"/>
                <pc2:cmMk id="{33C08086-C9B6-4E7E-9F3F-4E846FDA4973}"/>
              </pc2:cmMkLst>
            </pc226:cmChg>
          </p:ext>
        </pc:extLst>
      </pc:sldChg>
      <pc:sldChg chg="modSp mod">
        <pc:chgData name="Hideaki Takahashi (Nokia)" userId="42788fdf-2e17-4914-9a82-fe3b5b4191b2" providerId="ADAL" clId="{6AFE6C2A-C9F6-4219-95BD-DC6143875676}" dt="2024-05-17T15:15:32.359" v="2" actId="1076"/>
        <pc:sldMkLst>
          <pc:docMk/>
          <pc:sldMk cId="1151670414" sldId="2147474707"/>
        </pc:sldMkLst>
        <pc:spChg chg="mod">
          <ac:chgData name="Hideaki Takahashi (Nokia)" userId="42788fdf-2e17-4914-9a82-fe3b5b4191b2" providerId="ADAL" clId="{6AFE6C2A-C9F6-4219-95BD-DC6143875676}" dt="2024-05-17T15:15:32.359" v="2" actId="1076"/>
          <ac:spMkLst>
            <pc:docMk/>
            <pc:sldMk cId="1151670414" sldId="2147474707"/>
            <ac:spMk id="4" creationId="{5BA00C6B-97A3-4129-2ADF-F07CDD13517D}"/>
          </ac:spMkLst>
        </pc:spChg>
      </pc:sldChg>
      <pc:sldChg chg="delCm">
        <pc:chgData name="Hideaki Takahashi (Nokia)" userId="42788fdf-2e17-4914-9a82-fe3b5b4191b2" providerId="ADAL" clId="{6AFE6C2A-C9F6-4219-95BD-DC6143875676}" dt="2024-05-17T15:15:09.059" v="1"/>
        <pc:sldMkLst>
          <pc:docMk/>
          <pc:sldMk cId="955645136" sldId="2147474717"/>
        </pc:sldMkLst>
        <pc:extLst>
          <p:ext xmlns:p="http://schemas.openxmlformats.org/presentationml/2006/main" uri="{D6D511B9-2390-475A-947B-AFAB55BFBCF1}">
            <pc226:cmChg xmlns:pc226="http://schemas.microsoft.com/office/powerpoint/2022/06/main/command" chg="del">
              <pc226:chgData name="Hideaki Takahashi (Nokia)" userId="42788fdf-2e17-4914-9a82-fe3b5b4191b2" providerId="ADAL" clId="{6AFE6C2A-C9F6-4219-95BD-DC6143875676}" dt="2024-05-17T15:15:09.059" v="1"/>
              <pc2:cmMkLst xmlns:pc2="http://schemas.microsoft.com/office/powerpoint/2019/9/main/command">
                <pc:docMk/>
                <pc:sldMk cId="955645136" sldId="2147474717"/>
                <pc2:cmMk id="{DEEB6574-383B-4368-BDF0-E255DB49388B}"/>
              </pc2:cmMkLst>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ln>
                  <a:solidFill>
                    <a:srgbClr val="000000"/>
                  </a:solidFill>
                </a:ln>
                <a:solidFill>
                  <a:schemeClr val="tx1">
                    <a:lumMod val="65000"/>
                    <a:lumOff val="35000"/>
                  </a:schemeClr>
                </a:solidFill>
                <a:latin typeface="+mn-lt"/>
                <a:ea typeface="+mn-ea"/>
                <a:cs typeface="+mn-cs"/>
              </a:defRPr>
            </a:pPr>
            <a:r>
              <a:rPr lang="en-US" sz="1400">
                <a:ln w="9525">
                  <a:solidFill>
                    <a:srgbClr val="000000"/>
                  </a:solidFill>
                </a:ln>
              </a:rPr>
              <a:t>Study</a:t>
            </a:r>
          </a:p>
        </c:rich>
      </c:tx>
      <c:layout>
        <c:manualLayout>
          <c:xMode val="edge"/>
          <c:yMode val="edge"/>
          <c:x val="0.43298288323959705"/>
          <c:y val="0.12005081523261164"/>
        </c:manualLayout>
      </c:layout>
      <c:overlay val="0"/>
      <c:spPr>
        <a:noFill/>
        <a:ln>
          <a:noFill/>
        </a:ln>
        <a:effectLst/>
      </c:spPr>
      <c:txPr>
        <a:bodyPr rot="0" spcFirstLastPara="1" vertOverflow="ellipsis" vert="horz" wrap="square" anchor="ctr" anchorCtr="1"/>
        <a:lstStyle/>
        <a:p>
          <a:pPr>
            <a:defRPr sz="1862" b="0" i="0" u="none" strike="noStrike" kern="1200" spc="0" baseline="0">
              <a:ln>
                <a:solidFill>
                  <a:srgbClr val="000000"/>
                </a:solidFill>
              </a:ln>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Study</c:v>
                </c:pt>
              </c:strCache>
            </c:strRef>
          </c:tx>
          <c:spPr>
            <a:solidFill>
              <a:srgbClr val="23ABB6"/>
            </a:solidFill>
          </c:spPr>
          <c:dPt>
            <c:idx val="0"/>
            <c:bubble3D val="0"/>
            <c:spPr>
              <a:solidFill>
                <a:srgbClr val="37CC73"/>
              </a:solidFill>
              <a:ln w="19050">
                <a:solidFill>
                  <a:schemeClr val="lt1"/>
                </a:solidFill>
              </a:ln>
              <a:effectLst/>
            </c:spPr>
            <c:extLst>
              <c:ext xmlns:c16="http://schemas.microsoft.com/office/drawing/2014/chart" uri="{C3380CC4-5D6E-409C-BE32-E72D297353CC}">
                <c16:uniqueId val="{00000002-0313-42FA-9395-4FE9068BBA7E}"/>
              </c:ext>
            </c:extLst>
          </c:dPt>
          <c:dPt>
            <c:idx val="1"/>
            <c:bubble3D val="0"/>
            <c:spPr>
              <a:solidFill>
                <a:srgbClr val="FFFF00"/>
              </a:solidFill>
              <a:ln w="19050">
                <a:solidFill>
                  <a:schemeClr val="lt1"/>
                </a:solidFill>
              </a:ln>
              <a:effectLst/>
            </c:spPr>
            <c:extLst>
              <c:ext xmlns:c16="http://schemas.microsoft.com/office/drawing/2014/chart" uri="{C3380CC4-5D6E-409C-BE32-E72D297353CC}">
                <c16:uniqueId val="{00000003-0313-42FA-9395-4FE9068BBA7E}"/>
              </c:ext>
            </c:extLst>
          </c:dPt>
          <c:dPt>
            <c:idx val="2"/>
            <c:bubble3D val="0"/>
            <c:spPr>
              <a:solidFill>
                <a:srgbClr val="FF0000"/>
              </a:solidFill>
              <a:ln w="19050">
                <a:solidFill>
                  <a:schemeClr val="lt1"/>
                </a:solidFill>
              </a:ln>
              <a:effectLst/>
            </c:spPr>
            <c:extLst>
              <c:ext xmlns:c16="http://schemas.microsoft.com/office/drawing/2014/chart" uri="{C3380CC4-5D6E-409C-BE32-E72D297353CC}">
                <c16:uniqueId val="{00000004-0313-42FA-9395-4FE9068BBA7E}"/>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ln>
                      <a:solidFill>
                        <a:schemeClr val="tx2"/>
                      </a:solidFill>
                    </a:ln>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Covered</c:v>
                </c:pt>
                <c:pt idx="1">
                  <c:v>Partially covered</c:v>
                </c:pt>
                <c:pt idx="2">
                  <c:v>Not covered</c:v>
                </c:pt>
              </c:strCache>
            </c:strRef>
          </c:cat>
          <c:val>
            <c:numRef>
              <c:f>Sheet1!$B$2:$B$4</c:f>
              <c:numCache>
                <c:formatCode>General</c:formatCode>
                <c:ptCount val="3"/>
                <c:pt idx="0">
                  <c:v>21</c:v>
                </c:pt>
                <c:pt idx="1">
                  <c:v>7</c:v>
                </c:pt>
                <c:pt idx="2">
                  <c:v>17</c:v>
                </c:pt>
              </c:numCache>
            </c:numRef>
          </c:val>
          <c:extLst>
            <c:ext xmlns:c16="http://schemas.microsoft.com/office/drawing/2014/chart" uri="{C3380CC4-5D6E-409C-BE32-E72D297353CC}">
              <c16:uniqueId val="{00000000-0313-42FA-9395-4FE9068BBA7E}"/>
            </c:ext>
          </c:extLst>
        </c:ser>
        <c:dLbls>
          <c:showLegendKey val="0"/>
          <c:showVal val="0"/>
          <c:showCatName val="0"/>
          <c:showSerName val="0"/>
          <c:showPercent val="0"/>
          <c:showBubbleSize val="0"/>
          <c:showLeaderLines val="1"/>
        </c:dLbls>
        <c:firstSliceAng val="0"/>
      </c:pieChart>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ln>
                  <a:solidFill>
                    <a:srgbClr val="37CC73"/>
                  </a:solidFill>
                </a:ln>
                <a:solidFill>
                  <a:schemeClr val="tx1">
                    <a:lumMod val="65000"/>
                    <a:lumOff val="35000"/>
                  </a:schemeClr>
                </a:solidFill>
                <a:latin typeface="+mn-lt"/>
                <a:ea typeface="+mn-ea"/>
                <a:cs typeface="+mn-cs"/>
              </a:defRPr>
            </a:pPr>
            <a:endParaRPr lang="en-US"/>
          </a:p>
        </c:txPr>
      </c:legendEntry>
      <c:legendEntry>
        <c:idx val="1"/>
        <c:txPr>
          <a:bodyPr rot="0" spcFirstLastPara="1" vertOverflow="ellipsis" vert="horz" wrap="square" anchor="ctr" anchorCtr="1"/>
          <a:lstStyle/>
          <a:p>
            <a:pPr>
              <a:defRPr sz="1197" b="0" i="0" u="none" strike="noStrike" kern="1200" baseline="0">
                <a:ln>
                  <a:solidFill>
                    <a:srgbClr val="FFFF00"/>
                  </a:solidFill>
                </a:ln>
                <a:solidFill>
                  <a:schemeClr val="tx1">
                    <a:lumMod val="65000"/>
                    <a:lumOff val="35000"/>
                  </a:schemeClr>
                </a:solidFill>
                <a:latin typeface="+mn-lt"/>
                <a:ea typeface="+mn-ea"/>
                <a:cs typeface="+mn-cs"/>
              </a:defRPr>
            </a:pPr>
            <a:endParaRPr lang="en-US"/>
          </a:p>
        </c:txPr>
      </c:legendEntry>
      <c:legendEntry>
        <c:idx val="2"/>
        <c:txPr>
          <a:bodyPr rot="0" spcFirstLastPara="1" vertOverflow="ellipsis" vert="horz" wrap="square" anchor="ctr" anchorCtr="1"/>
          <a:lstStyle/>
          <a:p>
            <a:pPr>
              <a:defRPr sz="1197" b="0" i="0" u="none" strike="noStrike" kern="1200" baseline="0">
                <a:ln>
                  <a:solidFill>
                    <a:srgbClr val="FF0000"/>
                  </a:solidFill>
                </a:ln>
                <a:solidFill>
                  <a:schemeClr val="tx1">
                    <a:lumMod val="65000"/>
                    <a:lumOff val="35000"/>
                  </a:schemeClr>
                </a:solidFill>
                <a:latin typeface="+mn-lt"/>
                <a:ea typeface="+mn-ea"/>
                <a:cs typeface="+mn-cs"/>
              </a:defRPr>
            </a:pPr>
            <a:endParaRPr lang="en-US"/>
          </a:p>
        </c:txPr>
      </c:legendEntry>
      <c:layout>
        <c:manualLayout>
          <c:xMode val="edge"/>
          <c:yMode val="edge"/>
          <c:x val="7.0229043214679432E-2"/>
          <c:y val="0.78054472087530857"/>
          <c:w val="0.88757007160892987"/>
          <c:h val="9.2890712543782089E-2"/>
        </c:manualLayout>
      </c:layout>
      <c:overlay val="0"/>
      <c:spPr>
        <a:noFill/>
        <a:ln>
          <a:noFill/>
        </a:ln>
        <a:effectLst/>
      </c:spPr>
      <c:txPr>
        <a:bodyPr rot="0" spcFirstLastPara="1" vertOverflow="ellipsis" vert="horz" wrap="square" anchor="ctr" anchorCtr="1"/>
        <a:lstStyle/>
        <a:p>
          <a:pPr>
            <a:defRPr sz="1197" b="0" i="0" u="none" strike="noStrike" kern="1200" baseline="0">
              <a:ln>
                <a:solidFill>
                  <a:srgbClr val="005AFF"/>
                </a:solidFill>
              </a:ln>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ln>
                  <a:solidFill>
                    <a:srgbClr val="000000"/>
                  </a:solidFill>
                </a:ln>
                <a:solidFill>
                  <a:schemeClr val="tx1">
                    <a:lumMod val="65000"/>
                    <a:lumOff val="35000"/>
                  </a:schemeClr>
                </a:solidFill>
                <a:latin typeface="+mn-lt"/>
                <a:ea typeface="+mn-ea"/>
                <a:cs typeface="+mn-cs"/>
              </a:defRPr>
            </a:pPr>
            <a:r>
              <a:rPr lang="en-US" sz="1400">
                <a:ln>
                  <a:solidFill>
                    <a:srgbClr val="000000"/>
                  </a:solidFill>
                </a:ln>
              </a:rPr>
              <a:t>Normative work</a:t>
            </a:r>
          </a:p>
        </c:rich>
      </c:tx>
      <c:layout>
        <c:manualLayout>
          <c:xMode val="edge"/>
          <c:yMode val="edge"/>
          <c:x val="0.30270482703622215"/>
          <c:y val="0.11303370369978075"/>
        </c:manualLayout>
      </c:layout>
      <c:overlay val="0"/>
      <c:spPr>
        <a:noFill/>
        <a:ln>
          <a:noFill/>
        </a:ln>
        <a:effectLst/>
      </c:spPr>
      <c:txPr>
        <a:bodyPr rot="0" spcFirstLastPara="1" vertOverflow="ellipsis" vert="horz" wrap="square" anchor="ctr" anchorCtr="1"/>
        <a:lstStyle/>
        <a:p>
          <a:pPr>
            <a:defRPr sz="1862" b="0" i="0" u="none" strike="noStrike" kern="1200" spc="0" baseline="0">
              <a:ln>
                <a:solidFill>
                  <a:srgbClr val="000000"/>
                </a:solidFill>
              </a:ln>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Normative work</c:v>
                </c:pt>
              </c:strCache>
            </c:strRef>
          </c:tx>
          <c:dPt>
            <c:idx val="0"/>
            <c:bubble3D val="0"/>
            <c:spPr>
              <a:solidFill>
                <a:srgbClr val="37CC73"/>
              </a:solidFill>
              <a:ln w="19050">
                <a:solidFill>
                  <a:schemeClr val="lt1"/>
                </a:solidFill>
              </a:ln>
              <a:effectLst/>
            </c:spPr>
            <c:extLst>
              <c:ext xmlns:c16="http://schemas.microsoft.com/office/drawing/2014/chart" uri="{C3380CC4-5D6E-409C-BE32-E72D297353CC}">
                <c16:uniqueId val="{00000003-37EE-4035-A20D-28CC921BC403}"/>
              </c:ext>
            </c:extLst>
          </c:dPt>
          <c:dPt>
            <c:idx val="1"/>
            <c:bubble3D val="0"/>
            <c:spPr>
              <a:solidFill>
                <a:srgbClr val="FFFF00"/>
              </a:solidFill>
              <a:ln w="19050">
                <a:noFill/>
              </a:ln>
              <a:effectLst/>
            </c:spPr>
            <c:extLst>
              <c:ext xmlns:c16="http://schemas.microsoft.com/office/drawing/2014/chart" uri="{C3380CC4-5D6E-409C-BE32-E72D297353CC}">
                <c16:uniqueId val="{00000002-37EE-4035-A20D-28CC921BC403}"/>
              </c:ext>
            </c:extLst>
          </c:dPt>
          <c:dPt>
            <c:idx val="2"/>
            <c:bubble3D val="0"/>
            <c:spPr>
              <a:solidFill>
                <a:srgbClr val="FF0000"/>
              </a:solidFill>
              <a:ln w="19050">
                <a:solidFill>
                  <a:srgbClr val="FFFFFF"/>
                </a:solidFill>
              </a:ln>
              <a:effectLst/>
            </c:spPr>
            <c:extLst>
              <c:ext xmlns:c16="http://schemas.microsoft.com/office/drawing/2014/chart" uri="{C3380CC4-5D6E-409C-BE32-E72D297353CC}">
                <c16:uniqueId val="{00000001-37EE-4035-A20D-28CC921BC403}"/>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ln>
                      <a:solidFill>
                        <a:schemeClr val="tx2"/>
                      </a:solidFill>
                    </a:ln>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Covered</c:v>
                </c:pt>
                <c:pt idx="1">
                  <c:v>Partially covered</c:v>
                </c:pt>
                <c:pt idx="2">
                  <c:v>Not covered</c:v>
                </c:pt>
              </c:strCache>
            </c:strRef>
          </c:cat>
          <c:val>
            <c:numRef>
              <c:f>Sheet1!$B$2:$B$4</c:f>
              <c:numCache>
                <c:formatCode>General</c:formatCode>
                <c:ptCount val="3"/>
                <c:pt idx="0">
                  <c:v>24</c:v>
                </c:pt>
                <c:pt idx="1">
                  <c:v>13</c:v>
                </c:pt>
                <c:pt idx="2">
                  <c:v>8</c:v>
                </c:pt>
              </c:numCache>
            </c:numRef>
          </c:val>
          <c:extLst>
            <c:ext xmlns:c16="http://schemas.microsoft.com/office/drawing/2014/chart" uri="{C3380CC4-5D6E-409C-BE32-E72D297353CC}">
              <c16:uniqueId val="{00000000-37EE-4035-A20D-28CC921BC403}"/>
            </c:ext>
          </c:extLst>
        </c:ser>
        <c:dLbls>
          <c:showLegendKey val="0"/>
          <c:showVal val="0"/>
          <c:showCatName val="0"/>
          <c:showSerName val="0"/>
          <c:showPercent val="0"/>
          <c:showBubbleSize val="0"/>
          <c:showLeaderLines val="1"/>
        </c:dLbls>
        <c:firstSliceAng val="0"/>
      </c:pieChart>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ln>
                  <a:solidFill>
                    <a:srgbClr val="37CC73"/>
                  </a:solidFill>
                </a:ln>
                <a:solidFill>
                  <a:schemeClr val="tx1">
                    <a:lumMod val="65000"/>
                    <a:lumOff val="35000"/>
                  </a:schemeClr>
                </a:solidFill>
                <a:latin typeface="+mn-lt"/>
                <a:ea typeface="+mn-ea"/>
                <a:cs typeface="+mn-cs"/>
              </a:defRPr>
            </a:pPr>
            <a:endParaRPr lang="en-US"/>
          </a:p>
        </c:txPr>
      </c:legendEntry>
      <c:legendEntry>
        <c:idx val="1"/>
        <c:txPr>
          <a:bodyPr rot="0" spcFirstLastPara="1" vertOverflow="ellipsis" vert="horz" wrap="square" anchor="ctr" anchorCtr="1"/>
          <a:lstStyle/>
          <a:p>
            <a:pPr>
              <a:defRPr sz="1197" b="0" i="0" u="none" strike="noStrike" kern="1200" baseline="0">
                <a:ln>
                  <a:solidFill>
                    <a:srgbClr val="FFFB00"/>
                  </a:solidFill>
                </a:ln>
                <a:solidFill>
                  <a:schemeClr val="tx1">
                    <a:lumMod val="65000"/>
                    <a:lumOff val="35000"/>
                  </a:schemeClr>
                </a:solidFill>
                <a:latin typeface="+mn-lt"/>
                <a:ea typeface="+mn-ea"/>
                <a:cs typeface="+mn-cs"/>
              </a:defRPr>
            </a:pPr>
            <a:endParaRPr lang="en-US"/>
          </a:p>
        </c:txPr>
      </c:legendEntry>
      <c:legendEntry>
        <c:idx val="2"/>
        <c:txPr>
          <a:bodyPr rot="0" spcFirstLastPara="1" vertOverflow="ellipsis" vert="horz" wrap="square" anchor="ctr" anchorCtr="1"/>
          <a:lstStyle/>
          <a:p>
            <a:pPr>
              <a:defRPr sz="1197" b="0" i="0" u="none" strike="noStrike" kern="1200" baseline="0">
                <a:ln>
                  <a:solidFill>
                    <a:srgbClr val="FF0000"/>
                  </a:solidFill>
                </a:ln>
                <a:solidFill>
                  <a:schemeClr val="tx1">
                    <a:lumMod val="65000"/>
                    <a:lumOff val="35000"/>
                  </a:schemeClr>
                </a:solidFill>
                <a:latin typeface="+mn-lt"/>
                <a:ea typeface="+mn-ea"/>
                <a:cs typeface="+mn-cs"/>
              </a:defRPr>
            </a:pPr>
            <a:endParaRPr lang="en-US"/>
          </a:p>
        </c:txPr>
      </c:legendEntry>
      <c:layout>
        <c:manualLayout>
          <c:xMode val="edge"/>
          <c:yMode val="edge"/>
          <c:x val="3.5427238747099105E-2"/>
          <c:y val="0.78164786147800569"/>
          <c:w val="0.9"/>
          <c:h val="8.947778860514135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Study</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4-2C05-4F25-BDE3-671A71FC215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6-2C05-4F25-BDE3-671A71FC215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C05-4F25-BDE3-671A71FC215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2-2C05-4F25-BDE3-671A71FC2158}"/>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3-2C05-4F25-BDE3-671A71FC2158}"/>
              </c:ext>
            </c:extLst>
          </c:dPt>
          <c:dLbls>
            <c:dLbl>
              <c:idx val="1"/>
              <c:spPr>
                <a:noFill/>
                <a:ln>
                  <a:noFill/>
                </a:ln>
                <a:effectLst/>
              </c:spPr>
              <c:txPr>
                <a:bodyPr rot="0" spcFirstLastPara="1" vertOverflow="ellipsis" vert="horz" wrap="square" anchor="ctr" anchorCtr="1"/>
                <a:lstStyle/>
                <a:p>
                  <a:pPr>
                    <a:defRPr sz="1197" b="0" i="0" u="none" strike="noStrike" kern="1200" baseline="0">
                      <a:ln>
                        <a:solidFill>
                          <a:schemeClr val="accent2"/>
                        </a:solidFill>
                      </a:ln>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extLst>
                <c:ext xmlns:c16="http://schemas.microsoft.com/office/drawing/2014/chart" uri="{C3380CC4-5D6E-409C-BE32-E72D297353CC}">
                  <c16:uniqueId val="{00000006-2C05-4F25-BDE3-671A71FC2158}"/>
                </c:ext>
              </c:extLst>
            </c:dLbl>
            <c:spPr>
              <a:noFill/>
              <a:ln>
                <a:noFill/>
              </a:ln>
              <a:effectLst/>
            </c:spPr>
            <c:txPr>
              <a:bodyPr rot="0" spcFirstLastPara="1" vertOverflow="ellipsis" vert="horz" wrap="square" anchor="ctr" anchorCtr="1"/>
              <a:lstStyle/>
              <a:p>
                <a:pPr>
                  <a:defRPr sz="1197" b="0" i="0" u="none" strike="noStrike" kern="1200" baseline="0">
                    <a:ln>
                      <a:solidFill>
                        <a:srgbClr val="FFFFFF"/>
                      </a:solidFill>
                    </a:ln>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Umbrella</c:v>
                </c:pt>
                <c:pt idx="1">
                  <c:v>eMBB</c:v>
                </c:pt>
                <c:pt idx="2">
                  <c:v>mIoT</c:v>
                </c:pt>
                <c:pt idx="3">
                  <c:v>CRIC</c:v>
                </c:pt>
                <c:pt idx="4">
                  <c:v>NEO</c:v>
                </c:pt>
              </c:strCache>
            </c:strRef>
          </c:cat>
          <c:val>
            <c:numRef>
              <c:f>Sheet1!$B$2:$B$6</c:f>
              <c:numCache>
                <c:formatCode>General</c:formatCode>
                <c:ptCount val="5"/>
                <c:pt idx="0">
                  <c:v>4</c:v>
                </c:pt>
                <c:pt idx="1">
                  <c:v>0</c:v>
                </c:pt>
                <c:pt idx="2">
                  <c:v>3</c:v>
                </c:pt>
                <c:pt idx="3">
                  <c:v>9</c:v>
                </c:pt>
                <c:pt idx="4">
                  <c:v>17</c:v>
                </c:pt>
              </c:numCache>
            </c:numRef>
          </c:val>
          <c:extLst>
            <c:ext xmlns:c16="http://schemas.microsoft.com/office/drawing/2014/chart" uri="{C3380CC4-5D6E-409C-BE32-E72D297353CC}">
              <c16:uniqueId val="{00000000-2C05-4F25-BDE3-671A71FC2158}"/>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legendEntry>
        <c:idx val="1"/>
        <c:txPr>
          <a:bodyPr rot="0" spcFirstLastPara="1" vertOverflow="ellipsis" vert="horz" wrap="square" anchor="ctr" anchorCtr="1"/>
          <a:lstStyle/>
          <a:p>
            <a:pPr>
              <a:defRPr sz="1197" b="0" i="0" u="none" strike="noStrike" kern="1200" baseline="0">
                <a:ln>
                  <a:solidFill>
                    <a:schemeClr val="accent2"/>
                  </a:solidFill>
                </a:ln>
                <a:solidFill>
                  <a:schemeClr val="tx1">
                    <a:lumMod val="65000"/>
                    <a:lumOff val="35000"/>
                  </a:schemeClr>
                </a:solidFill>
                <a:latin typeface="+mn-lt"/>
                <a:ea typeface="+mn-ea"/>
                <a:cs typeface="+mn-cs"/>
              </a:defRPr>
            </a:pPr>
            <a:endParaRPr lang="en-US"/>
          </a:p>
        </c:txPr>
      </c:legendEntry>
      <c:legendEntry>
        <c:idx val="2"/>
        <c:txPr>
          <a:bodyPr rot="0" spcFirstLastPara="1" vertOverflow="ellipsis" vert="horz" wrap="square" anchor="ctr" anchorCtr="1"/>
          <a:lstStyle/>
          <a:p>
            <a:pPr>
              <a:defRPr sz="1197" b="0" i="0" u="none" strike="noStrike" kern="1200" baseline="0">
                <a:ln>
                  <a:solidFill>
                    <a:schemeClr val="accent3"/>
                  </a:solidFill>
                </a:ln>
                <a:solidFill>
                  <a:schemeClr val="tx1">
                    <a:lumMod val="65000"/>
                    <a:lumOff val="35000"/>
                  </a:schemeClr>
                </a:solidFill>
                <a:latin typeface="+mn-lt"/>
                <a:ea typeface="+mn-ea"/>
                <a:cs typeface="+mn-cs"/>
              </a:defRPr>
            </a:pPr>
            <a:endParaRPr lang="en-US"/>
          </a:p>
        </c:txPr>
      </c:legendEntry>
      <c:legendEntry>
        <c:idx val="3"/>
        <c:txPr>
          <a:bodyPr rot="0" spcFirstLastPara="1" vertOverflow="ellipsis" vert="horz" wrap="square" anchor="ctr" anchorCtr="1"/>
          <a:lstStyle/>
          <a:p>
            <a:pPr>
              <a:defRPr sz="1197" b="0" i="0" u="none" strike="noStrike" kern="1200" baseline="0">
                <a:ln>
                  <a:solidFill>
                    <a:schemeClr val="accent4"/>
                  </a:solidFill>
                </a:ln>
                <a:solidFill>
                  <a:schemeClr val="tx1">
                    <a:lumMod val="65000"/>
                    <a:lumOff val="35000"/>
                  </a:schemeClr>
                </a:solidFill>
                <a:latin typeface="+mn-lt"/>
                <a:ea typeface="+mn-ea"/>
                <a:cs typeface="+mn-cs"/>
              </a:defRPr>
            </a:pPr>
            <a:endParaRPr lang="en-US"/>
          </a:p>
        </c:txPr>
      </c:legendEntry>
      <c:legendEntry>
        <c:idx val="4"/>
        <c:txPr>
          <a:bodyPr rot="0" spcFirstLastPara="1" vertOverflow="ellipsis" vert="horz" wrap="square" anchor="ctr" anchorCtr="1"/>
          <a:lstStyle/>
          <a:p>
            <a:pPr>
              <a:defRPr sz="1197" b="0" i="0" u="none" strike="noStrike" kern="1200" baseline="0">
                <a:ln>
                  <a:solidFill>
                    <a:schemeClr val="accent5"/>
                  </a:solidFill>
                </a:ln>
                <a:solidFill>
                  <a:schemeClr val="tx1">
                    <a:lumMod val="65000"/>
                    <a:lumOff val="35000"/>
                  </a:schemeClr>
                </a:solidFill>
                <a:latin typeface="+mn-lt"/>
                <a:ea typeface="+mn-ea"/>
                <a:cs typeface="+mn-cs"/>
              </a:defRPr>
            </a:pPr>
            <a:endParaRPr lang="en-US"/>
          </a:p>
        </c:txPr>
      </c:legendEntry>
      <c:layout>
        <c:manualLayout>
          <c:xMode val="edge"/>
          <c:yMode val="edge"/>
          <c:x val="4.8223603624795261E-2"/>
          <c:y val="0.77083325608194997"/>
          <c:w val="0.9"/>
          <c:h val="0.11137630652689728"/>
        </c:manualLayout>
      </c:layout>
      <c:overlay val="0"/>
      <c:spPr>
        <a:noFill/>
        <a:ln>
          <a:noFill/>
        </a:ln>
        <a:effectLst/>
      </c:spPr>
      <c:txPr>
        <a:bodyPr rot="0" spcFirstLastPara="1" vertOverflow="ellipsis" vert="horz" wrap="square" anchor="ctr" anchorCtr="1"/>
        <a:lstStyle/>
        <a:p>
          <a:pPr>
            <a:defRPr sz="1197" b="0" i="0" u="none" strike="noStrike" kern="1200" baseline="0">
              <a:ln>
                <a:solidFill>
                  <a:srgbClr val="005AFF"/>
                </a:solidFill>
              </a:ln>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n>
            <a:solidFill>
              <a:srgbClr val="005AFF"/>
            </a:solidFill>
          </a:ln>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Normative work</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7613-4CDE-A8BB-A7EFF441B581}"/>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3-7613-4CDE-A8BB-A7EFF441B581}"/>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ln>
                      <a:solidFill>
                        <a:srgbClr val="FFFFFF"/>
                      </a:solidFill>
                    </a:ln>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SMARTER</c:v>
                </c:pt>
                <c:pt idx="1">
                  <c:v>Other TS</c:v>
                </c:pt>
              </c:strCache>
            </c:strRef>
          </c:cat>
          <c:val>
            <c:numRef>
              <c:f>Sheet1!$B$2:$B$3</c:f>
              <c:numCache>
                <c:formatCode>General</c:formatCode>
                <c:ptCount val="2"/>
                <c:pt idx="0">
                  <c:v>26</c:v>
                </c:pt>
                <c:pt idx="1">
                  <c:v>10</c:v>
                </c:pt>
              </c:numCache>
            </c:numRef>
          </c:val>
          <c:extLst>
            <c:ext xmlns:c16="http://schemas.microsoft.com/office/drawing/2014/chart" uri="{C3380CC4-5D6E-409C-BE32-E72D297353CC}">
              <c16:uniqueId val="{00000000-54CC-4ED1-B4CA-BC1A6C82C6B6}"/>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ln>
                  <a:solidFill>
                    <a:schemeClr val="accent2"/>
                  </a:solidFill>
                </a:ln>
                <a:noFill/>
                <a:latin typeface="+mn-lt"/>
                <a:ea typeface="+mn-ea"/>
                <a:cs typeface="+mn-cs"/>
              </a:defRPr>
            </a:pPr>
            <a:endParaRPr lang="en-US"/>
          </a:p>
        </c:txPr>
      </c:legendEntry>
      <c:legendEntry>
        <c:idx val="1"/>
        <c:txPr>
          <a:bodyPr rot="0" spcFirstLastPara="1" vertOverflow="ellipsis" vert="horz" wrap="square" anchor="ctr" anchorCtr="1"/>
          <a:lstStyle/>
          <a:p>
            <a:pPr>
              <a:defRPr sz="1197" b="0" i="0" u="none" strike="noStrike" kern="1200" baseline="0">
                <a:ln>
                  <a:solidFill>
                    <a:schemeClr val="accent4"/>
                  </a:solidFill>
                </a:ln>
                <a:solidFill>
                  <a:schemeClr val="tx1">
                    <a:lumMod val="65000"/>
                    <a:lumOff val="35000"/>
                  </a:schemeClr>
                </a:solidFill>
                <a:latin typeface="+mn-lt"/>
                <a:ea typeface="+mn-ea"/>
                <a:cs typeface="+mn-cs"/>
              </a:defRPr>
            </a:pPr>
            <a:endParaRPr lang="en-US"/>
          </a:p>
        </c:txPr>
      </c:legendEntry>
      <c:layout>
        <c:manualLayout>
          <c:xMode val="edge"/>
          <c:yMode val="edge"/>
          <c:x val="0.24822045317008418"/>
          <c:y val="0.75706891359010464"/>
          <c:w val="0.53129071336785993"/>
          <c:h val="0.1113763065268972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5/18/2024</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5/18/2024</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7:7</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8D4EF5B-ECC8-43EE-A509-D601DDF42A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1789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3:6</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8D4EF5B-ECC8-43EE-A509-D601DDF42A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6641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2:4</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8D4EF5B-ECC8-43EE-A509-D601DDF42A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3204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5:7</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8D4EF5B-ECC8-43EE-A509-D601DDF42A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43808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0:2</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8D4EF5B-ECC8-43EE-A509-D601DDF42A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5398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6:7</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8D4EF5B-ECC8-43EE-A509-D601DDF42A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6839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5:4</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8D4EF5B-ECC8-43EE-A509-D601DDF42AD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66676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11.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11.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jpeg"/><Relationship Id="rId1" Type="http://schemas.openxmlformats.org/officeDocument/2006/relationships/slideMaster" Target="../slideMasters/slideMaster3.xml"/><Relationship Id="rId4" Type="http://schemas.openxmlformats.org/officeDocument/2006/relationships/image" Target="../media/image11.sv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3.xml"/><Relationship Id="rId4" Type="http://schemas.openxmlformats.org/officeDocument/2006/relationships/image" Target="../media/image16.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jpeg"/><Relationship Id="rId1" Type="http://schemas.openxmlformats.org/officeDocument/2006/relationships/slideMaster" Target="../slideMasters/slideMaster3.xml"/><Relationship Id="rId4" Type="http://schemas.openxmlformats.org/officeDocument/2006/relationships/image" Target="../media/image16.sv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16.svg"/></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3.xml"/><Relationship Id="rId4" Type="http://schemas.openxmlformats.org/officeDocument/2006/relationships/image" Target="../media/image21.sv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jpeg"/><Relationship Id="rId1" Type="http://schemas.openxmlformats.org/officeDocument/2006/relationships/slideMaster" Target="../slideMasters/slideMaster3.xml"/><Relationship Id="rId4" Type="http://schemas.openxmlformats.org/officeDocument/2006/relationships/image" Target="../media/image21.sv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3.jpeg"/><Relationship Id="rId1" Type="http://schemas.openxmlformats.org/officeDocument/2006/relationships/slideMaster" Target="../slideMasters/slideMaster3.xml"/><Relationship Id="rId4" Type="http://schemas.openxmlformats.org/officeDocument/2006/relationships/image" Target="../media/image21.sv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e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jpe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18/05/2024</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18/05/2024</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18/05/2024</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18/05/2024</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18/05/2024</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18/05/2024</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1 - Blank">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0" name="TextBox 9">
            <a:extLst>
              <a:ext uri="{FF2B5EF4-FFF2-40B4-BE49-F238E27FC236}">
                <a16:creationId xmlns:a16="http://schemas.microsoft.com/office/drawing/2014/main" id="{A2CC8E39-9A4E-A4DF-F50E-11E2BDCAFF7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1" name="Slide Number Placeholder 5">
            <a:extLst>
              <a:ext uri="{FF2B5EF4-FFF2-40B4-BE49-F238E27FC236}">
                <a16:creationId xmlns:a16="http://schemas.microsoft.com/office/drawing/2014/main" id="{54684DA7-0D8A-B949-344B-2DA84CB93D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3" name="Footer Placeholder 2">
            <a:extLst>
              <a:ext uri="{FF2B5EF4-FFF2-40B4-BE49-F238E27FC236}">
                <a16:creationId xmlns:a16="http://schemas.microsoft.com/office/drawing/2014/main" id="{6E4F0CF6-F16F-8670-1980-E9ED719A0C6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6457C485-AAE3-8CE0-B84B-C83F4093C08C}"/>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67302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6" name="Footer Placeholder 2">
            <a:extLst>
              <a:ext uri="{FF2B5EF4-FFF2-40B4-BE49-F238E27FC236}">
                <a16:creationId xmlns:a16="http://schemas.microsoft.com/office/drawing/2014/main" id="{2949A3C7-28A6-58FC-0E18-DC956F4648A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3" name="Straight Connector 2">
            <a:extLst>
              <a:ext uri="{FF2B5EF4-FFF2-40B4-BE49-F238E27FC236}">
                <a16:creationId xmlns:a16="http://schemas.microsoft.com/office/drawing/2014/main" id="{74AA98FC-E577-274F-771E-82560F85DC94}"/>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53242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3 - Tex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tx2"/>
                </a:solidFill>
              </a:defRPr>
            </a:lvl1pPr>
            <a:lvl2pPr marL="180000" indent="0">
              <a:lnSpc>
                <a:spcPct val="100000"/>
              </a:lnSpc>
              <a:spcBef>
                <a:spcPts val="0"/>
              </a:spcBef>
              <a:spcAft>
                <a:spcPts val="600"/>
              </a:spcAft>
              <a:buSzPct val="70000"/>
              <a:buNone/>
              <a:defRPr sz="1200">
                <a:solidFill>
                  <a:schemeClr val="tx2"/>
                </a:solidFill>
              </a:defRPr>
            </a:lvl2pPr>
            <a:lvl3pPr marL="360000" indent="0">
              <a:lnSpc>
                <a:spcPct val="100000"/>
              </a:lnSpc>
              <a:spcBef>
                <a:spcPts val="0"/>
              </a:spcBef>
              <a:spcAft>
                <a:spcPts val="600"/>
              </a:spcAft>
              <a:buSzPct val="70000"/>
              <a:buNone/>
              <a:defRPr sz="1200">
                <a:solidFill>
                  <a:schemeClr val="tx2"/>
                </a:solidFill>
              </a:defRPr>
            </a:lvl3pPr>
            <a:lvl4pPr marL="540000" indent="0">
              <a:lnSpc>
                <a:spcPct val="100000"/>
              </a:lnSpc>
              <a:spcBef>
                <a:spcPts val="0"/>
              </a:spcBef>
              <a:spcAft>
                <a:spcPts val="600"/>
              </a:spcAft>
              <a:buSzPct val="70000"/>
              <a:buNone/>
              <a:defRPr sz="1200">
                <a:solidFill>
                  <a:schemeClr val="tx2"/>
                </a:solidFill>
              </a:defRPr>
            </a:lvl4pPr>
            <a:lvl5pPr marL="720000" indent="0">
              <a:lnSpc>
                <a:spcPct val="100000"/>
              </a:lnSpc>
              <a:spcBef>
                <a:spcPts val="0"/>
              </a:spcBef>
              <a:spcAft>
                <a:spcPts val="600"/>
              </a:spcAft>
              <a:buSzPct val="70000"/>
              <a:buNone/>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lide Number Placeholder 5">
            <a:extLst>
              <a:ext uri="{FF2B5EF4-FFF2-40B4-BE49-F238E27FC236}">
                <a16:creationId xmlns:a16="http://schemas.microsoft.com/office/drawing/2014/main" id="{DDBD7350-FFE3-8F35-04ED-B83CAB700A06}"/>
              </a:ext>
            </a:extLst>
          </p:cNvPr>
          <p:cNvSpPr txBox="1">
            <a:spLocks/>
          </p:cNvSpPr>
          <p:nvPr userDrawn="1"/>
        </p:nvSpPr>
        <p:spPr>
          <a:xfrm>
            <a:off x="8667628"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E90EBC0-49DE-3234-6D8A-7B5E88E2D97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spTree>
    <p:extLst>
      <p:ext uri="{BB962C8B-B14F-4D97-AF65-F5344CB8AC3E}">
        <p14:creationId xmlns:p14="http://schemas.microsoft.com/office/powerpoint/2010/main" val="428624352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1.4 - 1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lide Number Placeholder 5">
            <a:extLst>
              <a:ext uri="{FF2B5EF4-FFF2-40B4-BE49-F238E27FC236}">
                <a16:creationId xmlns:a16="http://schemas.microsoft.com/office/drawing/2014/main" id="{8C09A251-3EA9-3813-C32A-42674B11B3BE}"/>
              </a:ext>
            </a:extLst>
          </p:cNvPr>
          <p:cNvSpPr txBox="1">
            <a:spLocks/>
          </p:cNvSpPr>
          <p:nvPr userDrawn="1"/>
        </p:nvSpPr>
        <p:spPr>
          <a:xfrm>
            <a:off x="8667628" y="4902380"/>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4DDBC5E9-DF95-1530-C94F-AC94C8FDD7B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Customer Confidential</a:t>
            </a:r>
          </a:p>
        </p:txBody>
      </p:sp>
    </p:spTree>
    <p:extLst>
      <p:ext uri="{BB962C8B-B14F-4D97-AF65-F5344CB8AC3E}">
        <p14:creationId xmlns:p14="http://schemas.microsoft.com/office/powerpoint/2010/main" val="3367184462"/>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5 - 2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76D7398D-CEE7-3079-FB86-A89C992F31A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3654D0DC-83E2-3257-B441-08F7D9D9447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47C68A9-7989-FB66-D55B-D66D6874D99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CFC902BB-0C0A-0354-8619-93CF785E9CBF}"/>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7220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6 - 3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B3C89AA2-17C4-2311-08AF-1321E11749F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8" name="Slide Number Placeholder 5">
            <a:extLst>
              <a:ext uri="{FF2B5EF4-FFF2-40B4-BE49-F238E27FC236}">
                <a16:creationId xmlns:a16="http://schemas.microsoft.com/office/drawing/2014/main" id="{2713EB45-843B-9A1C-345B-468536A7E05D}"/>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C77A4B8F-49F4-2929-427A-DF7B92A561E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804B3FDD-9CA0-11D4-0851-6220AEF72241}"/>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99833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7 - 4xBullet">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Graphic 6">
            <a:extLst>
              <a:ext uri="{FF2B5EF4-FFF2-40B4-BE49-F238E27FC236}">
                <a16:creationId xmlns:a16="http://schemas.microsoft.com/office/drawing/2014/main" id="{139376B1-B82D-56A6-933E-41123F9F3F5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lang="en-US" sz="1200" kern="1200" dirty="0">
                <a:solidFill>
                  <a:schemeClr val="tx2"/>
                </a:solidFill>
                <a:latin typeface="+mn-lt"/>
                <a:ea typeface="+mn-ea"/>
                <a:cs typeface="+mn-cs"/>
              </a:defRPr>
            </a:lvl4pPr>
            <a:lvl5pPr marL="900000" indent="-180000">
              <a:lnSpc>
                <a:spcPct val="100000"/>
              </a:lnSpc>
              <a:spcBef>
                <a:spcPts val="0"/>
              </a:spcBef>
              <a:spcAft>
                <a:spcPts val="600"/>
              </a:spcAft>
              <a:buSzPct val="70000"/>
              <a:defRPr sz="1200">
                <a:solidFill>
                  <a:schemeClr val="tx2"/>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77523A0E-155F-824D-4618-C556416C4B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3DCBE36C-4C66-1188-03D3-624F2E47A38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45644240-BAFF-42B5-1A7E-4A3EC1F84D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236F73B2-E419-4B3A-6889-6AD4A8D02A4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51924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8 - Numbered">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tx2"/>
                </a:solidFill>
              </a:defRPr>
            </a:lvl1pPr>
            <a:lvl2pPr marL="408600" indent="-228600">
              <a:lnSpc>
                <a:spcPct val="100000"/>
              </a:lnSpc>
              <a:spcBef>
                <a:spcPts val="0"/>
              </a:spcBef>
              <a:spcAft>
                <a:spcPts val="600"/>
              </a:spcAft>
              <a:buFont typeface="+mj-lt"/>
              <a:buAutoNum type="arabicPeriod" startAt="2"/>
              <a:defRPr sz="1200">
                <a:solidFill>
                  <a:schemeClr val="tx2"/>
                </a:solidFill>
              </a:defRPr>
            </a:lvl2pPr>
            <a:lvl3pPr marL="588600" indent="-228600">
              <a:lnSpc>
                <a:spcPct val="100000"/>
              </a:lnSpc>
              <a:spcBef>
                <a:spcPts val="0"/>
              </a:spcBef>
              <a:spcAft>
                <a:spcPts val="600"/>
              </a:spcAft>
              <a:buFont typeface="+mj-lt"/>
              <a:buAutoNum type="arabicPeriod" startAt="3"/>
              <a:defRPr sz="1200">
                <a:solidFill>
                  <a:schemeClr val="tx2"/>
                </a:solidFill>
              </a:defRPr>
            </a:lvl3pPr>
            <a:lvl4pPr marL="768600" indent="-228600">
              <a:lnSpc>
                <a:spcPct val="100000"/>
              </a:lnSpc>
              <a:spcBef>
                <a:spcPts val="0"/>
              </a:spcBef>
              <a:spcAft>
                <a:spcPts val="600"/>
              </a:spcAft>
              <a:buFont typeface="+mj-lt"/>
              <a:buAutoNum type="arabicPeriod" startAt="4"/>
              <a:defRPr sz="1200">
                <a:solidFill>
                  <a:schemeClr val="tx2"/>
                </a:solidFill>
              </a:defRPr>
            </a:lvl4pPr>
            <a:lvl5pPr marL="957150" indent="-228600">
              <a:lnSpc>
                <a:spcPct val="100000"/>
              </a:lnSpc>
              <a:spcBef>
                <a:spcPts val="0"/>
              </a:spcBef>
              <a:spcAft>
                <a:spcPts val="600"/>
              </a:spcAft>
              <a:buFont typeface="+mj-lt"/>
              <a:buAutoNum type="arabicPeriod" startAt="5"/>
              <a:defRPr sz="1200">
                <a:solidFill>
                  <a:schemeClr val="tx2"/>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5" name="Graphic 4">
            <a:extLst>
              <a:ext uri="{FF2B5EF4-FFF2-40B4-BE49-F238E27FC236}">
                <a16:creationId xmlns:a16="http://schemas.microsoft.com/office/drawing/2014/main" id="{E5F6DF56-1BC2-2F0B-C57B-C1D817B14910}"/>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5" name="TextBox 14">
            <a:extLst>
              <a:ext uri="{FF2B5EF4-FFF2-40B4-BE49-F238E27FC236}">
                <a16:creationId xmlns:a16="http://schemas.microsoft.com/office/drawing/2014/main" id="{2138E23A-1A2B-4FC2-057E-864010EF96E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5417762A-54B1-36A8-F29E-69737B3F61F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7" name="Footer Placeholder 2">
            <a:extLst>
              <a:ext uri="{FF2B5EF4-FFF2-40B4-BE49-F238E27FC236}">
                <a16:creationId xmlns:a16="http://schemas.microsoft.com/office/drawing/2014/main" id="{395D9105-CDC3-7AF1-1035-8F0BB27B989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353F7E12-5AAE-379F-13F1-075F4E93E97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99403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9 - Title">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0A88A15-3ABC-3274-AAF4-8A412DDB8F1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5400" baseline="0">
                <a:solidFill>
                  <a:schemeClr val="accent1"/>
                </a:solidFill>
                <a:latin typeface="Nokia Pure Headline Ultra Light" panose="020B0204020202020204" pitchFamily="34" charset="0"/>
              </a:defRPr>
            </a:lvl1pPr>
          </a:lstStyle>
          <a:p>
            <a:pPr lvl="0"/>
            <a:r>
              <a:rPr lang="en-US"/>
              <a:t>Click to edit headline</a:t>
            </a:r>
          </a:p>
        </p:txBody>
      </p:sp>
      <p:sp>
        <p:nvSpPr>
          <p:cNvPr id="9" name="TextBox 8">
            <a:extLst>
              <a:ext uri="{FF2B5EF4-FFF2-40B4-BE49-F238E27FC236}">
                <a16:creationId xmlns:a16="http://schemas.microsoft.com/office/drawing/2014/main" id="{84AB3D1D-D95D-CC81-FF15-1A1F6BE049F4}"/>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AD043C3F-DBA3-47D4-A317-9E02DADB3E0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7253B20-AD10-1261-4A70-76072ED4044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sp>
        <p:nvSpPr>
          <p:cNvPr id="3" name="Text Placeholder 42">
            <a:extLst>
              <a:ext uri="{FF2B5EF4-FFF2-40B4-BE49-F238E27FC236}">
                <a16:creationId xmlns:a16="http://schemas.microsoft.com/office/drawing/2014/main" id="{31386DAF-78F1-64A8-A51B-3B6BA0A20C9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accent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0A124B01-6D4E-ECB8-589F-7F656C99B606}"/>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17452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2.1 - Bullet 1/2 imag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4572000" y="0"/>
            <a:ext cx="4572001"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sp>
        <p:nvSpPr>
          <p:cNvPr id="8" name="Text Placeholder 12">
            <a:extLst>
              <a:ext uri="{FF2B5EF4-FFF2-40B4-BE49-F238E27FC236}">
                <a16:creationId xmlns:a16="http://schemas.microsoft.com/office/drawing/2014/main" id="{E6285CBB-8652-0F93-9BFF-BDE646DC1516}"/>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972230E8-8C3E-FACC-BB83-0BEB16548E5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FFD06BD2-8C82-3A42-EA94-1DAD5F04366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30DEAEC4-E0F3-9FCE-BAAF-FDB63BC5E69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5" name="Straight Connector 4">
            <a:extLst>
              <a:ext uri="{FF2B5EF4-FFF2-40B4-BE49-F238E27FC236}">
                <a16:creationId xmlns:a16="http://schemas.microsoft.com/office/drawing/2014/main" id="{7B842875-218D-9D8A-5783-0C33E936FF9B}"/>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04198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2.2 - Bullet 2/3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B55B4CC-0221-F230-3980-88D8952F693A}"/>
              </a:ext>
            </a:extLst>
          </p:cNvPr>
          <p:cNvSpPr>
            <a:spLocks noGrp="1"/>
          </p:cNvSpPr>
          <p:nvPr>
            <p:ph type="pic" sz="quarter" idx="15" hasCustomPrompt="1"/>
          </p:nvPr>
        </p:nvSpPr>
        <p:spPr>
          <a:xfrm>
            <a:off x="3096000" y="0"/>
            <a:ext cx="6048000" cy="5143500"/>
          </a:xfrm>
          <a:prstGeom prst="rect">
            <a:avLst/>
          </a:prstGeom>
          <a:solidFill>
            <a:schemeClr val="tx2"/>
          </a:solidFill>
        </p:spPr>
        <p:txBody>
          <a:bodyPr/>
          <a:lstStyle>
            <a:lvl1pPr marL="0" indent="0">
              <a:buNone/>
              <a:defRPr sz="1000">
                <a:solidFill>
                  <a:schemeClr val="bg1"/>
                </a:solidFill>
              </a:defRPr>
            </a:lvl1pPr>
          </a:lstStyle>
          <a:p>
            <a:r>
              <a:rPr lang="en-US"/>
              <a:t>Click to add picture</a:t>
            </a:r>
          </a:p>
        </p:txBody>
      </p:sp>
      <p:pic>
        <p:nvPicPr>
          <p:cNvPr id="2" name="Graphic 1">
            <a:extLst>
              <a:ext uri="{FF2B5EF4-FFF2-40B4-BE49-F238E27FC236}">
                <a16:creationId xmlns:a16="http://schemas.microsoft.com/office/drawing/2014/main" id="{459A0509-67CF-F982-C358-C433F16CD83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5" name="Text Placeholder 42">
            <a:extLst>
              <a:ext uri="{FF2B5EF4-FFF2-40B4-BE49-F238E27FC236}">
                <a16:creationId xmlns:a16="http://schemas.microsoft.com/office/drawing/2014/main" id="{E5C0F96B-575B-3032-1D03-A5D0D7313FCB}"/>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7" name="Text Placeholder 42">
            <a:extLst>
              <a:ext uri="{FF2B5EF4-FFF2-40B4-BE49-F238E27FC236}">
                <a16:creationId xmlns:a16="http://schemas.microsoft.com/office/drawing/2014/main" id="{171D37E4-D2E3-6D25-9C68-18D40EF22BCE}"/>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235DB99C-EDCB-D6C3-2083-649EBE85053E}"/>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6A434747-CAC6-E3AB-43A2-737599B9350F}"/>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F408B049-B5A6-319C-6604-4CB974379CE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6BE57E5-418C-3CAD-E431-901873F5937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4" name="Straight Connector 3">
            <a:extLst>
              <a:ext uri="{FF2B5EF4-FFF2-40B4-BE49-F238E27FC236}">
                <a16:creationId xmlns:a16="http://schemas.microsoft.com/office/drawing/2014/main" id="{8C046F9B-D4E9-66C2-A0FB-F251F890F0E2}"/>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90705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3 - Bullet 1/2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4572000" y="0"/>
            <a:ext cx="4571999"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hasCustomPrompt="1"/>
          </p:nvPr>
        </p:nvSpPr>
        <p:spPr>
          <a:xfrm>
            <a:off x="417599" y="395946"/>
            <a:ext cx="378890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599" y="764520"/>
            <a:ext cx="378890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8" y="1260000"/>
            <a:ext cx="378890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81B2B362-2879-6819-D5A2-C7BE4DDA16A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3" name="Slide Number Placeholder 5">
            <a:extLst>
              <a:ext uri="{FF2B5EF4-FFF2-40B4-BE49-F238E27FC236}">
                <a16:creationId xmlns:a16="http://schemas.microsoft.com/office/drawing/2014/main" id="{60008FED-F579-32FA-B396-B46F632C45F4}"/>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8639B8D9-7FD8-8F41-6E5A-1F2F111B9E5E}"/>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8632CA16-E6FF-0535-892D-E7A6EA5DA9E7}"/>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84866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2.4 - Bullet 2/3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1B0A98-E900-A313-EA54-FE650CDD9251}"/>
              </a:ext>
            </a:extLst>
          </p:cNvPr>
          <p:cNvSpPr/>
          <p:nvPr userDrawn="1"/>
        </p:nvSpPr>
        <p:spPr>
          <a:xfrm>
            <a:off x="3096000" y="0"/>
            <a:ext cx="6048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spcAft>
                <a:spcPts val="300"/>
              </a:spcAft>
              <a:buSzPct val="100000"/>
            </a:pPr>
            <a:endParaRPr lang="en-US" sz="1200">
              <a:solidFill>
                <a:schemeClr val="bg1"/>
              </a:solidFill>
            </a:endParaRPr>
          </a:p>
        </p:txBody>
      </p:sp>
      <p:pic>
        <p:nvPicPr>
          <p:cNvPr id="7" name="Graphic 6">
            <a:extLst>
              <a:ext uri="{FF2B5EF4-FFF2-40B4-BE49-F238E27FC236}">
                <a16:creationId xmlns:a16="http://schemas.microsoft.com/office/drawing/2014/main" id="{FC6622D9-8C8C-7A92-9836-8782F4AE73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3" name="Text Placeholder 42">
            <a:extLst>
              <a:ext uri="{FF2B5EF4-FFF2-40B4-BE49-F238E27FC236}">
                <a16:creationId xmlns:a16="http://schemas.microsoft.com/office/drawing/2014/main" id="{D45B54C3-1D2D-9E4E-D404-A3087EA115CF}"/>
              </a:ext>
            </a:extLst>
          </p:cNvPr>
          <p:cNvSpPr>
            <a:spLocks noGrp="1"/>
          </p:cNvSpPr>
          <p:nvPr>
            <p:ph type="body" sz="quarter" idx="12"/>
          </p:nvPr>
        </p:nvSpPr>
        <p:spPr>
          <a:xfrm>
            <a:off x="417600" y="395946"/>
            <a:ext cx="2402061"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a:t>Click to edit Master text styles</a:t>
            </a:r>
          </a:p>
        </p:txBody>
      </p:sp>
      <p:sp>
        <p:nvSpPr>
          <p:cNvPr id="9" name="Text Placeholder 42">
            <a:extLst>
              <a:ext uri="{FF2B5EF4-FFF2-40B4-BE49-F238E27FC236}">
                <a16:creationId xmlns:a16="http://schemas.microsoft.com/office/drawing/2014/main" id="{8941B831-C2DE-2572-4B83-66D9963A38BB}"/>
              </a:ext>
            </a:extLst>
          </p:cNvPr>
          <p:cNvSpPr>
            <a:spLocks noGrp="1"/>
          </p:cNvSpPr>
          <p:nvPr>
            <p:ph type="body" sz="quarter" idx="13" hasCustomPrompt="1"/>
          </p:nvPr>
        </p:nvSpPr>
        <p:spPr>
          <a:xfrm>
            <a:off x="417600" y="764520"/>
            <a:ext cx="2402061"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a:t>Click to edit headline</a:t>
            </a:r>
          </a:p>
        </p:txBody>
      </p:sp>
      <p:sp>
        <p:nvSpPr>
          <p:cNvPr id="10" name="Text Placeholder 12">
            <a:extLst>
              <a:ext uri="{FF2B5EF4-FFF2-40B4-BE49-F238E27FC236}">
                <a16:creationId xmlns:a16="http://schemas.microsoft.com/office/drawing/2014/main" id="{FB285814-4F22-732A-01D4-3A2D98D8E435}"/>
              </a:ext>
            </a:extLst>
          </p:cNvPr>
          <p:cNvSpPr>
            <a:spLocks noGrp="1"/>
          </p:cNvSpPr>
          <p:nvPr>
            <p:ph type="body" sz="quarter" idx="14"/>
          </p:nvPr>
        </p:nvSpPr>
        <p:spPr>
          <a:xfrm>
            <a:off x="417339" y="1260000"/>
            <a:ext cx="2402061" cy="329184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tx2"/>
                </a:solidFill>
              </a:defRPr>
            </a:lvl1pPr>
            <a:lvl2pPr marL="360000" indent="-180000">
              <a:lnSpc>
                <a:spcPct val="100000"/>
              </a:lnSpc>
              <a:spcBef>
                <a:spcPts val="0"/>
              </a:spcBef>
              <a:spcAft>
                <a:spcPts val="600"/>
              </a:spcAft>
              <a:buSzPct val="70000"/>
              <a:defRPr sz="1200">
                <a:solidFill>
                  <a:schemeClr val="tx2"/>
                </a:solidFill>
              </a:defRPr>
            </a:lvl2pPr>
            <a:lvl3pPr marL="540000" indent="-180000">
              <a:lnSpc>
                <a:spcPct val="100000"/>
              </a:lnSpc>
              <a:spcBef>
                <a:spcPts val="0"/>
              </a:spcBef>
              <a:spcAft>
                <a:spcPts val="600"/>
              </a:spcAft>
              <a:buSzPct val="70000"/>
              <a:defRPr sz="1200">
                <a:solidFill>
                  <a:schemeClr val="tx2"/>
                </a:solidFill>
              </a:defRPr>
            </a:lvl3pPr>
            <a:lvl4pPr marL="720000" indent="-180000">
              <a:lnSpc>
                <a:spcPct val="100000"/>
              </a:lnSpc>
              <a:spcBef>
                <a:spcPts val="0"/>
              </a:spcBef>
              <a:spcAft>
                <a:spcPts val="600"/>
              </a:spcAft>
              <a:buSzPct val="70000"/>
              <a:defRPr sz="1200">
                <a:solidFill>
                  <a:schemeClr val="tx2"/>
                </a:solidFill>
              </a:defRPr>
            </a:lvl4pPr>
            <a:lvl5pPr marL="900000" indent="-180000">
              <a:lnSpc>
                <a:spcPct val="100000"/>
              </a:lnSpc>
              <a:spcBef>
                <a:spcPts val="0"/>
              </a:spcBef>
              <a:spcAft>
                <a:spcPts val="600"/>
              </a:spcAft>
              <a:buSzPct val="70000"/>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Box 15">
            <a:extLst>
              <a:ext uri="{FF2B5EF4-FFF2-40B4-BE49-F238E27FC236}">
                <a16:creationId xmlns:a16="http://schemas.microsoft.com/office/drawing/2014/main" id="{92932C8D-B957-1CF9-AF0A-C66A4B80B160}"/>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EDFF5BE1-C27A-DAF6-539C-BE7CFB3D313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E2198C15-49FA-5DCF-088F-089A36BBE5B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8535E46A-E1CD-FBD0-4E50-E13A19410088}"/>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77815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3.1 - Blank dark">
    <p:bg>
      <p:bgPr>
        <a:solidFill>
          <a:schemeClr val="tx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D6A4B7-704E-AAAA-B16B-0F7877CA50B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6" name="TextBox 15">
            <a:extLst>
              <a:ext uri="{FF2B5EF4-FFF2-40B4-BE49-F238E27FC236}">
                <a16:creationId xmlns:a16="http://schemas.microsoft.com/office/drawing/2014/main" id="{EFADF482-1182-15C3-2090-EF4C2A8F787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7" name="Slide Number Placeholder 5">
            <a:extLst>
              <a:ext uri="{FF2B5EF4-FFF2-40B4-BE49-F238E27FC236}">
                <a16:creationId xmlns:a16="http://schemas.microsoft.com/office/drawing/2014/main" id="{B5714932-B041-C268-D37A-89265A6401E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3D6BE398-80E2-C124-8939-1FA1DF0C1011}"/>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237A6C1B-66EA-1CDD-A7FD-918E8033052C}"/>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3437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3.2 - Title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pic>
        <p:nvPicPr>
          <p:cNvPr id="3" name="Graphic 2">
            <a:extLst>
              <a:ext uri="{FF2B5EF4-FFF2-40B4-BE49-F238E27FC236}">
                <a16:creationId xmlns:a16="http://schemas.microsoft.com/office/drawing/2014/main" id="{BC39B26E-924A-E04C-205D-CC553972AED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8" name="TextBox 17">
            <a:extLst>
              <a:ext uri="{FF2B5EF4-FFF2-40B4-BE49-F238E27FC236}">
                <a16:creationId xmlns:a16="http://schemas.microsoft.com/office/drawing/2014/main" id="{B4D6E92B-62A5-89F1-C025-9AFA6FCB3323}"/>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F2BA0AE1-3EC1-6929-E965-9C60516B99D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8CFFAAD9-97A5-7898-E5FF-36F481EB93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209CB677-B3D7-E9DA-E119-15BB41993FA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26548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3.3 - Tex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0" indent="0">
              <a:lnSpc>
                <a:spcPct val="100000"/>
              </a:lnSpc>
              <a:spcBef>
                <a:spcPts val="0"/>
              </a:spcBef>
              <a:spcAft>
                <a:spcPts val="600"/>
              </a:spcAft>
              <a:buSzPct val="70000"/>
              <a:buNone/>
              <a:defRPr sz="1200">
                <a:solidFill>
                  <a:schemeClr val="bg1"/>
                </a:solidFill>
              </a:defRPr>
            </a:lvl1pPr>
            <a:lvl2pPr marL="180000" indent="0">
              <a:lnSpc>
                <a:spcPct val="100000"/>
              </a:lnSpc>
              <a:spcBef>
                <a:spcPts val="0"/>
              </a:spcBef>
              <a:spcAft>
                <a:spcPts val="600"/>
              </a:spcAft>
              <a:buSzPct val="70000"/>
              <a:buNone/>
              <a:defRPr sz="1200">
                <a:solidFill>
                  <a:schemeClr val="bg1"/>
                </a:solidFill>
              </a:defRPr>
            </a:lvl2pPr>
            <a:lvl3pPr marL="360000" indent="0">
              <a:lnSpc>
                <a:spcPct val="100000"/>
              </a:lnSpc>
              <a:spcBef>
                <a:spcPts val="0"/>
              </a:spcBef>
              <a:spcAft>
                <a:spcPts val="600"/>
              </a:spcAft>
              <a:buSzPct val="70000"/>
              <a:buNone/>
              <a:defRPr sz="1200">
                <a:solidFill>
                  <a:schemeClr val="bg1"/>
                </a:solidFill>
              </a:defRPr>
            </a:lvl3pPr>
            <a:lvl4pPr marL="540000" indent="0">
              <a:lnSpc>
                <a:spcPct val="100000"/>
              </a:lnSpc>
              <a:spcBef>
                <a:spcPts val="0"/>
              </a:spcBef>
              <a:spcAft>
                <a:spcPts val="600"/>
              </a:spcAft>
              <a:buSzPct val="70000"/>
              <a:buNone/>
              <a:defRPr sz="1200">
                <a:solidFill>
                  <a:schemeClr val="bg1"/>
                </a:solidFill>
              </a:defRPr>
            </a:lvl4pPr>
            <a:lvl5pPr marL="720000" indent="0">
              <a:lnSpc>
                <a:spcPct val="100000"/>
              </a:lnSpc>
              <a:spcBef>
                <a:spcPts val="0"/>
              </a:spcBef>
              <a:spcAft>
                <a:spcPts val="600"/>
              </a:spcAft>
              <a:buSzPct val="70000"/>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FC50F010-1A3E-13CC-A34C-23E50F7D9E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6C224637-55EA-0423-7FB7-9D4C22E954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D086BFC4-A13A-A77F-C95D-F0B63E9FC79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8436AE6-E5BF-2964-DF91-27380150947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3" name="Straight Connector 2">
            <a:extLst>
              <a:ext uri="{FF2B5EF4-FFF2-40B4-BE49-F238E27FC236}">
                <a16:creationId xmlns:a16="http://schemas.microsoft.com/office/drawing/2014/main" id="{95AB8AB4-23B8-7C73-D92C-B7E5B59F98F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13391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4 - 1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83088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9C4C436A-97D3-3C1B-0C95-441F1DF2F989}"/>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F2203B3C-B7BE-B5F0-A84C-BF4A2D307F8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ED0C98DE-3A96-2DE1-E80F-30D10A98054F}"/>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39872479-176B-250D-7009-2FACC846C886}"/>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3" name="Straight Connector 2">
            <a:extLst>
              <a:ext uri="{FF2B5EF4-FFF2-40B4-BE49-F238E27FC236}">
                <a16:creationId xmlns:a16="http://schemas.microsoft.com/office/drawing/2014/main" id="{98639FAC-9B20-0C41-1170-9E53E197BE9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26101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5 - 2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57FF8C70-8D9A-A91A-9AA2-5BAED4E5562B}"/>
              </a:ext>
            </a:extLst>
          </p:cNvPr>
          <p:cNvSpPr>
            <a:spLocks noGrp="1"/>
          </p:cNvSpPr>
          <p:nvPr>
            <p:ph type="body" sz="quarter" idx="16"/>
          </p:nvPr>
        </p:nvSpPr>
        <p:spPr>
          <a:xfrm>
            <a:off x="4658664" y="1260000"/>
            <a:ext cx="4068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437E9F8B-5B93-F909-6599-53CAB2225CA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0" name="TextBox 19">
            <a:extLst>
              <a:ext uri="{FF2B5EF4-FFF2-40B4-BE49-F238E27FC236}">
                <a16:creationId xmlns:a16="http://schemas.microsoft.com/office/drawing/2014/main" id="{38BB2193-E2EE-013C-3734-26FE2B6F28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94D6E453-33BB-3D1A-87F2-BF23E7DB064B}"/>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25631BE9-7C06-22AD-145E-78B1BD5F79B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7" name="Straight Connector 6">
            <a:extLst>
              <a:ext uri="{FF2B5EF4-FFF2-40B4-BE49-F238E27FC236}">
                <a16:creationId xmlns:a16="http://schemas.microsoft.com/office/drawing/2014/main" id="{C4C81FBE-7963-2BF2-3D08-EB37DCED6F2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01798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3.6 - 3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3222000" y="1260000"/>
            <a:ext cx="270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6026662" y="1260000"/>
            <a:ext cx="2697658"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14635BF5-054A-3811-41D1-1B20FDF97FB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1" name="TextBox 20">
            <a:extLst>
              <a:ext uri="{FF2B5EF4-FFF2-40B4-BE49-F238E27FC236}">
                <a16:creationId xmlns:a16="http://schemas.microsoft.com/office/drawing/2014/main" id="{0B09C184-344B-3A37-4BC9-5F46DC81EA5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2" name="Slide Number Placeholder 5">
            <a:extLst>
              <a:ext uri="{FF2B5EF4-FFF2-40B4-BE49-F238E27FC236}">
                <a16:creationId xmlns:a16="http://schemas.microsoft.com/office/drawing/2014/main" id="{EA23E53E-BC8E-B2D9-8857-89A24EB07F95}"/>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
            <a:extLst>
              <a:ext uri="{FF2B5EF4-FFF2-40B4-BE49-F238E27FC236}">
                <a16:creationId xmlns:a16="http://schemas.microsoft.com/office/drawing/2014/main" id="{E99784FE-D6A8-9580-1007-194EF43C8A28}"/>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3" name="Straight Connector 2">
            <a:extLst>
              <a:ext uri="{FF2B5EF4-FFF2-40B4-BE49-F238E27FC236}">
                <a16:creationId xmlns:a16="http://schemas.microsoft.com/office/drawing/2014/main" id="{A9819FF9-0C48-6A68-6BD1-54B1244D681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98233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3.7 - 4xBullet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5" name="Text Placeholder 12">
            <a:extLst>
              <a:ext uri="{FF2B5EF4-FFF2-40B4-BE49-F238E27FC236}">
                <a16:creationId xmlns:a16="http://schemas.microsoft.com/office/drawing/2014/main" id="{725B0BB8-7D8D-1CFB-75CE-E19F62B9211C}"/>
              </a:ext>
            </a:extLst>
          </p:cNvPr>
          <p:cNvSpPr>
            <a:spLocks noGrp="1"/>
          </p:cNvSpPr>
          <p:nvPr>
            <p:ph type="body" sz="quarter" idx="15"/>
          </p:nvPr>
        </p:nvSpPr>
        <p:spPr>
          <a:xfrm>
            <a:off x="417338"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2">
            <a:extLst>
              <a:ext uri="{FF2B5EF4-FFF2-40B4-BE49-F238E27FC236}">
                <a16:creationId xmlns:a16="http://schemas.microsoft.com/office/drawing/2014/main" id="{1BB609BD-442B-5330-C543-B4F748F8321A}"/>
              </a:ext>
            </a:extLst>
          </p:cNvPr>
          <p:cNvSpPr>
            <a:spLocks noGrp="1"/>
          </p:cNvSpPr>
          <p:nvPr>
            <p:ph type="body" sz="quarter" idx="16"/>
          </p:nvPr>
        </p:nvSpPr>
        <p:spPr>
          <a:xfrm>
            <a:off x="2526332"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12">
            <a:extLst>
              <a:ext uri="{FF2B5EF4-FFF2-40B4-BE49-F238E27FC236}">
                <a16:creationId xmlns:a16="http://schemas.microsoft.com/office/drawing/2014/main" id="{E664E6E2-580B-C0EC-85A4-858E1F7656F4}"/>
              </a:ext>
            </a:extLst>
          </p:cNvPr>
          <p:cNvSpPr>
            <a:spLocks noGrp="1"/>
          </p:cNvSpPr>
          <p:nvPr>
            <p:ph type="body" sz="quarter" idx="17"/>
          </p:nvPr>
        </p:nvSpPr>
        <p:spPr>
          <a:xfrm>
            <a:off x="4635326"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12">
            <a:extLst>
              <a:ext uri="{FF2B5EF4-FFF2-40B4-BE49-F238E27FC236}">
                <a16:creationId xmlns:a16="http://schemas.microsoft.com/office/drawing/2014/main" id="{9C0B71B1-8B5E-9FD1-A1AD-D5AD8A665FFB}"/>
              </a:ext>
            </a:extLst>
          </p:cNvPr>
          <p:cNvSpPr>
            <a:spLocks noGrp="1"/>
          </p:cNvSpPr>
          <p:nvPr>
            <p:ph type="body" sz="quarter" idx="18"/>
          </p:nvPr>
        </p:nvSpPr>
        <p:spPr>
          <a:xfrm>
            <a:off x="6744320" y="1260000"/>
            <a:ext cx="1980000" cy="3118980"/>
          </a:xfrm>
          <a:prstGeom prst="rect">
            <a:avLst/>
          </a:prstGeom>
        </p:spPr>
        <p:txBody>
          <a:bodyPr lIns="0" tIns="0" rIns="0" bIns="0"/>
          <a:lstStyle>
            <a:lvl1pPr marL="180000" indent="-180000">
              <a:lnSpc>
                <a:spcPct val="100000"/>
              </a:lnSpc>
              <a:spcBef>
                <a:spcPts val="0"/>
              </a:spcBef>
              <a:spcAft>
                <a:spcPts val="600"/>
              </a:spcAft>
              <a:buSzPct val="70000"/>
              <a:defRPr sz="1200">
                <a:solidFill>
                  <a:schemeClr val="bg1"/>
                </a:solidFill>
              </a:defRPr>
            </a:lvl1pPr>
            <a:lvl2pPr marL="360000" indent="-180000">
              <a:lnSpc>
                <a:spcPct val="100000"/>
              </a:lnSpc>
              <a:spcBef>
                <a:spcPts val="0"/>
              </a:spcBef>
              <a:spcAft>
                <a:spcPts val="600"/>
              </a:spcAft>
              <a:buSzPct val="70000"/>
              <a:defRPr sz="1200">
                <a:solidFill>
                  <a:schemeClr val="bg1"/>
                </a:solidFill>
              </a:defRPr>
            </a:lvl2pPr>
            <a:lvl3pPr marL="540000" indent="-180000">
              <a:lnSpc>
                <a:spcPct val="100000"/>
              </a:lnSpc>
              <a:spcBef>
                <a:spcPts val="0"/>
              </a:spcBef>
              <a:spcAft>
                <a:spcPts val="600"/>
              </a:spcAft>
              <a:buSzPct val="70000"/>
              <a:defRPr sz="1200">
                <a:solidFill>
                  <a:schemeClr val="bg1"/>
                </a:solidFill>
              </a:defRPr>
            </a:lvl3pPr>
            <a:lvl4pPr marL="720000" indent="-180000">
              <a:lnSpc>
                <a:spcPct val="100000"/>
              </a:lnSpc>
              <a:spcBef>
                <a:spcPts val="0"/>
              </a:spcBef>
              <a:spcAft>
                <a:spcPts val="600"/>
              </a:spcAft>
              <a:buSzPct val="70000"/>
              <a:defRPr lang="en-US" sz="1200" kern="1200" dirty="0">
                <a:solidFill>
                  <a:schemeClr val="bg1"/>
                </a:solidFill>
                <a:latin typeface="+mn-lt"/>
                <a:ea typeface="+mn-ea"/>
                <a:cs typeface="+mn-cs"/>
              </a:defRPr>
            </a:lvl4pPr>
            <a:lvl5pPr marL="900000" indent="-180000">
              <a:lnSpc>
                <a:spcPct val="100000"/>
              </a:lnSpc>
              <a:spcBef>
                <a:spcPts val="0"/>
              </a:spcBef>
              <a:spcAft>
                <a:spcPts val="600"/>
              </a:spcAft>
              <a:buSzPct val="70000"/>
              <a:defRPr sz="1200">
                <a:solidFill>
                  <a:schemeClr val="bg1"/>
                </a:solidFill>
              </a:defRPr>
            </a:lvl5pPr>
            <a:lvl6pPr marL="1080000" indent="-180000">
              <a:lnSpc>
                <a:spcPct val="100000"/>
              </a:lnSpc>
              <a:spcBef>
                <a:spcPts val="0"/>
              </a:spcBef>
              <a:buSzPct val="70000"/>
              <a:buFont typeface="Arial" panose="020B0604020202020204" pitchFamily="34" charset="0"/>
              <a:buChar char="•"/>
              <a:defRPr sz="1100">
                <a:solidFill>
                  <a:schemeClr val="tx2"/>
                </a:solidFill>
              </a:defRPr>
            </a:lvl6pPr>
            <a:lvl7pPr marL="1080000">
              <a:defRPr sz="1200"/>
            </a:lvl7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Graphic 1">
            <a:extLst>
              <a:ext uri="{FF2B5EF4-FFF2-40B4-BE49-F238E27FC236}">
                <a16:creationId xmlns:a16="http://schemas.microsoft.com/office/drawing/2014/main" id="{AD49FC51-3DDE-4079-644A-F3FAEB0DC4A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22" name="TextBox 21">
            <a:extLst>
              <a:ext uri="{FF2B5EF4-FFF2-40B4-BE49-F238E27FC236}">
                <a16:creationId xmlns:a16="http://schemas.microsoft.com/office/drawing/2014/main" id="{3F8C1C72-A585-7ED5-651B-B528B3970818}"/>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3" name="Slide Number Placeholder 5">
            <a:extLst>
              <a:ext uri="{FF2B5EF4-FFF2-40B4-BE49-F238E27FC236}">
                <a16:creationId xmlns:a16="http://schemas.microsoft.com/office/drawing/2014/main" id="{D3FAF429-6C3E-019C-0537-840220A5BF9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4" name="Footer Placeholder 2">
            <a:extLst>
              <a:ext uri="{FF2B5EF4-FFF2-40B4-BE49-F238E27FC236}">
                <a16:creationId xmlns:a16="http://schemas.microsoft.com/office/drawing/2014/main" id="{14C8B806-8FC3-E969-CBCA-FAFFE8971D2A}"/>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7" name="Straight Connector 6">
            <a:extLst>
              <a:ext uri="{FF2B5EF4-FFF2-40B4-BE49-F238E27FC236}">
                <a16:creationId xmlns:a16="http://schemas.microsoft.com/office/drawing/2014/main" id="{AEE60DC6-6861-4B10-B2CD-E60D97CFE28A}"/>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3109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3.8 - Numbered dark">
    <p:bg>
      <p:bgPr>
        <a:solidFill>
          <a:schemeClr val="tx2"/>
        </a:solidFill>
        <a:effectLst/>
      </p:bgPr>
    </p:bg>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Light" panose="020B03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Light" panose="020B0304020202020204" pitchFamily="34" charset="0"/>
              </a:defRPr>
            </a:lvl1pPr>
          </a:lstStyle>
          <a:p>
            <a:pPr lvl="0"/>
            <a:r>
              <a:rPr lang="en-US" noProof="0"/>
              <a:t>Click to edit headline</a:t>
            </a:r>
          </a:p>
        </p:txBody>
      </p:sp>
      <p:sp>
        <p:nvSpPr>
          <p:cNvPr id="3" name="Text Placeholder 2">
            <a:extLst>
              <a:ext uri="{FF2B5EF4-FFF2-40B4-BE49-F238E27FC236}">
                <a16:creationId xmlns:a16="http://schemas.microsoft.com/office/drawing/2014/main" id="{E0427494-DD66-A478-7CF6-11C578BC21E9}"/>
              </a:ext>
            </a:extLst>
          </p:cNvPr>
          <p:cNvSpPr>
            <a:spLocks noGrp="1"/>
          </p:cNvSpPr>
          <p:nvPr>
            <p:ph type="body" sz="quarter" idx="14" hasCustomPrompt="1"/>
          </p:nvPr>
        </p:nvSpPr>
        <p:spPr>
          <a:xfrm>
            <a:off x="417600" y="1260000"/>
            <a:ext cx="8308800" cy="3118980"/>
          </a:xfrm>
          <a:prstGeom prst="rect">
            <a:avLst/>
          </a:prstGeom>
        </p:spPr>
        <p:txBody>
          <a:bodyPr lIns="0" tIns="0" rIns="0" bIns="0"/>
          <a:lstStyle>
            <a:lvl1pPr marL="228600" indent="-228600">
              <a:lnSpc>
                <a:spcPct val="100000"/>
              </a:lnSpc>
              <a:spcBef>
                <a:spcPts val="0"/>
              </a:spcBef>
              <a:spcAft>
                <a:spcPts val="600"/>
              </a:spcAft>
              <a:buFont typeface="+mj-lt"/>
              <a:buAutoNum type="arabicPeriod"/>
              <a:defRPr sz="1200">
                <a:solidFill>
                  <a:schemeClr val="bg1"/>
                </a:solidFill>
              </a:defRPr>
            </a:lvl1pPr>
            <a:lvl2pPr marL="408600" indent="-228600">
              <a:lnSpc>
                <a:spcPct val="100000"/>
              </a:lnSpc>
              <a:spcBef>
                <a:spcPts val="0"/>
              </a:spcBef>
              <a:spcAft>
                <a:spcPts val="600"/>
              </a:spcAft>
              <a:buFont typeface="+mj-lt"/>
              <a:buAutoNum type="arabicPeriod" startAt="2"/>
              <a:defRPr sz="1200">
                <a:solidFill>
                  <a:schemeClr val="bg1"/>
                </a:solidFill>
              </a:defRPr>
            </a:lvl2pPr>
            <a:lvl3pPr marL="588600" indent="-228600">
              <a:lnSpc>
                <a:spcPct val="100000"/>
              </a:lnSpc>
              <a:spcBef>
                <a:spcPts val="0"/>
              </a:spcBef>
              <a:spcAft>
                <a:spcPts val="600"/>
              </a:spcAft>
              <a:buFont typeface="+mj-lt"/>
              <a:buAutoNum type="arabicPeriod" startAt="3"/>
              <a:defRPr sz="1200">
                <a:solidFill>
                  <a:schemeClr val="bg1"/>
                </a:solidFill>
              </a:defRPr>
            </a:lvl3pPr>
            <a:lvl4pPr marL="768600" indent="-228600">
              <a:lnSpc>
                <a:spcPct val="100000"/>
              </a:lnSpc>
              <a:spcBef>
                <a:spcPts val="0"/>
              </a:spcBef>
              <a:spcAft>
                <a:spcPts val="600"/>
              </a:spcAft>
              <a:buFont typeface="+mj-lt"/>
              <a:buAutoNum type="arabicPeriod" startAt="4"/>
              <a:defRPr sz="1200">
                <a:solidFill>
                  <a:schemeClr val="bg1"/>
                </a:solidFill>
              </a:defRPr>
            </a:lvl4pPr>
            <a:lvl5pPr marL="957150" indent="-228600">
              <a:lnSpc>
                <a:spcPct val="100000"/>
              </a:lnSpc>
              <a:spcBef>
                <a:spcPts val="0"/>
              </a:spcBef>
              <a:spcAft>
                <a:spcPts val="600"/>
              </a:spcAft>
              <a:buFont typeface="+mj-lt"/>
              <a:buAutoNum type="arabicPeriod" startAt="5"/>
              <a:defRPr sz="1200">
                <a:solidFill>
                  <a:schemeClr val="bg1"/>
                </a:solidFill>
              </a:defRPr>
            </a:lvl5pPr>
          </a:lstStyle>
          <a:p>
            <a:pPr lvl="0"/>
            <a:r>
              <a:rPr lang="en-US"/>
              <a:t>Text here</a:t>
            </a:r>
          </a:p>
          <a:p>
            <a:pPr lvl="1"/>
            <a:r>
              <a:rPr lang="en-US"/>
              <a:t>Text here</a:t>
            </a:r>
          </a:p>
          <a:p>
            <a:pPr lvl="2"/>
            <a:r>
              <a:rPr lang="en-US"/>
              <a:t>Text here</a:t>
            </a:r>
          </a:p>
          <a:p>
            <a:pPr lvl="3"/>
            <a:r>
              <a:rPr lang="en-US"/>
              <a:t>Text here</a:t>
            </a:r>
          </a:p>
          <a:p>
            <a:pPr marL="957150" marR="0" lvl="4" indent="-228600" algn="l" defTabSz="685800" rtl="0" eaLnBrk="1" fontAlgn="auto" latinLnBrk="0" hangingPunct="1">
              <a:lnSpc>
                <a:spcPct val="100000"/>
              </a:lnSpc>
              <a:spcBef>
                <a:spcPts val="0"/>
              </a:spcBef>
              <a:spcAft>
                <a:spcPts val="300"/>
              </a:spcAft>
              <a:buClrTx/>
              <a:buSzTx/>
              <a:tabLst/>
              <a:defRPr/>
            </a:pPr>
            <a:r>
              <a:rPr lang="en-US"/>
              <a:t>Text here</a:t>
            </a:r>
          </a:p>
        </p:txBody>
      </p:sp>
      <p:pic>
        <p:nvPicPr>
          <p:cNvPr id="2" name="Graphic 1">
            <a:extLst>
              <a:ext uri="{FF2B5EF4-FFF2-40B4-BE49-F238E27FC236}">
                <a16:creationId xmlns:a16="http://schemas.microsoft.com/office/drawing/2014/main" id="{AF7ADEE1-F63C-492E-6243-826D5239E9F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9" name="TextBox 18">
            <a:extLst>
              <a:ext uri="{FF2B5EF4-FFF2-40B4-BE49-F238E27FC236}">
                <a16:creationId xmlns:a16="http://schemas.microsoft.com/office/drawing/2014/main" id="{128DC97F-4D64-0DED-88CD-EE02622DD1A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36AADFB0-EF58-B66F-9E2F-35B8CE845DF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B5E01CE8-3A1A-97F6-CB42-2A7B7096CAA4}"/>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5" name="Straight Connector 4">
            <a:extLst>
              <a:ext uri="{FF2B5EF4-FFF2-40B4-BE49-F238E27FC236}">
                <a16:creationId xmlns:a16="http://schemas.microsoft.com/office/drawing/2014/main" id="{73CB7487-BD83-B400-F941-3715EED3ECC0}"/>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0714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3.9 - Title dark">
    <p:bg>
      <p:bgPr>
        <a:solidFill>
          <a:schemeClr val="tx2"/>
        </a:solidFill>
        <a:effectLst/>
      </p:bgPr>
    </p:bg>
    <p:spTree>
      <p:nvGrpSpPr>
        <p:cNvPr id="1" name=""/>
        <p:cNvGrpSpPr/>
        <p:nvPr/>
      </p:nvGrpSpPr>
      <p:grpSpPr>
        <a:xfrm>
          <a:off x="0" y="0"/>
          <a:ext cx="0" cy="0"/>
          <a:chOff x="0" y="0"/>
          <a:chExt cx="0" cy="0"/>
        </a:xfrm>
      </p:grpSpPr>
      <p:sp>
        <p:nvSpPr>
          <p:cNvPr id="5" name="Text Placeholder 42">
            <a:extLst>
              <a:ext uri="{FF2B5EF4-FFF2-40B4-BE49-F238E27FC236}">
                <a16:creationId xmlns:a16="http://schemas.microsoft.com/office/drawing/2014/main" id="{4B403941-CFEA-9A2F-6625-4961A6C63DBE}"/>
              </a:ext>
            </a:extLst>
          </p:cNvPr>
          <p:cNvSpPr>
            <a:spLocks noGrp="1"/>
          </p:cNvSpPr>
          <p:nvPr>
            <p:ph type="body" sz="quarter" idx="11"/>
          </p:nvPr>
        </p:nvSpPr>
        <p:spPr>
          <a:xfrm>
            <a:off x="417600" y="1080000"/>
            <a:ext cx="8308800" cy="1760501"/>
          </a:xfrm>
          <a:prstGeom prst="rect">
            <a:avLst/>
          </a:prstGeom>
        </p:spPr>
        <p:txBody>
          <a:bodyPr lIns="0" tIns="0" rIns="0" bIns="0"/>
          <a:lstStyle>
            <a:lvl1pPr marL="0" indent="0">
              <a:buNone/>
              <a:defRPr sz="5400" baseline="0">
                <a:solidFill>
                  <a:schemeClr val="bg1"/>
                </a:solidFill>
                <a:latin typeface="Nokia Pure Headline Ultra Light" panose="020B0204020202020204" pitchFamily="34" charset="0"/>
              </a:defRPr>
            </a:lvl1pPr>
          </a:lstStyle>
          <a:p>
            <a:pPr lvl="0"/>
            <a:r>
              <a:rPr lang="en-US"/>
              <a:t>Click to edit Master text styles</a:t>
            </a:r>
          </a:p>
        </p:txBody>
      </p:sp>
      <p:pic>
        <p:nvPicPr>
          <p:cNvPr id="3" name="Graphic 2">
            <a:extLst>
              <a:ext uri="{FF2B5EF4-FFF2-40B4-BE49-F238E27FC236}">
                <a16:creationId xmlns:a16="http://schemas.microsoft.com/office/drawing/2014/main" id="{8751E31D-7B4F-D8BB-1E48-D88EA581DC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52320" y="4740459"/>
            <a:ext cx="972000" cy="219014"/>
          </a:xfrm>
          <a:prstGeom prst="rect">
            <a:avLst/>
          </a:prstGeom>
        </p:spPr>
      </p:pic>
      <p:sp>
        <p:nvSpPr>
          <p:cNvPr id="17" name="TextBox 16">
            <a:extLst>
              <a:ext uri="{FF2B5EF4-FFF2-40B4-BE49-F238E27FC236}">
                <a16:creationId xmlns:a16="http://schemas.microsoft.com/office/drawing/2014/main" id="{3CFD536D-56F0-6B89-4E85-90A6E969D32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A2A18FDE-17E4-A96B-C3EE-A77EEBA83E23}"/>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A39C322E-4A8A-CA2E-DBCD-97DA4FDE15D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sp>
        <p:nvSpPr>
          <p:cNvPr id="21" name="Text Placeholder 42">
            <a:extLst>
              <a:ext uri="{FF2B5EF4-FFF2-40B4-BE49-F238E27FC236}">
                <a16:creationId xmlns:a16="http://schemas.microsoft.com/office/drawing/2014/main" id="{B3D3C671-29A5-6951-28E5-A58089FE5D4B}"/>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2" name="Straight Connector 1">
            <a:extLst>
              <a:ext uri="{FF2B5EF4-FFF2-40B4-BE49-F238E27FC236}">
                <a16:creationId xmlns:a16="http://schemas.microsoft.com/office/drawing/2014/main" id="{E062FB6E-4504-FEA1-6B62-6D6CDB0C297E}"/>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22324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4.1 - Cover N BlueGreen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A97BECFD-8EA7-0689-338E-FF79734814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6" name="Graphic 5">
            <a:extLst>
              <a:ext uri="{FF2B5EF4-FFF2-40B4-BE49-F238E27FC236}">
                <a16:creationId xmlns:a16="http://schemas.microsoft.com/office/drawing/2014/main" id="{B8976C7B-2688-70F3-77A4-4D1113FB54E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2" name="Title 4">
            <a:extLst>
              <a:ext uri="{FF2B5EF4-FFF2-40B4-BE49-F238E27FC236}">
                <a16:creationId xmlns:a16="http://schemas.microsoft.com/office/drawing/2014/main" id="{FCA7DC03-F552-0867-352F-D9703C6058FC}"/>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4" name="Text Placeholder 3">
            <a:extLst>
              <a:ext uri="{FF2B5EF4-FFF2-40B4-BE49-F238E27FC236}">
                <a16:creationId xmlns:a16="http://schemas.microsoft.com/office/drawing/2014/main" id="{095DCB03-B7A1-6B00-BC51-6A2712B64A79}"/>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0" name="Graphic 3">
            <a:extLst>
              <a:ext uri="{FF2B5EF4-FFF2-40B4-BE49-F238E27FC236}">
                <a16:creationId xmlns:a16="http://schemas.microsoft.com/office/drawing/2014/main" id="{49D9392C-9E29-427F-3C29-C64146E898C7}"/>
              </a:ext>
            </a:extLst>
          </p:cNvPr>
          <p:cNvGrpSpPr/>
          <p:nvPr userDrawn="1"/>
        </p:nvGrpSpPr>
        <p:grpSpPr>
          <a:xfrm>
            <a:off x="1237478" y="4482674"/>
            <a:ext cx="1363492" cy="307063"/>
            <a:chOff x="469958" y="1647414"/>
            <a:chExt cx="8205029" cy="1847802"/>
          </a:xfrm>
          <a:solidFill>
            <a:schemeClr val="bg1"/>
          </a:solidFill>
        </p:grpSpPr>
        <p:sp>
          <p:nvSpPr>
            <p:cNvPr id="11" name="Freeform 33">
              <a:extLst>
                <a:ext uri="{FF2B5EF4-FFF2-40B4-BE49-F238E27FC236}">
                  <a16:creationId xmlns:a16="http://schemas.microsoft.com/office/drawing/2014/main" id="{86483177-9ABF-3F5C-ED1D-16C01EEE37C3}"/>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97C96119-D9F7-8022-5694-A13E7950B52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247CB589-C660-36A6-BF29-1327034A981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2B915696-0B26-9206-B2E7-93708805BDBC}"/>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A3A0836-5277-7254-E598-6DE9FA1A526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3" name="TextBox 2">
            <a:extLst>
              <a:ext uri="{FF2B5EF4-FFF2-40B4-BE49-F238E27FC236}">
                <a16:creationId xmlns:a16="http://schemas.microsoft.com/office/drawing/2014/main" id="{659763D9-588F-2473-91CB-B8C347B72189}"/>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6" name="Slide Number Placeholder 5">
            <a:extLst>
              <a:ext uri="{FF2B5EF4-FFF2-40B4-BE49-F238E27FC236}">
                <a16:creationId xmlns:a16="http://schemas.microsoft.com/office/drawing/2014/main" id="{23FCDC52-0E62-A2F4-0387-BFC107C7F663}"/>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753EC447-D430-EA30-E1F1-75D216432106}"/>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7" name="Straight Connector 6">
            <a:extLst>
              <a:ext uri="{FF2B5EF4-FFF2-40B4-BE49-F238E27FC236}">
                <a16:creationId xmlns:a16="http://schemas.microsoft.com/office/drawing/2014/main" id="{823B30CB-3B0D-6B0D-CAD2-F3DB42C0D06B}"/>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293219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4.2 - Cover N PurpleBlue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81E104F6-2E1E-CFDD-A69D-C115384F159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Graphic 4">
            <a:extLst>
              <a:ext uri="{FF2B5EF4-FFF2-40B4-BE49-F238E27FC236}">
                <a16:creationId xmlns:a16="http://schemas.microsoft.com/office/drawing/2014/main" id="{0E27FD93-255E-C585-12C2-E99681C9BE50}"/>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901"/>
            <a:ext cx="5144400" cy="5144400"/>
          </a:xfrm>
          <a:prstGeom prst="rect">
            <a:avLst/>
          </a:prstGeom>
        </p:spPr>
      </p:pic>
      <p:sp>
        <p:nvSpPr>
          <p:cNvPr id="11" name="Title 4">
            <a:extLst>
              <a:ext uri="{FF2B5EF4-FFF2-40B4-BE49-F238E27FC236}">
                <a16:creationId xmlns:a16="http://schemas.microsoft.com/office/drawing/2014/main" id="{59E922F0-08F0-9919-8C26-CE716C3AE5B2}"/>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2" name="Text Placeholder 3">
            <a:extLst>
              <a:ext uri="{FF2B5EF4-FFF2-40B4-BE49-F238E27FC236}">
                <a16:creationId xmlns:a16="http://schemas.microsoft.com/office/drawing/2014/main" id="{FDF29A45-EE41-3151-6F22-1274BFD4DDDB}"/>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AC803887-2AFC-DF73-DE60-1BE27DDE158C}"/>
              </a:ext>
            </a:extLst>
          </p:cNvPr>
          <p:cNvGrpSpPr/>
          <p:nvPr userDrawn="1"/>
        </p:nvGrpSpPr>
        <p:grpSpPr>
          <a:xfrm>
            <a:off x="1237478" y="4482674"/>
            <a:ext cx="1363492" cy="307063"/>
            <a:chOff x="469958" y="1647414"/>
            <a:chExt cx="8205029" cy="1847802"/>
          </a:xfrm>
          <a:solidFill>
            <a:schemeClr val="bg1"/>
          </a:solidFill>
        </p:grpSpPr>
        <p:sp>
          <p:nvSpPr>
            <p:cNvPr id="8" name="Freeform 33">
              <a:extLst>
                <a:ext uri="{FF2B5EF4-FFF2-40B4-BE49-F238E27FC236}">
                  <a16:creationId xmlns:a16="http://schemas.microsoft.com/office/drawing/2014/main" id="{FB007C44-CA5E-747F-537B-FA8B422F6EF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4">
              <a:extLst>
                <a:ext uri="{FF2B5EF4-FFF2-40B4-BE49-F238E27FC236}">
                  <a16:creationId xmlns:a16="http://schemas.microsoft.com/office/drawing/2014/main" id="{ACD5E94E-82F7-2222-8DA7-BF2F4217D47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3" name="Freeform 35">
              <a:extLst>
                <a:ext uri="{FF2B5EF4-FFF2-40B4-BE49-F238E27FC236}">
                  <a16:creationId xmlns:a16="http://schemas.microsoft.com/office/drawing/2014/main" id="{3422F086-3538-B59C-A13B-E07C6B18072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6">
              <a:extLst>
                <a:ext uri="{FF2B5EF4-FFF2-40B4-BE49-F238E27FC236}">
                  <a16:creationId xmlns:a16="http://schemas.microsoft.com/office/drawing/2014/main" id="{64270631-5CE7-99C0-6E82-FDECFC1D363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5" name="Freeform 37">
              <a:extLst>
                <a:ext uri="{FF2B5EF4-FFF2-40B4-BE49-F238E27FC236}">
                  <a16:creationId xmlns:a16="http://schemas.microsoft.com/office/drawing/2014/main" id="{AEC4CD95-FA07-887B-3375-C4368A44AF15}"/>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77E65701-8704-DC44-7F06-7957F6D50DDE}"/>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B0CCF65E-F2C0-F179-6CEF-6926AE13A1AD}"/>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4148E0E7-D605-6CB3-E2A2-9F865D08BD3D}"/>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452FEEE1-227F-5289-5CC7-714EBE3E19C9}"/>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5952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4.3 - Cover N Pink1">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C7D16BB-9265-7D3A-E136-8F028A9F86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0" name="Graphic 19">
            <a:extLst>
              <a:ext uri="{FF2B5EF4-FFF2-40B4-BE49-F238E27FC236}">
                <a16:creationId xmlns:a16="http://schemas.microsoft.com/office/drawing/2014/main" id="{A7536232-7B28-DCFA-37A3-EEBA7365A539}"/>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0" y="0"/>
            <a:ext cx="5144400" cy="5144400"/>
          </a:xfrm>
          <a:prstGeom prst="rect">
            <a:avLst/>
          </a:prstGeom>
        </p:spPr>
      </p:pic>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bg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3B531529-C0C1-501F-B90B-E578B26E0D98}"/>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40C94059-F7F6-293D-88B1-A0CCDDB75575}"/>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98343E1B-0BDB-6D7F-D5F6-35E72B8B2568}"/>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6475370D-AE3E-4E75-6FD5-2EE085BAD5A6}"/>
              </a:ext>
            </a:extLst>
          </p:cNvPr>
          <p:cNvCxnSpPr>
            <a:cxnSpLocks/>
          </p:cNvCxnSpPr>
          <p:nvPr userDrawn="1"/>
        </p:nvCxnSpPr>
        <p:spPr>
          <a:xfrm>
            <a:off x="6278509"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59842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4.4 - Cover N Whit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74FB718-4590-313D-1532-FE817A22ACB4}"/>
              </a:ext>
            </a:extLst>
          </p:cNvPr>
          <p:cNvSpPr/>
          <p:nvPr/>
        </p:nvSpPr>
        <p:spPr>
          <a:xfrm>
            <a:off x="0" y="0"/>
            <a:ext cx="5144400" cy="5144400"/>
          </a:xfrm>
          <a:custGeom>
            <a:avLst/>
            <a:gdLst>
              <a:gd name="connsiteX0" fmla="*/ 0 w 5144400"/>
              <a:gd name="connsiteY0" fmla="*/ 0 h 5144400"/>
              <a:gd name="connsiteX1" fmla="*/ 5144400 w 5144400"/>
              <a:gd name="connsiteY1" fmla="*/ 0 h 5144400"/>
              <a:gd name="connsiteX2" fmla="*/ 5144400 w 5144400"/>
              <a:gd name="connsiteY2" fmla="*/ 5144400 h 5144400"/>
              <a:gd name="connsiteX3" fmla="*/ 0 w 5144400"/>
              <a:gd name="connsiteY3" fmla="*/ 5144400 h 5144400"/>
            </a:gdLst>
            <a:ahLst/>
            <a:cxnLst>
              <a:cxn ang="0">
                <a:pos x="connsiteX0" y="connsiteY0"/>
              </a:cxn>
              <a:cxn ang="0">
                <a:pos x="connsiteX1" y="connsiteY1"/>
              </a:cxn>
              <a:cxn ang="0">
                <a:pos x="connsiteX2" y="connsiteY2"/>
              </a:cxn>
              <a:cxn ang="0">
                <a:pos x="connsiteX3" y="connsiteY3"/>
              </a:cxn>
            </a:cxnLst>
            <a:rect l="l" t="t" r="r" b="b"/>
            <a:pathLst>
              <a:path w="5144400" h="5144400">
                <a:moveTo>
                  <a:pt x="0" y="0"/>
                </a:moveTo>
                <a:lnTo>
                  <a:pt x="5144400" y="0"/>
                </a:lnTo>
                <a:lnTo>
                  <a:pt x="5144400" y="5144400"/>
                </a:lnTo>
                <a:lnTo>
                  <a:pt x="0" y="5144400"/>
                </a:lnTo>
                <a:close/>
              </a:path>
            </a:pathLst>
          </a:custGeom>
          <a:noFill/>
          <a:ln w="2678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6585F427-7AA2-BA79-9FAB-3B20B348D66A}"/>
              </a:ext>
            </a:extLst>
          </p:cNvPr>
          <p:cNvSpPr/>
          <p:nvPr/>
        </p:nvSpPr>
        <p:spPr>
          <a:xfrm>
            <a:off x="0" y="0"/>
            <a:ext cx="5144400" cy="5144400"/>
          </a:xfrm>
          <a:custGeom>
            <a:avLst/>
            <a:gdLst>
              <a:gd name="connsiteX0" fmla="*/ 0 w 5144400"/>
              <a:gd name="connsiteY0" fmla="*/ 0 h 5144400"/>
              <a:gd name="connsiteX1" fmla="*/ 0 w 5144400"/>
              <a:gd name="connsiteY1" fmla="*/ 5144400 h 5144400"/>
              <a:gd name="connsiteX2" fmla="*/ 794971 w 5144400"/>
              <a:gd name="connsiteY2" fmla="*/ 5144400 h 5144400"/>
              <a:gd name="connsiteX3" fmla="*/ 794971 w 5144400"/>
              <a:gd name="connsiteY3" fmla="*/ 1741594 h 5144400"/>
              <a:gd name="connsiteX4" fmla="*/ 5144400 w 5144400"/>
              <a:gd name="connsiteY4" fmla="*/ 5144400 h 5144400"/>
              <a:gd name="connsiteX5" fmla="*/ 5144400 w 5144400"/>
              <a:gd name="connsiteY5" fmla="*/ 4142850 h 5144400"/>
              <a:gd name="connsiteX6" fmla="*/ 0 w 5144400"/>
              <a:gd name="connsiteY6" fmla="*/ 0 h 514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400" h="5144400">
                <a:moveTo>
                  <a:pt x="0" y="0"/>
                </a:moveTo>
                <a:lnTo>
                  <a:pt x="0" y="5144400"/>
                </a:lnTo>
                <a:cubicBezTo>
                  <a:pt x="0" y="5144400"/>
                  <a:pt x="794971" y="5144400"/>
                  <a:pt x="794971" y="5144400"/>
                </a:cubicBezTo>
                <a:lnTo>
                  <a:pt x="794971" y="1741594"/>
                </a:lnTo>
                <a:cubicBezTo>
                  <a:pt x="794971" y="1741594"/>
                  <a:pt x="5144400" y="5144400"/>
                  <a:pt x="5144400" y="5144400"/>
                </a:cubicBezTo>
                <a:lnTo>
                  <a:pt x="5144400" y="4142850"/>
                </a:lnTo>
                <a:lnTo>
                  <a:pt x="0" y="0"/>
                </a:lnTo>
                <a:close/>
              </a:path>
            </a:pathLst>
          </a:custGeom>
          <a:solidFill>
            <a:schemeClr val="accent1"/>
          </a:solidFill>
          <a:ln w="26789" cap="flat">
            <a:noFill/>
            <a:prstDash val="solid"/>
            <a:miter/>
          </a:ln>
        </p:spPr>
        <p:txBody>
          <a:bodyPr rtlCol="0" anchor="ctr"/>
          <a:lstStyle/>
          <a:p>
            <a:endParaRPr lang="en-US"/>
          </a:p>
        </p:txBody>
      </p:sp>
      <p:sp>
        <p:nvSpPr>
          <p:cNvPr id="9" name="Title 4">
            <a:extLst>
              <a:ext uri="{FF2B5EF4-FFF2-40B4-BE49-F238E27FC236}">
                <a16:creationId xmlns:a16="http://schemas.microsoft.com/office/drawing/2014/main" id="{44BBE444-2A25-873F-1D05-3ED543575B73}"/>
              </a:ext>
            </a:extLst>
          </p:cNvPr>
          <p:cNvSpPr>
            <a:spLocks noGrp="1"/>
          </p:cNvSpPr>
          <p:nvPr>
            <p:ph type="title" hasCustomPrompt="1"/>
          </p:nvPr>
        </p:nvSpPr>
        <p:spPr>
          <a:xfrm>
            <a:off x="5292671" y="701061"/>
            <a:ext cx="3433727"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0" name="Text Placeholder 3">
            <a:extLst>
              <a:ext uri="{FF2B5EF4-FFF2-40B4-BE49-F238E27FC236}">
                <a16:creationId xmlns:a16="http://schemas.microsoft.com/office/drawing/2014/main" id="{1CE0441B-626C-B0BA-7F19-6E6E187E9F84}"/>
              </a:ext>
            </a:extLst>
          </p:cNvPr>
          <p:cNvSpPr>
            <a:spLocks noGrp="1"/>
          </p:cNvSpPr>
          <p:nvPr>
            <p:ph type="body" sz="quarter" idx="12" hasCustomPrompt="1"/>
          </p:nvPr>
        </p:nvSpPr>
        <p:spPr>
          <a:xfrm>
            <a:off x="5292671" y="2126098"/>
            <a:ext cx="3433727"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12" name="Graphic 3">
            <a:extLst>
              <a:ext uri="{FF2B5EF4-FFF2-40B4-BE49-F238E27FC236}">
                <a16:creationId xmlns:a16="http://schemas.microsoft.com/office/drawing/2014/main" id="{BBCFFB55-AEE0-B60F-9245-9C27632712D3}"/>
              </a:ext>
            </a:extLst>
          </p:cNvPr>
          <p:cNvGrpSpPr/>
          <p:nvPr userDrawn="1"/>
        </p:nvGrpSpPr>
        <p:grpSpPr>
          <a:xfrm>
            <a:off x="1237478" y="4482674"/>
            <a:ext cx="1363492" cy="307063"/>
            <a:chOff x="469958" y="1647414"/>
            <a:chExt cx="8205029" cy="1847802"/>
          </a:xfrm>
          <a:solidFill>
            <a:schemeClr val="accent1"/>
          </a:solidFill>
        </p:grpSpPr>
        <p:sp>
          <p:nvSpPr>
            <p:cNvPr id="13" name="Freeform 33">
              <a:extLst>
                <a:ext uri="{FF2B5EF4-FFF2-40B4-BE49-F238E27FC236}">
                  <a16:creationId xmlns:a16="http://schemas.microsoft.com/office/drawing/2014/main" id="{488E8824-AD70-39E9-BE21-40A428AA16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4" name="Freeform 34">
              <a:extLst>
                <a:ext uri="{FF2B5EF4-FFF2-40B4-BE49-F238E27FC236}">
                  <a16:creationId xmlns:a16="http://schemas.microsoft.com/office/drawing/2014/main" id="{CAC7C88C-6569-86EB-A912-A81A3D3D323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5" name="Freeform 35">
              <a:extLst>
                <a:ext uri="{FF2B5EF4-FFF2-40B4-BE49-F238E27FC236}">
                  <a16:creationId xmlns:a16="http://schemas.microsoft.com/office/drawing/2014/main" id="{631B0B37-63CB-7184-5451-7161305EE5D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6" name="Freeform 36">
              <a:extLst>
                <a:ext uri="{FF2B5EF4-FFF2-40B4-BE49-F238E27FC236}">
                  <a16:creationId xmlns:a16="http://schemas.microsoft.com/office/drawing/2014/main" id="{7CABF032-2DB3-FBD2-FA1D-C42334098181}"/>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7" name="Freeform 37">
              <a:extLst>
                <a:ext uri="{FF2B5EF4-FFF2-40B4-BE49-F238E27FC236}">
                  <a16:creationId xmlns:a16="http://schemas.microsoft.com/office/drawing/2014/main" id="{93CE2008-A2FB-AA6A-EE55-3A2E2A88572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4" name="TextBox 23">
            <a:extLst>
              <a:ext uri="{FF2B5EF4-FFF2-40B4-BE49-F238E27FC236}">
                <a16:creationId xmlns:a16="http://schemas.microsoft.com/office/drawing/2014/main" id="{EE447E57-9E3B-2030-9902-A8BA6E7583E4}"/>
              </a:ext>
            </a:extLst>
          </p:cNvPr>
          <p:cNvSpPr txBox="1"/>
          <p:nvPr userDrawn="1"/>
        </p:nvSpPr>
        <p:spPr>
          <a:xfrm>
            <a:off x="5553597"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5" name="Slide Number Placeholder 5">
            <a:extLst>
              <a:ext uri="{FF2B5EF4-FFF2-40B4-BE49-F238E27FC236}">
                <a16:creationId xmlns:a16="http://schemas.microsoft.com/office/drawing/2014/main" id="{B61C7B4D-5A69-FF1F-0F31-D16D75C7921B}"/>
              </a:ext>
            </a:extLst>
          </p:cNvPr>
          <p:cNvSpPr txBox="1">
            <a:spLocks/>
          </p:cNvSpPr>
          <p:nvPr userDrawn="1"/>
        </p:nvSpPr>
        <p:spPr>
          <a:xfrm>
            <a:off x="5292671"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6" name="Footer Placeholder 2">
            <a:extLst>
              <a:ext uri="{FF2B5EF4-FFF2-40B4-BE49-F238E27FC236}">
                <a16:creationId xmlns:a16="http://schemas.microsoft.com/office/drawing/2014/main" id="{AD544843-BF44-8F0F-4D23-F80C60F60B55}"/>
              </a:ext>
            </a:extLst>
          </p:cNvPr>
          <p:cNvSpPr>
            <a:spLocks noGrp="1"/>
          </p:cNvSpPr>
          <p:nvPr>
            <p:ph type="ftr" sz="quarter" idx="3"/>
          </p:nvPr>
        </p:nvSpPr>
        <p:spPr>
          <a:xfrm>
            <a:off x="6378179" y="4858555"/>
            <a:ext cx="2592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9050AC5B-86A1-B82E-33A3-29360CC407B2}"/>
              </a:ext>
            </a:extLst>
          </p:cNvPr>
          <p:cNvCxnSpPr>
            <a:cxnSpLocks/>
          </p:cNvCxnSpPr>
          <p:nvPr userDrawn="1"/>
        </p:nvCxnSpPr>
        <p:spPr>
          <a:xfrm>
            <a:off x="6278509"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36721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5.1 - Cover O BlueGreen2">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8A7CBB0-A767-7247-8638-81BC366967B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BBDEA00-FE7A-639E-C16F-BC5E3DBD8FD3}"/>
              </a:ext>
            </a:extLst>
          </p:cNvPr>
          <p:cNvGrpSpPr/>
          <p:nvPr userDrawn="1"/>
        </p:nvGrpSpPr>
        <p:grpSpPr>
          <a:xfrm>
            <a:off x="6981148" y="2418218"/>
            <a:ext cx="1363492" cy="307063"/>
            <a:chOff x="469958" y="1647414"/>
            <a:chExt cx="8205029" cy="1847802"/>
          </a:xfrm>
          <a:solidFill>
            <a:schemeClr val="bg1"/>
          </a:solidFill>
        </p:grpSpPr>
        <p:sp>
          <p:nvSpPr>
            <p:cNvPr id="4" name="Freeform 24">
              <a:extLst>
                <a:ext uri="{FF2B5EF4-FFF2-40B4-BE49-F238E27FC236}">
                  <a16:creationId xmlns:a16="http://schemas.microsoft.com/office/drawing/2014/main" id="{0B5F76F9-295B-59E5-BDCF-8B6840E5B5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25">
              <a:extLst>
                <a:ext uri="{FF2B5EF4-FFF2-40B4-BE49-F238E27FC236}">
                  <a16:creationId xmlns:a16="http://schemas.microsoft.com/office/drawing/2014/main" id="{B473941B-CE77-6414-782E-B5933651166D}"/>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26">
              <a:extLst>
                <a:ext uri="{FF2B5EF4-FFF2-40B4-BE49-F238E27FC236}">
                  <a16:creationId xmlns:a16="http://schemas.microsoft.com/office/drawing/2014/main" id="{03FCE4B1-384C-92A9-F114-45634B67A11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8" name="Freeform 27">
              <a:extLst>
                <a:ext uri="{FF2B5EF4-FFF2-40B4-BE49-F238E27FC236}">
                  <a16:creationId xmlns:a16="http://schemas.microsoft.com/office/drawing/2014/main" id="{16718376-BEBA-6EC2-B9BA-05AEA785303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2" name="Freeform 28">
              <a:extLst>
                <a:ext uri="{FF2B5EF4-FFF2-40B4-BE49-F238E27FC236}">
                  <a16:creationId xmlns:a16="http://schemas.microsoft.com/office/drawing/2014/main" id="{55E96EEC-F984-9065-5EAC-AF9297B31DF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3" name="Graphic 12">
            <a:extLst>
              <a:ext uri="{FF2B5EF4-FFF2-40B4-BE49-F238E27FC236}">
                <a16:creationId xmlns:a16="http://schemas.microsoft.com/office/drawing/2014/main" id="{8CEF710E-39E1-082B-B52C-E37B4EEF550E}"/>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4" name="Title 4">
            <a:extLst>
              <a:ext uri="{FF2B5EF4-FFF2-40B4-BE49-F238E27FC236}">
                <a16:creationId xmlns:a16="http://schemas.microsoft.com/office/drawing/2014/main" id="{2C6BDD68-E8AC-9D13-ED1D-D43FFC8357C6}"/>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5" name="Text Placeholder 3">
            <a:extLst>
              <a:ext uri="{FF2B5EF4-FFF2-40B4-BE49-F238E27FC236}">
                <a16:creationId xmlns:a16="http://schemas.microsoft.com/office/drawing/2014/main" id="{76BF5CE8-2417-2D5D-75FE-27E0BE07F509}"/>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16" name="TextBox 15">
            <a:extLst>
              <a:ext uri="{FF2B5EF4-FFF2-40B4-BE49-F238E27FC236}">
                <a16:creationId xmlns:a16="http://schemas.microsoft.com/office/drawing/2014/main" id="{CC8B88A2-C8A9-A342-E8B5-C91DF5E71FF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2024 Nokia</a:t>
            </a:r>
          </a:p>
        </p:txBody>
      </p:sp>
      <p:sp>
        <p:nvSpPr>
          <p:cNvPr id="17" name="Slide Number Placeholder 5">
            <a:extLst>
              <a:ext uri="{FF2B5EF4-FFF2-40B4-BE49-F238E27FC236}">
                <a16:creationId xmlns:a16="http://schemas.microsoft.com/office/drawing/2014/main" id="{9EC2290D-5934-145E-499C-1CB0349E5FA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8" name="Footer Placeholder 2">
            <a:extLst>
              <a:ext uri="{FF2B5EF4-FFF2-40B4-BE49-F238E27FC236}">
                <a16:creationId xmlns:a16="http://schemas.microsoft.com/office/drawing/2014/main" id="{BD471F30-B344-A63E-287D-45299C34768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7" name="Straight Connector 6">
            <a:extLst>
              <a:ext uri="{FF2B5EF4-FFF2-40B4-BE49-F238E27FC236}">
                <a16:creationId xmlns:a16="http://schemas.microsoft.com/office/drawing/2014/main" id="{EB099940-048D-39BD-037F-46E30610F72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98143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5.2 - Cover O BluePink1">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B7370059-157B-625C-8521-D3FCF8A22D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6" name="Graphic 3">
            <a:extLst>
              <a:ext uri="{FF2B5EF4-FFF2-40B4-BE49-F238E27FC236}">
                <a16:creationId xmlns:a16="http://schemas.microsoft.com/office/drawing/2014/main" id="{7ADBC276-24FC-31B1-198D-D0A0EB5188BB}"/>
              </a:ext>
            </a:extLst>
          </p:cNvPr>
          <p:cNvGrpSpPr/>
          <p:nvPr userDrawn="1"/>
        </p:nvGrpSpPr>
        <p:grpSpPr>
          <a:xfrm>
            <a:off x="6981148" y="2418218"/>
            <a:ext cx="1363492" cy="307063"/>
            <a:chOff x="469958" y="1647414"/>
            <a:chExt cx="8205029" cy="1847802"/>
          </a:xfrm>
          <a:solidFill>
            <a:schemeClr val="bg1"/>
          </a:solidFill>
        </p:grpSpPr>
        <p:sp>
          <p:nvSpPr>
            <p:cNvPr id="7" name="Freeform 24">
              <a:extLst>
                <a:ext uri="{FF2B5EF4-FFF2-40B4-BE49-F238E27FC236}">
                  <a16:creationId xmlns:a16="http://schemas.microsoft.com/office/drawing/2014/main" id="{CDDE8834-7F71-A488-29A8-540395324479}"/>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8" name="Freeform 25">
              <a:extLst>
                <a:ext uri="{FF2B5EF4-FFF2-40B4-BE49-F238E27FC236}">
                  <a16:creationId xmlns:a16="http://schemas.microsoft.com/office/drawing/2014/main" id="{FEFA04F6-2C3F-3E38-9E08-D6990D946A8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9" name="Freeform 26">
              <a:extLst>
                <a:ext uri="{FF2B5EF4-FFF2-40B4-BE49-F238E27FC236}">
                  <a16:creationId xmlns:a16="http://schemas.microsoft.com/office/drawing/2014/main" id="{54253727-9053-862A-19CB-32DD1616812D}"/>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2" name="Freeform 27">
              <a:extLst>
                <a:ext uri="{FF2B5EF4-FFF2-40B4-BE49-F238E27FC236}">
                  <a16:creationId xmlns:a16="http://schemas.microsoft.com/office/drawing/2014/main" id="{6E5204B2-3785-90DB-45F2-F73CC4975954}"/>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3" name="Freeform 28">
              <a:extLst>
                <a:ext uri="{FF2B5EF4-FFF2-40B4-BE49-F238E27FC236}">
                  <a16:creationId xmlns:a16="http://schemas.microsoft.com/office/drawing/2014/main" id="{95BC05DD-4D63-F05A-843F-EE491020FFD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4" name="Graphic 13">
            <a:extLst>
              <a:ext uri="{FF2B5EF4-FFF2-40B4-BE49-F238E27FC236}">
                <a16:creationId xmlns:a16="http://schemas.microsoft.com/office/drawing/2014/main" id="{F41E3DBD-A4E2-6EF5-8073-EED87395D745}"/>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5" name="Title 4">
            <a:extLst>
              <a:ext uri="{FF2B5EF4-FFF2-40B4-BE49-F238E27FC236}">
                <a16:creationId xmlns:a16="http://schemas.microsoft.com/office/drawing/2014/main" id="{60E8CE17-B2D0-B92F-1A9F-C72280B6E9A3}"/>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6" name="Text Placeholder 3">
            <a:extLst>
              <a:ext uri="{FF2B5EF4-FFF2-40B4-BE49-F238E27FC236}">
                <a16:creationId xmlns:a16="http://schemas.microsoft.com/office/drawing/2014/main" id="{6BEF90E0-A2AA-9B05-58FB-3D4109E95C42}"/>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3B132D8A-9E85-B335-C2FD-9D2508FEAFC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5D1F556C-703D-0EB9-35BD-0A7DE6122BF2}"/>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F61D5928-67F7-A4E5-2767-E072B8F67A2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C1D95AEB-E4CB-54E5-47AE-1837A3D69E96}"/>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0153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5.3 - Cover O BlueGreen3">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A20ED13-DCC3-ED6C-4FB2-2B64E7F0411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7" name="Graphic 3">
            <a:extLst>
              <a:ext uri="{FF2B5EF4-FFF2-40B4-BE49-F238E27FC236}">
                <a16:creationId xmlns:a16="http://schemas.microsoft.com/office/drawing/2014/main" id="{7D655505-6963-6602-F9EA-4C3B3BA5DCB7}"/>
              </a:ext>
            </a:extLst>
          </p:cNvPr>
          <p:cNvGrpSpPr/>
          <p:nvPr userDrawn="1"/>
        </p:nvGrpSpPr>
        <p:grpSpPr>
          <a:xfrm>
            <a:off x="6981148" y="2418218"/>
            <a:ext cx="1363492" cy="307063"/>
            <a:chOff x="469958" y="1647414"/>
            <a:chExt cx="8205029" cy="1847802"/>
          </a:xfrm>
          <a:solidFill>
            <a:schemeClr val="bg1"/>
          </a:solidFill>
        </p:grpSpPr>
        <p:sp>
          <p:nvSpPr>
            <p:cNvPr id="8" name="Freeform 24">
              <a:extLst>
                <a:ext uri="{FF2B5EF4-FFF2-40B4-BE49-F238E27FC236}">
                  <a16:creationId xmlns:a16="http://schemas.microsoft.com/office/drawing/2014/main" id="{7D3C8143-8E12-BEA4-801E-C540B573C9A5}"/>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12" name="Freeform 25">
              <a:extLst>
                <a:ext uri="{FF2B5EF4-FFF2-40B4-BE49-F238E27FC236}">
                  <a16:creationId xmlns:a16="http://schemas.microsoft.com/office/drawing/2014/main" id="{08DD0EEC-3388-7E9D-C475-8C7C6448AEF5}"/>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13" name="Freeform 26">
              <a:extLst>
                <a:ext uri="{FF2B5EF4-FFF2-40B4-BE49-F238E27FC236}">
                  <a16:creationId xmlns:a16="http://schemas.microsoft.com/office/drawing/2014/main" id="{46AF7602-77C1-4DB0-5B0C-443AE4CE7F6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14" name="Freeform 27">
              <a:extLst>
                <a:ext uri="{FF2B5EF4-FFF2-40B4-BE49-F238E27FC236}">
                  <a16:creationId xmlns:a16="http://schemas.microsoft.com/office/drawing/2014/main" id="{CE410BEC-795B-5241-F0C2-EA9498D9FABB}"/>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15" name="Freeform 28">
              <a:extLst>
                <a:ext uri="{FF2B5EF4-FFF2-40B4-BE49-F238E27FC236}">
                  <a16:creationId xmlns:a16="http://schemas.microsoft.com/office/drawing/2014/main" id="{A382B77D-424C-AD2C-03A1-02E188F12FF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pic>
        <p:nvPicPr>
          <p:cNvPr id="16" name="Graphic 15">
            <a:extLst>
              <a:ext uri="{FF2B5EF4-FFF2-40B4-BE49-F238E27FC236}">
                <a16:creationId xmlns:a16="http://schemas.microsoft.com/office/drawing/2014/main" id="{B9438AB4-120A-6B68-C6A3-6BD51CF52D24}"/>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25034"/>
          <a:stretch/>
        </p:blipFill>
        <p:spPr>
          <a:xfrm>
            <a:off x="5126775" y="-4796"/>
            <a:ext cx="4017225" cy="5144400"/>
          </a:xfrm>
          <a:prstGeom prst="rect">
            <a:avLst/>
          </a:prstGeom>
        </p:spPr>
      </p:pic>
      <p:sp>
        <p:nvSpPr>
          <p:cNvPr id="17" name="Title 4">
            <a:extLst>
              <a:ext uri="{FF2B5EF4-FFF2-40B4-BE49-F238E27FC236}">
                <a16:creationId xmlns:a16="http://schemas.microsoft.com/office/drawing/2014/main" id="{184C4A7B-1AC5-72AD-EB05-210AB3D4C140}"/>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5F506F4-DF34-76FB-83D6-A513173F8EFA}"/>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sp>
        <p:nvSpPr>
          <p:cNvPr id="20" name="TextBox 19">
            <a:extLst>
              <a:ext uri="{FF2B5EF4-FFF2-40B4-BE49-F238E27FC236}">
                <a16:creationId xmlns:a16="http://schemas.microsoft.com/office/drawing/2014/main" id="{720759C7-94BC-8FC1-9A43-A40A4BE7AC1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83D4680A-11B6-A841-EC68-FFF11409500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AE485A1C-8A6A-5C51-5E3F-5685AAA904F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3916A922-B54C-8517-DD07-9374D7BDEB15}"/>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08823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5.4 - Cover O White">
    <p:spTree>
      <p:nvGrpSpPr>
        <p:cNvPr id="1" name=""/>
        <p:cNvGrpSpPr/>
        <p:nvPr/>
      </p:nvGrpSpPr>
      <p:grpSpPr>
        <a:xfrm>
          <a:off x="0" y="0"/>
          <a:ext cx="0" cy="0"/>
          <a:chOff x="0" y="0"/>
          <a:chExt cx="0" cy="0"/>
        </a:xfrm>
      </p:grpSpPr>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pic>
        <p:nvPicPr>
          <p:cNvPr id="20" name="Picture 19" descr="Circle&#10;&#10;Description automatically generated with medium confidence">
            <a:extLst>
              <a:ext uri="{FF2B5EF4-FFF2-40B4-BE49-F238E27FC236}">
                <a16:creationId xmlns:a16="http://schemas.microsoft.com/office/drawing/2014/main" id="{87D5AF06-6AF8-9002-BEDC-176CB57496A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25084"/>
          <a:stretch/>
        </p:blipFill>
        <p:spPr>
          <a:xfrm>
            <a:off x="5126775" y="-4796"/>
            <a:ext cx="4017225" cy="5143500"/>
          </a:xfrm>
          <a:prstGeom prst="rect">
            <a:avLst/>
          </a:prstGeom>
        </p:spPr>
      </p:pic>
      <p:sp>
        <p:nvSpPr>
          <p:cNvPr id="16" name="TextBox 15">
            <a:extLst>
              <a:ext uri="{FF2B5EF4-FFF2-40B4-BE49-F238E27FC236}">
                <a16:creationId xmlns:a16="http://schemas.microsoft.com/office/drawing/2014/main" id="{8D94EDB0-D38F-0FE8-27C1-80BAE2455A1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EFAF1A61-3518-0ABC-1BC0-5990D5EF88DE}"/>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496FB4B1-7F2F-CF04-74B8-D3A7467B0EDC}"/>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49A58DAC-3B40-1B09-B235-713F491BEE3E}"/>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82284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6.1 - Cover K Orange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8FCEB48-BE41-308F-33AB-94163C02BF5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10" name="Graphic 9">
            <a:extLst>
              <a:ext uri="{FF2B5EF4-FFF2-40B4-BE49-F238E27FC236}">
                <a16:creationId xmlns:a16="http://schemas.microsoft.com/office/drawing/2014/main" id="{193793F7-1073-3781-E44D-DD541B786672}"/>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17" name="Title 4">
            <a:extLst>
              <a:ext uri="{FF2B5EF4-FFF2-40B4-BE49-F238E27FC236}">
                <a16:creationId xmlns:a16="http://schemas.microsoft.com/office/drawing/2014/main" id="{4A761E77-5CBD-451F-FA38-EA3EF19CE9E8}"/>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1349CF4D-C3F5-69B9-4227-EC331C16F094}"/>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6" name="Graphic 3">
            <a:extLst>
              <a:ext uri="{FF2B5EF4-FFF2-40B4-BE49-F238E27FC236}">
                <a16:creationId xmlns:a16="http://schemas.microsoft.com/office/drawing/2014/main" id="{5A3F8AE7-69F1-0171-3222-4CFFCDB4F568}"/>
              </a:ext>
            </a:extLst>
          </p:cNvPr>
          <p:cNvGrpSpPr/>
          <p:nvPr userDrawn="1"/>
        </p:nvGrpSpPr>
        <p:grpSpPr>
          <a:xfrm>
            <a:off x="7055828" y="2418218"/>
            <a:ext cx="1363492" cy="307063"/>
            <a:chOff x="469958" y="1647414"/>
            <a:chExt cx="8205029" cy="1847802"/>
          </a:xfrm>
          <a:solidFill>
            <a:schemeClr val="bg1"/>
          </a:solidFill>
        </p:grpSpPr>
        <p:sp>
          <p:nvSpPr>
            <p:cNvPr id="7" name="Freeform 25">
              <a:extLst>
                <a:ext uri="{FF2B5EF4-FFF2-40B4-BE49-F238E27FC236}">
                  <a16:creationId xmlns:a16="http://schemas.microsoft.com/office/drawing/2014/main" id="{0DE2A214-8055-F089-C6C4-415D2FEE4242}"/>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8" name="Freeform 31">
              <a:extLst>
                <a:ext uri="{FF2B5EF4-FFF2-40B4-BE49-F238E27FC236}">
                  <a16:creationId xmlns:a16="http://schemas.microsoft.com/office/drawing/2014/main" id="{E7E7B380-ABE2-70DF-A29A-E3B4A181FA12}"/>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2">
              <a:extLst>
                <a:ext uri="{FF2B5EF4-FFF2-40B4-BE49-F238E27FC236}">
                  <a16:creationId xmlns:a16="http://schemas.microsoft.com/office/drawing/2014/main" id="{ED784E94-97A9-B627-1E07-7CAEF44EE8A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31E44308-7765-3146-1869-04D3DA41235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5E9E56FD-C856-3054-AB6B-A80BA7D6C55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20" name="TextBox 19">
            <a:extLst>
              <a:ext uri="{FF2B5EF4-FFF2-40B4-BE49-F238E27FC236}">
                <a16:creationId xmlns:a16="http://schemas.microsoft.com/office/drawing/2014/main" id="{801FC38E-29E5-B44A-FE96-F713B08050E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1" name="Slide Number Placeholder 5">
            <a:extLst>
              <a:ext uri="{FF2B5EF4-FFF2-40B4-BE49-F238E27FC236}">
                <a16:creationId xmlns:a16="http://schemas.microsoft.com/office/drawing/2014/main" id="{7AAAD9DC-C952-84F6-32BA-CE8084E916D9}"/>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2" name="Footer Placeholder 2">
            <a:extLst>
              <a:ext uri="{FF2B5EF4-FFF2-40B4-BE49-F238E27FC236}">
                <a16:creationId xmlns:a16="http://schemas.microsoft.com/office/drawing/2014/main" id="{B603A7C0-7450-F57A-CF86-135B131E63C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7F01BA8E-8CEA-9FFE-48EB-DEA5A89BB561}"/>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969591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6.2 - Cover K BlueGreen4">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8FF1A58D-53A4-65F6-8F2B-645D65C5331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4" name="Graphic 3">
            <a:extLst>
              <a:ext uri="{FF2B5EF4-FFF2-40B4-BE49-F238E27FC236}">
                <a16:creationId xmlns:a16="http://schemas.microsoft.com/office/drawing/2014/main" id="{5166BBE5-C86E-3E87-A7C5-F29BE64D716D}"/>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5C4391E8-E519-220E-82C7-E7E85659A4E4}"/>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F3E219A7-8ADF-6CBF-872C-AEF07B645E6D}"/>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47BEB086-B161-40ED-B2E3-DDF397278FA8}"/>
              </a:ext>
            </a:extLst>
          </p:cNvPr>
          <p:cNvGrpSpPr/>
          <p:nvPr userDrawn="1"/>
        </p:nvGrpSpPr>
        <p:grpSpPr>
          <a:xfrm>
            <a:off x="7055828" y="2418218"/>
            <a:ext cx="1363492" cy="307063"/>
            <a:chOff x="469958" y="1647414"/>
            <a:chExt cx="8205029" cy="1847802"/>
          </a:xfrm>
          <a:solidFill>
            <a:schemeClr val="bg1"/>
          </a:solidFill>
        </p:grpSpPr>
        <p:sp>
          <p:nvSpPr>
            <p:cNvPr id="8" name="Freeform 25">
              <a:extLst>
                <a:ext uri="{FF2B5EF4-FFF2-40B4-BE49-F238E27FC236}">
                  <a16:creationId xmlns:a16="http://schemas.microsoft.com/office/drawing/2014/main" id="{635D1FEE-8FAA-6AFD-E821-344C363F2C2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936726D0-2423-B7DC-41C5-A3E0D3C9275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17257835-1368-81AC-1BB9-5374BD6AEA7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28AB2999-1929-69AE-F4B8-38F9B81ECF7A}"/>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AC62732A-D69F-1BDC-8778-1D5E71576F10}"/>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7" name="TextBox 16">
            <a:extLst>
              <a:ext uri="{FF2B5EF4-FFF2-40B4-BE49-F238E27FC236}">
                <a16:creationId xmlns:a16="http://schemas.microsoft.com/office/drawing/2014/main" id="{D9CCAE72-315B-6DC4-6ED3-6C32104BB037}"/>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8" name="Slide Number Placeholder 5">
            <a:extLst>
              <a:ext uri="{FF2B5EF4-FFF2-40B4-BE49-F238E27FC236}">
                <a16:creationId xmlns:a16="http://schemas.microsoft.com/office/drawing/2014/main" id="{9F6B1C01-19BD-7D67-4E40-88818E2139B8}"/>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
            <a:extLst>
              <a:ext uri="{FF2B5EF4-FFF2-40B4-BE49-F238E27FC236}">
                <a16:creationId xmlns:a16="http://schemas.microsoft.com/office/drawing/2014/main" id="{7C973916-701B-92E4-FA4C-28A5746F5C0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723F4759-EB92-F4D5-2BB3-75D64C3DFEDB}"/>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78413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6.3 - Cover K Pink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DBC0B63B-5EB2-C517-FFAF-0A5B2B5AB93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2" name="Graphic 1">
            <a:extLst>
              <a:ext uri="{FF2B5EF4-FFF2-40B4-BE49-F238E27FC236}">
                <a16:creationId xmlns:a16="http://schemas.microsoft.com/office/drawing/2014/main" id="{D2D54FC7-5739-CC9E-8372-80A8BD5BD489}"/>
              </a:ext>
            </a:extLst>
          </p:cNvPr>
          <p:cNvPicPr>
            <a:picLocks noChangeAspect="1"/>
          </p:cNvPicPr>
          <p:nvPr userDrawn="1"/>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r="18818"/>
          <a:stretch/>
        </p:blipFill>
        <p:spPr>
          <a:xfrm>
            <a:off x="4967656" y="0"/>
            <a:ext cx="4176344" cy="5144400"/>
          </a:xfrm>
          <a:prstGeom prst="rect">
            <a:avLst/>
          </a:prstGeom>
        </p:spPr>
      </p:pic>
      <p:sp>
        <p:nvSpPr>
          <p:cNvPr id="23" name="Title 4">
            <a:extLst>
              <a:ext uri="{FF2B5EF4-FFF2-40B4-BE49-F238E27FC236}">
                <a16:creationId xmlns:a16="http://schemas.microsoft.com/office/drawing/2014/main" id="{FADBBE10-EF5A-37AA-E18F-F9B27AA61FED}"/>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bg1"/>
                </a:solidFill>
                <a:latin typeface="+mj-lt"/>
                <a:ea typeface="+mn-ea"/>
                <a:cs typeface="+mn-cs"/>
              </a:defRPr>
            </a:lvl1pPr>
          </a:lstStyle>
          <a:p>
            <a:r>
              <a:rPr lang="en-GB"/>
              <a:t>Presentation</a:t>
            </a:r>
            <a:br>
              <a:rPr lang="en-GB"/>
            </a:br>
            <a:r>
              <a:rPr lang="en-GB"/>
              <a:t>Title (2 lines)</a:t>
            </a:r>
          </a:p>
        </p:txBody>
      </p:sp>
      <p:sp>
        <p:nvSpPr>
          <p:cNvPr id="24" name="Text Placeholder 3">
            <a:extLst>
              <a:ext uri="{FF2B5EF4-FFF2-40B4-BE49-F238E27FC236}">
                <a16:creationId xmlns:a16="http://schemas.microsoft.com/office/drawing/2014/main" id="{0DF69E35-608B-F57E-3615-F9FB9D11DD83}"/>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bg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8" name="Graphic 3">
            <a:extLst>
              <a:ext uri="{FF2B5EF4-FFF2-40B4-BE49-F238E27FC236}">
                <a16:creationId xmlns:a16="http://schemas.microsoft.com/office/drawing/2014/main" id="{02491239-1144-EB94-E007-F05D770D71DA}"/>
              </a:ext>
            </a:extLst>
          </p:cNvPr>
          <p:cNvGrpSpPr/>
          <p:nvPr userDrawn="1"/>
        </p:nvGrpSpPr>
        <p:grpSpPr>
          <a:xfrm>
            <a:off x="7055828" y="2418218"/>
            <a:ext cx="1363492" cy="307063"/>
            <a:chOff x="469958" y="1647414"/>
            <a:chExt cx="8205029" cy="1847802"/>
          </a:xfrm>
          <a:solidFill>
            <a:schemeClr val="bg1"/>
          </a:solidFill>
        </p:grpSpPr>
        <p:sp>
          <p:nvSpPr>
            <p:cNvPr id="9" name="Freeform 25">
              <a:extLst>
                <a:ext uri="{FF2B5EF4-FFF2-40B4-BE49-F238E27FC236}">
                  <a16:creationId xmlns:a16="http://schemas.microsoft.com/office/drawing/2014/main" id="{2FDE4536-B74E-FB0B-5701-EE95568054DA}"/>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1">
              <a:extLst>
                <a:ext uri="{FF2B5EF4-FFF2-40B4-BE49-F238E27FC236}">
                  <a16:creationId xmlns:a16="http://schemas.microsoft.com/office/drawing/2014/main" id="{DC504B4C-4BF0-DF13-D647-0C718DF4AD96}"/>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2">
              <a:extLst>
                <a:ext uri="{FF2B5EF4-FFF2-40B4-BE49-F238E27FC236}">
                  <a16:creationId xmlns:a16="http://schemas.microsoft.com/office/drawing/2014/main" id="{F3BB0087-C253-F0E4-3F52-1A53B4AFA975}"/>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2" name="Freeform 33">
              <a:extLst>
                <a:ext uri="{FF2B5EF4-FFF2-40B4-BE49-F238E27FC236}">
                  <a16:creationId xmlns:a16="http://schemas.microsoft.com/office/drawing/2014/main" id="{3025D71C-0D10-5220-5980-B17FC068151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3" name="Freeform 34">
              <a:extLst>
                <a:ext uri="{FF2B5EF4-FFF2-40B4-BE49-F238E27FC236}">
                  <a16:creationId xmlns:a16="http://schemas.microsoft.com/office/drawing/2014/main" id="{64514CD7-9102-9552-6763-AB0337AAA7ED}"/>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8" name="TextBox 17">
            <a:extLst>
              <a:ext uri="{FF2B5EF4-FFF2-40B4-BE49-F238E27FC236}">
                <a16:creationId xmlns:a16="http://schemas.microsoft.com/office/drawing/2014/main" id="{5AE80B1C-FD35-F288-8BFD-2F827D4C51A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9" name="Slide Number Placeholder 5">
            <a:extLst>
              <a:ext uri="{FF2B5EF4-FFF2-40B4-BE49-F238E27FC236}">
                <a16:creationId xmlns:a16="http://schemas.microsoft.com/office/drawing/2014/main" id="{0B17E72F-0CE2-D4D0-F696-BEA9F83EF5A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0" name="Footer Placeholder 2">
            <a:extLst>
              <a:ext uri="{FF2B5EF4-FFF2-40B4-BE49-F238E27FC236}">
                <a16:creationId xmlns:a16="http://schemas.microsoft.com/office/drawing/2014/main" id="{AB4C8BF7-D6EA-CCEB-F116-FF8F674A1D0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3" name="Straight Connector 2">
            <a:extLst>
              <a:ext uri="{FF2B5EF4-FFF2-40B4-BE49-F238E27FC236}">
                <a16:creationId xmlns:a16="http://schemas.microsoft.com/office/drawing/2014/main" id="{EAF2EFAA-1CC4-492E-B8D1-6EF49CE7A8F8}"/>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25158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6.4 - Cover K Whit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3F4EAC9-01A1-ED6A-B271-D7FC17A6D29B}"/>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r="18798"/>
          <a:stretch/>
        </p:blipFill>
        <p:spPr>
          <a:xfrm>
            <a:off x="4966626" y="0"/>
            <a:ext cx="4177374" cy="5144400"/>
          </a:xfrm>
          <a:prstGeom prst="rect">
            <a:avLst/>
          </a:prstGeom>
        </p:spPr>
      </p:pic>
      <p:sp>
        <p:nvSpPr>
          <p:cNvPr id="17" name="Title 4">
            <a:extLst>
              <a:ext uri="{FF2B5EF4-FFF2-40B4-BE49-F238E27FC236}">
                <a16:creationId xmlns:a16="http://schemas.microsoft.com/office/drawing/2014/main" id="{EB5A7CA1-8E09-1FEE-5143-08105708AE59}"/>
              </a:ext>
            </a:extLst>
          </p:cNvPr>
          <p:cNvSpPr>
            <a:spLocks noGrp="1"/>
          </p:cNvSpPr>
          <p:nvPr>
            <p:ph type="title" hasCustomPrompt="1"/>
          </p:nvPr>
        </p:nvSpPr>
        <p:spPr>
          <a:xfrm>
            <a:off x="417531" y="1634673"/>
            <a:ext cx="3909884" cy="1244465"/>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3600" kern="1200" baseline="0" dirty="0" smtClean="0">
                <a:solidFill>
                  <a:schemeClr val="accent1"/>
                </a:solidFill>
                <a:latin typeface="+mj-lt"/>
                <a:ea typeface="+mn-ea"/>
                <a:cs typeface="+mn-cs"/>
              </a:defRPr>
            </a:lvl1pPr>
          </a:lstStyle>
          <a:p>
            <a:r>
              <a:rPr lang="en-GB"/>
              <a:t>Presentation</a:t>
            </a:r>
            <a:br>
              <a:rPr lang="en-GB"/>
            </a:br>
            <a:r>
              <a:rPr lang="en-GB"/>
              <a:t>Title (2 lines)</a:t>
            </a:r>
          </a:p>
        </p:txBody>
      </p:sp>
      <p:sp>
        <p:nvSpPr>
          <p:cNvPr id="18" name="Text Placeholder 3">
            <a:extLst>
              <a:ext uri="{FF2B5EF4-FFF2-40B4-BE49-F238E27FC236}">
                <a16:creationId xmlns:a16="http://schemas.microsoft.com/office/drawing/2014/main" id="{AF6FE26B-E8FF-4ACF-48A7-542E2FB4B861}"/>
              </a:ext>
            </a:extLst>
          </p:cNvPr>
          <p:cNvSpPr>
            <a:spLocks noGrp="1"/>
          </p:cNvSpPr>
          <p:nvPr>
            <p:ph type="body" sz="quarter" idx="12" hasCustomPrompt="1"/>
          </p:nvPr>
        </p:nvSpPr>
        <p:spPr>
          <a:xfrm>
            <a:off x="417531" y="3059710"/>
            <a:ext cx="3909884" cy="590953"/>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800">
                <a:solidFill>
                  <a:schemeClr val="accent1"/>
                </a:solidFill>
                <a:latin typeface="+mn-lt"/>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mn-lt"/>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mn-lt"/>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mn-lt"/>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mn-lt"/>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Subtitle/Author</a:t>
            </a:r>
          </a:p>
        </p:txBody>
      </p:sp>
      <p:grpSp>
        <p:nvGrpSpPr>
          <p:cNvPr id="7" name="Graphic 3">
            <a:extLst>
              <a:ext uri="{FF2B5EF4-FFF2-40B4-BE49-F238E27FC236}">
                <a16:creationId xmlns:a16="http://schemas.microsoft.com/office/drawing/2014/main" id="{57ADD6F0-8A1D-2465-892B-42BFF999186F}"/>
              </a:ext>
            </a:extLst>
          </p:cNvPr>
          <p:cNvGrpSpPr/>
          <p:nvPr userDrawn="1"/>
        </p:nvGrpSpPr>
        <p:grpSpPr>
          <a:xfrm>
            <a:off x="7055828" y="2418218"/>
            <a:ext cx="1363492" cy="307063"/>
            <a:chOff x="469958" y="1647414"/>
            <a:chExt cx="8205029" cy="1847802"/>
          </a:xfrm>
          <a:solidFill>
            <a:schemeClr val="accent1"/>
          </a:solidFill>
        </p:grpSpPr>
        <p:sp>
          <p:nvSpPr>
            <p:cNvPr id="8" name="Freeform 25">
              <a:extLst>
                <a:ext uri="{FF2B5EF4-FFF2-40B4-BE49-F238E27FC236}">
                  <a16:creationId xmlns:a16="http://schemas.microsoft.com/office/drawing/2014/main" id="{6AF9626B-4B6B-456F-A237-FCACC9E9F30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solidFill>
                  <a:schemeClr val="tx2"/>
                </a:solidFill>
              </a:endParaRPr>
            </a:p>
          </p:txBody>
        </p:sp>
        <p:sp>
          <p:nvSpPr>
            <p:cNvPr id="9" name="Freeform 31">
              <a:extLst>
                <a:ext uri="{FF2B5EF4-FFF2-40B4-BE49-F238E27FC236}">
                  <a16:creationId xmlns:a16="http://schemas.microsoft.com/office/drawing/2014/main" id="{B6CEEA85-DD26-876A-A848-DA5F4C628A1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solidFill>
                  <a:schemeClr val="tx2"/>
                </a:solidFill>
              </a:endParaRPr>
            </a:p>
          </p:txBody>
        </p:sp>
        <p:sp>
          <p:nvSpPr>
            <p:cNvPr id="10" name="Freeform 32">
              <a:extLst>
                <a:ext uri="{FF2B5EF4-FFF2-40B4-BE49-F238E27FC236}">
                  <a16:creationId xmlns:a16="http://schemas.microsoft.com/office/drawing/2014/main" id="{08925FD2-D79C-256F-326A-4097D8380192}"/>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solidFill>
                  <a:schemeClr val="tx2"/>
                </a:solidFill>
              </a:endParaRPr>
            </a:p>
          </p:txBody>
        </p:sp>
        <p:sp>
          <p:nvSpPr>
            <p:cNvPr id="11" name="Freeform 33">
              <a:extLst>
                <a:ext uri="{FF2B5EF4-FFF2-40B4-BE49-F238E27FC236}">
                  <a16:creationId xmlns:a16="http://schemas.microsoft.com/office/drawing/2014/main" id="{AB3AAD83-D7CB-81CB-67DB-D1DD2E032AA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solidFill>
                  <a:schemeClr val="tx2"/>
                </a:solidFill>
              </a:endParaRPr>
            </a:p>
          </p:txBody>
        </p:sp>
        <p:sp>
          <p:nvSpPr>
            <p:cNvPr id="12" name="Freeform 34">
              <a:extLst>
                <a:ext uri="{FF2B5EF4-FFF2-40B4-BE49-F238E27FC236}">
                  <a16:creationId xmlns:a16="http://schemas.microsoft.com/office/drawing/2014/main" id="{3A1A359F-B85E-95ED-4488-9B71BC1306AF}"/>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solidFill>
                  <a:schemeClr val="tx2"/>
                </a:solidFill>
              </a:endParaRPr>
            </a:p>
          </p:txBody>
        </p:sp>
      </p:grpSp>
      <p:sp>
        <p:nvSpPr>
          <p:cNvPr id="19" name="TextBox 18">
            <a:extLst>
              <a:ext uri="{FF2B5EF4-FFF2-40B4-BE49-F238E27FC236}">
                <a16:creationId xmlns:a16="http://schemas.microsoft.com/office/drawing/2014/main" id="{685118FE-3A69-7878-D9BB-1A3313720C81}"/>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20" name="Slide Number Placeholder 5">
            <a:extLst>
              <a:ext uri="{FF2B5EF4-FFF2-40B4-BE49-F238E27FC236}">
                <a16:creationId xmlns:a16="http://schemas.microsoft.com/office/drawing/2014/main" id="{0F609D8D-5CB0-9FB7-12C3-CB2F81E54A6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1" name="Footer Placeholder 2">
            <a:extLst>
              <a:ext uri="{FF2B5EF4-FFF2-40B4-BE49-F238E27FC236}">
                <a16:creationId xmlns:a16="http://schemas.microsoft.com/office/drawing/2014/main" id="{A6A581A3-9568-ADAA-C577-D08AD5F13852}"/>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cxnSp>
        <p:nvCxnSpPr>
          <p:cNvPr id="2" name="Straight Connector 1">
            <a:extLst>
              <a:ext uri="{FF2B5EF4-FFF2-40B4-BE49-F238E27FC236}">
                <a16:creationId xmlns:a16="http://schemas.microsoft.com/office/drawing/2014/main" id="{3E08E003-2B92-ADF0-377B-757258E2C61D}"/>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46403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18/05/2024</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7.1 - Divider BlueGreen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98BFE0-FEAC-1333-6BF5-7907903B2DC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EF5C81FB-4A41-2E38-2638-F82CC70C7B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A3AA9E6A-3B54-EBA8-25AB-52211D52F5EA}"/>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0FC82D3C-5CAB-DDEA-5BAD-0CE49311B44C}"/>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F275CFF-10A6-01B8-606D-73D7A5642263}"/>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sp>
        <p:nvSpPr>
          <p:cNvPr id="5" name="Text Placeholder 42">
            <a:extLst>
              <a:ext uri="{FF2B5EF4-FFF2-40B4-BE49-F238E27FC236}">
                <a16:creationId xmlns:a16="http://schemas.microsoft.com/office/drawing/2014/main" id="{56D07526-2E9D-2AAD-EE94-167EEE1536FF}"/>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FE02048B-6D7A-8D73-C1C4-5B16111F0B30}"/>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867929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7.2 - Divider BlueGreen3">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82BC244E-62D2-236F-4DC8-EEBFE9AF28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8" name="Text Placeholder 42">
            <a:extLst>
              <a:ext uri="{FF2B5EF4-FFF2-40B4-BE49-F238E27FC236}">
                <a16:creationId xmlns:a16="http://schemas.microsoft.com/office/drawing/2014/main" id="{BE7F6530-2B80-C2AA-C92D-861D7E8FD530}"/>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9E92399-CC16-9177-2657-E4899DE3837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4FBBDEB0-7315-4214-F9C8-48DBCC502C8E}"/>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3976F6A6-5835-91B8-5B94-A197DCCF65D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146445DD-AC0A-C4BA-03CB-A346CF3E9279}"/>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sp>
        <p:nvSpPr>
          <p:cNvPr id="3" name="Text Placeholder 42">
            <a:extLst>
              <a:ext uri="{FF2B5EF4-FFF2-40B4-BE49-F238E27FC236}">
                <a16:creationId xmlns:a16="http://schemas.microsoft.com/office/drawing/2014/main" id="{5ED3C240-0F31-AD4B-E3D6-E9E2DFC4EB67}"/>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5D8D7E07-AE29-ED03-CA17-E767D394E167}"/>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67601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7.3 - Divider BlueGreen5">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1ACC9534-D4F4-B471-C3A8-8380F72B34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62755F71-C8DF-BEE3-C54C-12DECC4F977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3761BFBE-2F2E-2C4F-848A-E8505169811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BC0FACD4-71CC-9E35-CDCC-22C146E52E95}"/>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823572DF-299F-8B6C-1E42-1A659F393240}"/>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F374EA10-DD32-7823-1E8C-8A5B6454CCCB}"/>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sp>
        <p:nvSpPr>
          <p:cNvPr id="4" name="Text Placeholder 42">
            <a:extLst>
              <a:ext uri="{FF2B5EF4-FFF2-40B4-BE49-F238E27FC236}">
                <a16:creationId xmlns:a16="http://schemas.microsoft.com/office/drawing/2014/main" id="{B4CCFE40-D40E-A7E0-E99F-0E9E3E7CA3B1}"/>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6" name="Straight Connector 5">
            <a:extLst>
              <a:ext uri="{FF2B5EF4-FFF2-40B4-BE49-F238E27FC236}">
                <a16:creationId xmlns:a16="http://schemas.microsoft.com/office/drawing/2014/main" id="{CCB7C389-5A93-054C-1BDF-9FC91FFA20AD}"/>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151196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7.4 - Divider PurpleBlue2">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E01D2CA4-939C-12C2-DF49-53BE4EA4C10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0DABAD96-0284-76FF-D804-48E7FFCA08F5}"/>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83B5421E-4ADD-A198-F29A-1E6995BF576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06758511-3EE8-4852-763C-F4F1187FA97D}"/>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486F512-1927-A0E0-A1C2-79941992D99A}"/>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8DEF3F3-5CAD-FC0C-F7DD-4A913E71BD35}"/>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sp>
        <p:nvSpPr>
          <p:cNvPr id="4" name="Text Placeholder 42">
            <a:extLst>
              <a:ext uri="{FF2B5EF4-FFF2-40B4-BE49-F238E27FC236}">
                <a16:creationId xmlns:a16="http://schemas.microsoft.com/office/drawing/2014/main" id="{E790325F-8E1D-1D8F-9BC9-63324BDA4002}"/>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DFA58081-F274-C081-E890-EFC2A41D5FC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494330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7.5 - Divider BluePink1">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EF07AED-C885-0A94-CE92-AD0235762C6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5" name="Text Placeholder 42">
            <a:extLst>
              <a:ext uri="{FF2B5EF4-FFF2-40B4-BE49-F238E27FC236}">
                <a16:creationId xmlns:a16="http://schemas.microsoft.com/office/drawing/2014/main" id="{513AFDC9-7EA7-195A-AC21-49A03E74AF43}"/>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5F57FFFB-CCE3-C058-3729-4EDEEE5E646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35665458-1735-3CFE-DB60-E654932058A6}"/>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B8EAC92C-19BC-5473-42AE-69A4371F2861}"/>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9E2C85D8-A3A9-A261-1BCF-70106685644F}"/>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sp>
        <p:nvSpPr>
          <p:cNvPr id="3" name="Text Placeholder 42">
            <a:extLst>
              <a:ext uri="{FF2B5EF4-FFF2-40B4-BE49-F238E27FC236}">
                <a16:creationId xmlns:a16="http://schemas.microsoft.com/office/drawing/2014/main" id="{521CF4E5-14D0-7A0E-3B20-BC1F539D9BFE}"/>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4" name="Straight Connector 3">
            <a:extLst>
              <a:ext uri="{FF2B5EF4-FFF2-40B4-BE49-F238E27FC236}">
                <a16:creationId xmlns:a16="http://schemas.microsoft.com/office/drawing/2014/main" id="{CAD97333-EA43-6640-585E-B0F0830740B7}"/>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051147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7.6 - Divider Pink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FD17980-F783-4A27-87DC-42985B6C77B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3" name="Text Placeholder 42">
            <a:extLst>
              <a:ext uri="{FF2B5EF4-FFF2-40B4-BE49-F238E27FC236}">
                <a16:creationId xmlns:a16="http://schemas.microsoft.com/office/drawing/2014/main" id="{522A1BAB-7805-96E3-BA5B-3E8B26D8AA37}"/>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AB3FE475-1931-B109-EFE4-3720BF54E1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C4C0B05D-F0F7-15F3-4C17-EED0899C7AFB}"/>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9857B24-CF63-C1F9-6FBA-114618B4AAB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39CB5136-AC36-0B5E-A3A9-2D5B7B13CF90}"/>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sp>
        <p:nvSpPr>
          <p:cNvPr id="4" name="Text Placeholder 42">
            <a:extLst>
              <a:ext uri="{FF2B5EF4-FFF2-40B4-BE49-F238E27FC236}">
                <a16:creationId xmlns:a16="http://schemas.microsoft.com/office/drawing/2014/main" id="{45165F11-ACDF-2F83-0960-B38B3A16DAD5}"/>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BED18778-E790-9812-B1F5-0E0F7858DCAF}"/>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286399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7.7 - Divider Orange1">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734BF0FE-66B0-30DC-7C7E-0C60AC62082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4" name="Text Placeholder 42">
            <a:extLst>
              <a:ext uri="{FF2B5EF4-FFF2-40B4-BE49-F238E27FC236}">
                <a16:creationId xmlns:a16="http://schemas.microsoft.com/office/drawing/2014/main" id="{915CB6A6-17E7-3E33-E841-80BBD7036B36}"/>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Light" panose="020B0304020202020204" pitchFamily="34" charset="0"/>
              </a:defRPr>
            </a:lvl1pPr>
          </a:lstStyle>
          <a:p>
            <a:pPr lvl="0"/>
            <a:r>
              <a:rPr lang="en-US" noProof="0"/>
              <a:t>Divider pages </a:t>
            </a:r>
            <a:br>
              <a:rPr lang="en-US" noProof="0"/>
            </a:br>
            <a:r>
              <a:rPr lang="en-US" noProof="0"/>
              <a:t>or large quotes</a:t>
            </a:r>
          </a:p>
        </p:txBody>
      </p:sp>
      <p:pic>
        <p:nvPicPr>
          <p:cNvPr id="2" name="Graphic 1">
            <a:extLst>
              <a:ext uri="{FF2B5EF4-FFF2-40B4-BE49-F238E27FC236}">
                <a16:creationId xmlns:a16="http://schemas.microsoft.com/office/drawing/2014/main" id="{F11B8FE6-8F1C-8435-F33C-EE04C6A6A16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2320" y="4740459"/>
            <a:ext cx="972000" cy="219014"/>
          </a:xfrm>
          <a:prstGeom prst="rect">
            <a:avLst/>
          </a:prstGeom>
        </p:spPr>
      </p:pic>
      <p:sp>
        <p:nvSpPr>
          <p:cNvPr id="13" name="TextBox 12">
            <a:extLst>
              <a:ext uri="{FF2B5EF4-FFF2-40B4-BE49-F238E27FC236}">
                <a16:creationId xmlns:a16="http://schemas.microsoft.com/office/drawing/2014/main" id="{849B4D71-50D7-0502-EF7E-5AAF38E8659C}"/>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4" name="Slide Number Placeholder 5">
            <a:extLst>
              <a:ext uri="{FF2B5EF4-FFF2-40B4-BE49-F238E27FC236}">
                <a16:creationId xmlns:a16="http://schemas.microsoft.com/office/drawing/2014/main" id="{4256B84B-A641-FF3B-04A5-7875DE216F37}"/>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
            <a:extLst>
              <a:ext uri="{FF2B5EF4-FFF2-40B4-BE49-F238E27FC236}">
                <a16:creationId xmlns:a16="http://schemas.microsoft.com/office/drawing/2014/main" id="{DB5AF0F0-B002-CB3B-6A1E-945904E802DD}"/>
              </a:ext>
            </a:extLst>
          </p:cNvPr>
          <p:cNvSpPr>
            <a:spLocks noGrp="1"/>
          </p:cNvSpPr>
          <p:nvPr>
            <p:ph type="ftr" sz="quarter" idx="3"/>
          </p:nvPr>
        </p:nvSpPr>
        <p:spPr>
          <a:xfrm>
            <a:off x="1504610" y="4858555"/>
            <a:ext cx="2880000" cy="122400"/>
          </a:xfrm>
          <a:prstGeom prst="rect">
            <a:avLst/>
          </a:prstGeom>
        </p:spPr>
        <p:txBody>
          <a:bodyPr vert="horz" wrap="none" lIns="0" tIns="0" rIns="0" bIns="0" rtlCol="0" anchor="b" anchorCtr="0">
            <a:noAutofit/>
          </a:bodyPr>
          <a:lstStyle>
            <a:lvl1pPr marL="0" algn="l" defTabSz="457200" rtl="0" eaLnBrk="1" latinLnBrk="0" hangingPunct="1">
              <a:defRPr lang="en-GB" sz="800" kern="12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Internal</a:t>
            </a:r>
          </a:p>
        </p:txBody>
      </p:sp>
      <p:sp>
        <p:nvSpPr>
          <p:cNvPr id="3" name="Text Placeholder 42">
            <a:extLst>
              <a:ext uri="{FF2B5EF4-FFF2-40B4-BE49-F238E27FC236}">
                <a16:creationId xmlns:a16="http://schemas.microsoft.com/office/drawing/2014/main" id="{BFB53FB7-1753-80D0-CDCE-10664D914FBD}"/>
              </a:ext>
            </a:extLst>
          </p:cNvPr>
          <p:cNvSpPr>
            <a:spLocks noGrp="1"/>
          </p:cNvSpPr>
          <p:nvPr>
            <p:ph type="body" sz="quarter" idx="12"/>
          </p:nvPr>
        </p:nvSpPr>
        <p:spPr>
          <a:xfrm>
            <a:off x="417600" y="3161471"/>
            <a:ext cx="8308800" cy="1108470"/>
          </a:xfrm>
          <a:prstGeom prst="rect">
            <a:avLst/>
          </a:prstGeom>
        </p:spPr>
        <p:txBody>
          <a:bodyPr lIns="0" tIns="0" rIns="0" bIns="0"/>
          <a:lstStyle>
            <a:lvl1pPr marL="0" indent="0">
              <a:buNone/>
              <a:defRPr sz="1600" baseline="0">
                <a:solidFill>
                  <a:schemeClr val="bg1"/>
                </a:solidFill>
                <a:latin typeface="Nokia Pure Text Light" panose="020B0403020202020204" pitchFamily="34" charset="0"/>
                <a:ea typeface="Nokia Pure Text Light" panose="020B0403020202020204" pitchFamily="34" charset="0"/>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F629192D-9BFF-547E-D7E1-AE02B2E78B03}"/>
              </a:ext>
            </a:extLst>
          </p:cNvPr>
          <p:cNvCxnSpPr>
            <a:cxnSpLocks/>
          </p:cNvCxnSpPr>
          <p:nvPr userDrawn="1"/>
        </p:nvCxnSpPr>
        <p:spPr>
          <a:xfrm>
            <a:off x="1403610" y="4842900"/>
            <a:ext cx="0" cy="14400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74947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8.1 - End BlueGreen2">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A71822B-C712-A4E6-919B-405BA7F21A5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113608E-22FD-657F-8D07-CD39EC97958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DA917A93-F7DB-3A50-D98B-8185FF15DE00}"/>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8D8095F-7FCC-5669-F881-F66619242228}"/>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A8F3D3FE-D0C9-59C1-F189-DA228D51A05B}"/>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7F167DEA-E276-FD24-54AA-B4A09328CCE6}"/>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5BDAA131-A001-A420-C695-237DBC40265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246596714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8.2 - End BlueGreen3">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0EF89375-E21D-F63F-06A8-C59355F125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BD7979C-B9C6-8A09-B241-FD1FED4BAC89}"/>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7B0CAF0-3BC0-2F0C-A2D6-BD2777136ABD}"/>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DFE11313-A28D-C9D5-388D-F3DCE472D73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5423B194-3C18-4ED2-C954-ADB91F99CDD9}"/>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A46B4C4-EAE8-DC64-8EE7-085376B9F0C3}"/>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68AEA7C-4869-2294-8EAF-A87420CD4743}"/>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51587496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8.3 - End BlueGreen5">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08FFEE3-9429-FB20-94DA-036B3BA28AF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FF97AAA9-D469-5AE4-F90F-9020A3DDBE0A}"/>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C2E78338-BF1F-47F8-574E-5A79325DD1F8}"/>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BEABEE7F-B8A9-CDE0-CB0E-B91BA834B8F1}"/>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42EAFBE4-3E55-88EC-6263-AA83BE68E7C0}"/>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55877F46-FE15-EE6B-7255-F5187038A7A8}"/>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F62DDA2E-E23F-3C1F-FBA8-13E4AE5F3526}"/>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729675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18/05/2024</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8.4 - End PurpleBlue2">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3465075C-3A04-8F21-2D96-F11146239A8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A77D7537-AB6E-150C-8EAC-2488703A5501}"/>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B6DD48B6-4C1B-73D2-03B9-15D30FCE5E9E}"/>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64D70B58-DDCB-C449-2352-59773ED88AE4}"/>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609F40CE-5FD9-0148-24E8-B471F0E808BF}"/>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921AF8C9-7D93-7437-46E4-70C04BC1FCD9}"/>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4086F6C-E115-654F-39E3-04AE3FA5602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362678211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8.5 - End BluePink1">
    <p:bg>
      <p:bgPr>
        <a:solidFill>
          <a:schemeClr val="tx1"/>
        </a:solidFill>
        <a:effectLst/>
      </p:bgPr>
    </p:bg>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39F40A4-C4FE-CE81-4DDE-1096BF05B1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04350EF6-70D2-8CA6-C8B4-23AD48C51B92}"/>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E3C5F24B-DEBE-91F4-60EF-98DB9598FC4B}"/>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0430F02E-A1F8-79E9-1749-B79A96144EDF}"/>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FABBDCAD-55AC-A504-7AB9-9EA8B4E0982A}"/>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3870B6CA-17E5-8094-AABA-A4EB4CF4DD7D}"/>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B471460-440F-63D0-B43A-D4E98094F4B1}"/>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27638886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8.6 - End Pink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21011232-FEC1-556E-5D81-2627C46F6D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E305D3B8-631A-ECF6-F436-B2BCDEC1D146}"/>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5AA4292-461B-4E6C-D0DF-22D79FF5659C}"/>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E83B83EF-F13E-0C9F-A72E-1028FFB5C1A3}"/>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7583F4ED-E4FB-BC79-63D6-917602298C36}"/>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7AF8DF3-63F0-80CE-4E26-5256A0E0248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AD0AD8F7-2131-0B88-1728-D3CA421A2D28}"/>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1304616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8.7 - Divider Orange1">
    <p:bg>
      <p:bgPr>
        <a:solidFill>
          <a:schemeClr val="tx1"/>
        </a:solidFill>
        <a:effectLst/>
      </p:bgPr>
    </p:bg>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AC7C13A4-489B-3211-82FF-868A0A256EF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grpSp>
        <p:nvGrpSpPr>
          <p:cNvPr id="3" name="Graphic 3">
            <a:extLst>
              <a:ext uri="{FF2B5EF4-FFF2-40B4-BE49-F238E27FC236}">
                <a16:creationId xmlns:a16="http://schemas.microsoft.com/office/drawing/2014/main" id="{7490672C-BECC-A8CE-2FB2-AF9FB16315DB}"/>
              </a:ext>
            </a:extLst>
          </p:cNvPr>
          <p:cNvGrpSpPr/>
          <p:nvPr userDrawn="1"/>
        </p:nvGrpSpPr>
        <p:grpSpPr>
          <a:xfrm>
            <a:off x="1833317" y="1954988"/>
            <a:ext cx="5477366" cy="1233523"/>
            <a:chOff x="469958" y="1647414"/>
            <a:chExt cx="8205029" cy="1847802"/>
          </a:xfrm>
          <a:solidFill>
            <a:schemeClr val="bg1"/>
          </a:solidFill>
        </p:grpSpPr>
        <p:sp>
          <p:nvSpPr>
            <p:cNvPr id="4" name="Freeform 10">
              <a:extLst>
                <a:ext uri="{FF2B5EF4-FFF2-40B4-BE49-F238E27FC236}">
                  <a16:creationId xmlns:a16="http://schemas.microsoft.com/office/drawing/2014/main" id="{A3EA2D57-26D4-3FE7-0AD1-EEED4BE8BED6}"/>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5" name="Freeform 11">
              <a:extLst>
                <a:ext uri="{FF2B5EF4-FFF2-40B4-BE49-F238E27FC236}">
                  <a16:creationId xmlns:a16="http://schemas.microsoft.com/office/drawing/2014/main" id="{3244009B-B9FA-D5C6-D5E3-5563DC7638F9}"/>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6" name="Freeform 12">
              <a:extLst>
                <a:ext uri="{FF2B5EF4-FFF2-40B4-BE49-F238E27FC236}">
                  <a16:creationId xmlns:a16="http://schemas.microsoft.com/office/drawing/2014/main" id="{2FD42FBA-921E-BB93-CEB5-51CAED5F599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7" name="Freeform 13">
              <a:extLst>
                <a:ext uri="{FF2B5EF4-FFF2-40B4-BE49-F238E27FC236}">
                  <a16:creationId xmlns:a16="http://schemas.microsoft.com/office/drawing/2014/main" id="{DADC54FF-C0E3-D235-2C4E-2FB66C6E9ED7}"/>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8" name="Freeform 14">
              <a:extLst>
                <a:ext uri="{FF2B5EF4-FFF2-40B4-BE49-F238E27FC236}">
                  <a16:creationId xmlns:a16="http://schemas.microsoft.com/office/drawing/2014/main" id="{8E3A682F-0F88-48F0-97B1-60B5B2477F9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182442995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8.8 - Divider White">
    <p:bg>
      <p:bgPr>
        <a:solidFill>
          <a:schemeClr val="bg1"/>
        </a:solidFill>
        <a:effectLst/>
      </p:bgPr>
    </p:bg>
    <p:spTree>
      <p:nvGrpSpPr>
        <p:cNvPr id="1" name=""/>
        <p:cNvGrpSpPr/>
        <p:nvPr/>
      </p:nvGrpSpPr>
      <p:grpSpPr>
        <a:xfrm>
          <a:off x="0" y="0"/>
          <a:ext cx="0" cy="0"/>
          <a:chOff x="0" y="0"/>
          <a:chExt cx="0" cy="0"/>
        </a:xfrm>
      </p:grpSpPr>
      <p:grpSp>
        <p:nvGrpSpPr>
          <p:cNvPr id="2" name="Graphic 3">
            <a:extLst>
              <a:ext uri="{FF2B5EF4-FFF2-40B4-BE49-F238E27FC236}">
                <a16:creationId xmlns:a16="http://schemas.microsoft.com/office/drawing/2014/main" id="{46DC4F6B-8D28-1514-E83F-9C8BC35CC881}"/>
              </a:ext>
            </a:extLst>
          </p:cNvPr>
          <p:cNvGrpSpPr/>
          <p:nvPr userDrawn="1"/>
        </p:nvGrpSpPr>
        <p:grpSpPr>
          <a:xfrm>
            <a:off x="1833317" y="1954988"/>
            <a:ext cx="5477366" cy="1233523"/>
            <a:chOff x="469958" y="1647414"/>
            <a:chExt cx="8205029" cy="1847802"/>
          </a:xfrm>
          <a:solidFill>
            <a:schemeClr val="accent1"/>
          </a:solidFill>
        </p:grpSpPr>
        <p:sp>
          <p:nvSpPr>
            <p:cNvPr id="3" name="Freeform 10">
              <a:extLst>
                <a:ext uri="{FF2B5EF4-FFF2-40B4-BE49-F238E27FC236}">
                  <a16:creationId xmlns:a16="http://schemas.microsoft.com/office/drawing/2014/main" id="{528AAC0C-F8F7-997C-49C5-2DDCFFEF4C2F}"/>
                </a:ext>
              </a:extLst>
            </p:cNvPr>
            <p:cNvSpPr/>
            <p:nvPr/>
          </p:nvSpPr>
          <p:spPr>
            <a:xfrm>
              <a:off x="6648498" y="1648478"/>
              <a:ext cx="2026489" cy="1793370"/>
            </a:xfrm>
            <a:custGeom>
              <a:avLst/>
              <a:gdLst>
                <a:gd name="connsiteX0" fmla="*/ 1019683 w 2026489"/>
                <a:gd name="connsiteY0" fmla="*/ 11431 h 1793370"/>
                <a:gd name="connsiteX1" fmla="*/ 1013215 w 2026489"/>
                <a:gd name="connsiteY1" fmla="*/ 0 h 1793370"/>
                <a:gd name="connsiteX2" fmla="*/ 864805 w 2026489"/>
                <a:gd name="connsiteY2" fmla="*/ 264656 h 1793370"/>
                <a:gd name="connsiteX3" fmla="*/ 1366453 w 2026489"/>
                <a:gd name="connsiteY3" fmla="*/ 1150009 h 1793370"/>
                <a:gd name="connsiteX4" fmla="*/ 362940 w 2026489"/>
                <a:gd name="connsiteY4" fmla="*/ 1150009 h 1793370"/>
                <a:gd name="connsiteX5" fmla="*/ 0 w 2026489"/>
                <a:gd name="connsiteY5" fmla="*/ 1793331 h 1793370"/>
                <a:gd name="connsiteX6" fmla="*/ 299127 w 2026489"/>
                <a:gd name="connsiteY6" fmla="*/ 1793370 h 1793370"/>
                <a:gd name="connsiteX7" fmla="*/ 517917 w 2026489"/>
                <a:gd name="connsiteY7" fmla="*/ 1406250 h 1793370"/>
                <a:gd name="connsiteX8" fmla="*/ 1508375 w 2026489"/>
                <a:gd name="connsiteY8" fmla="*/ 1406250 h 1793370"/>
                <a:gd name="connsiteX9" fmla="*/ 1727480 w 2026489"/>
                <a:gd name="connsiteY9" fmla="*/ 1793370 h 1793370"/>
                <a:gd name="connsiteX10" fmla="*/ 2026490 w 2026489"/>
                <a:gd name="connsiteY10" fmla="*/ 1793331 h 1793370"/>
                <a:gd name="connsiteX11" fmla="*/ 1019683 w 2026489"/>
                <a:gd name="connsiteY11" fmla="*/ 11431 h 179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6489" h="1793370">
                  <a:moveTo>
                    <a:pt x="1019683" y="11431"/>
                  </a:moveTo>
                  <a:lnTo>
                    <a:pt x="1013215" y="0"/>
                  </a:lnTo>
                  <a:lnTo>
                    <a:pt x="864805" y="264656"/>
                  </a:lnTo>
                  <a:lnTo>
                    <a:pt x="1366453" y="1150009"/>
                  </a:lnTo>
                  <a:lnTo>
                    <a:pt x="362940" y="1150009"/>
                  </a:lnTo>
                  <a:lnTo>
                    <a:pt x="0" y="1793331"/>
                  </a:lnTo>
                  <a:lnTo>
                    <a:pt x="299127" y="1793370"/>
                  </a:lnTo>
                  <a:lnTo>
                    <a:pt x="517917" y="1406250"/>
                  </a:lnTo>
                  <a:lnTo>
                    <a:pt x="1508375" y="1406250"/>
                  </a:lnTo>
                  <a:lnTo>
                    <a:pt x="1727480" y="1793370"/>
                  </a:lnTo>
                  <a:lnTo>
                    <a:pt x="2026490" y="1793331"/>
                  </a:lnTo>
                  <a:lnTo>
                    <a:pt x="1019683" y="11431"/>
                  </a:lnTo>
                  <a:close/>
                </a:path>
              </a:pathLst>
            </a:custGeom>
            <a:grpFill/>
            <a:ln w="1972" cap="flat">
              <a:noFill/>
              <a:prstDash val="solid"/>
              <a:miter/>
            </a:ln>
          </p:spPr>
          <p:txBody>
            <a:bodyPr rtlCol="0" anchor="ctr"/>
            <a:lstStyle/>
            <a:p>
              <a:endParaRPr lang="en-US"/>
            </a:p>
          </p:txBody>
        </p:sp>
        <p:sp>
          <p:nvSpPr>
            <p:cNvPr id="4" name="Freeform 11">
              <a:extLst>
                <a:ext uri="{FF2B5EF4-FFF2-40B4-BE49-F238E27FC236}">
                  <a16:creationId xmlns:a16="http://schemas.microsoft.com/office/drawing/2014/main" id="{709A296F-6430-7EEE-74D0-2B39CDE8E8CE}"/>
                </a:ext>
              </a:extLst>
            </p:cNvPr>
            <p:cNvSpPr/>
            <p:nvPr/>
          </p:nvSpPr>
          <p:spPr>
            <a:xfrm>
              <a:off x="6141802" y="1706399"/>
              <a:ext cx="271953" cy="1735409"/>
            </a:xfrm>
            <a:custGeom>
              <a:avLst/>
              <a:gdLst>
                <a:gd name="connsiteX0" fmla="*/ 39 w 271953"/>
                <a:gd name="connsiteY0" fmla="*/ 0 h 1735409"/>
                <a:gd name="connsiteX1" fmla="*/ 0 w 271953"/>
                <a:gd name="connsiteY1" fmla="*/ 1735409 h 1735409"/>
                <a:gd name="connsiteX2" fmla="*/ 271934 w 271953"/>
                <a:gd name="connsiteY2" fmla="*/ 1735409 h 1735409"/>
                <a:gd name="connsiteX3" fmla="*/ 271953 w 271953"/>
                <a:gd name="connsiteY3" fmla="*/ 218776 h 1735409"/>
                <a:gd name="connsiteX4" fmla="*/ 271953 w 271953"/>
                <a:gd name="connsiteY4" fmla="*/ 0 h 1735409"/>
                <a:gd name="connsiteX5" fmla="*/ 39 w 271953"/>
                <a:gd name="connsiteY5" fmla="*/ 0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953" h="1735409">
                  <a:moveTo>
                    <a:pt x="39" y="0"/>
                  </a:moveTo>
                  <a:lnTo>
                    <a:pt x="0" y="1735409"/>
                  </a:lnTo>
                  <a:lnTo>
                    <a:pt x="271934" y="1735409"/>
                  </a:lnTo>
                  <a:lnTo>
                    <a:pt x="271953" y="218776"/>
                  </a:lnTo>
                  <a:lnTo>
                    <a:pt x="271953" y="0"/>
                  </a:lnTo>
                  <a:lnTo>
                    <a:pt x="39" y="0"/>
                  </a:lnTo>
                  <a:close/>
                </a:path>
              </a:pathLst>
            </a:custGeom>
            <a:grpFill/>
            <a:ln w="1972" cap="flat">
              <a:noFill/>
              <a:prstDash val="solid"/>
              <a:miter/>
            </a:ln>
          </p:spPr>
          <p:txBody>
            <a:bodyPr rtlCol="0" anchor="ctr"/>
            <a:lstStyle/>
            <a:p>
              <a:endParaRPr lang="en-US"/>
            </a:p>
          </p:txBody>
        </p:sp>
        <p:sp>
          <p:nvSpPr>
            <p:cNvPr id="5" name="Freeform 12">
              <a:extLst>
                <a:ext uri="{FF2B5EF4-FFF2-40B4-BE49-F238E27FC236}">
                  <a16:creationId xmlns:a16="http://schemas.microsoft.com/office/drawing/2014/main" id="{98732BD3-7687-3964-C382-BE79A1668857}"/>
                </a:ext>
              </a:extLst>
            </p:cNvPr>
            <p:cNvSpPr/>
            <p:nvPr/>
          </p:nvSpPr>
          <p:spPr>
            <a:xfrm>
              <a:off x="4382809" y="1706399"/>
              <a:ext cx="1429220" cy="1735409"/>
            </a:xfrm>
            <a:custGeom>
              <a:avLst/>
              <a:gdLst>
                <a:gd name="connsiteX0" fmla="*/ 403030 w 1429220"/>
                <a:gd name="connsiteY0" fmla="*/ 867715 h 1735409"/>
                <a:gd name="connsiteX1" fmla="*/ 1429102 w 1429220"/>
                <a:gd name="connsiteY1" fmla="*/ 0 h 1735409"/>
                <a:gd name="connsiteX2" fmla="*/ 1026072 w 1429220"/>
                <a:gd name="connsiteY2" fmla="*/ 0 h 1735409"/>
                <a:gd name="connsiteX3" fmla="*/ 6665 w 1429220"/>
                <a:gd name="connsiteY3" fmla="*/ 862058 h 1735409"/>
                <a:gd name="connsiteX4" fmla="*/ 0 w 1429220"/>
                <a:gd name="connsiteY4" fmla="*/ 867715 h 1735409"/>
                <a:gd name="connsiteX5" fmla="*/ 1024022 w 1429220"/>
                <a:gd name="connsiteY5" fmla="*/ 1733655 h 1735409"/>
                <a:gd name="connsiteX6" fmla="*/ 1026072 w 1429220"/>
                <a:gd name="connsiteY6" fmla="*/ 1735409 h 1735409"/>
                <a:gd name="connsiteX7" fmla="*/ 1429221 w 1429220"/>
                <a:gd name="connsiteY7" fmla="*/ 1735409 h 1735409"/>
                <a:gd name="connsiteX8" fmla="*/ 403030 w 1429220"/>
                <a:gd name="connsiteY8" fmla="*/ 867715 h 173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220" h="1735409">
                  <a:moveTo>
                    <a:pt x="403030" y="867715"/>
                  </a:moveTo>
                  <a:lnTo>
                    <a:pt x="1429102" y="0"/>
                  </a:lnTo>
                  <a:lnTo>
                    <a:pt x="1026072" y="0"/>
                  </a:lnTo>
                  <a:lnTo>
                    <a:pt x="6665" y="862058"/>
                  </a:lnTo>
                  <a:lnTo>
                    <a:pt x="0" y="867715"/>
                  </a:lnTo>
                  <a:lnTo>
                    <a:pt x="1024022" y="1733655"/>
                  </a:lnTo>
                  <a:lnTo>
                    <a:pt x="1026072" y="1735409"/>
                  </a:lnTo>
                  <a:lnTo>
                    <a:pt x="1429221" y="1735409"/>
                  </a:lnTo>
                  <a:lnTo>
                    <a:pt x="403030" y="867715"/>
                  </a:lnTo>
                  <a:close/>
                </a:path>
              </a:pathLst>
            </a:custGeom>
            <a:grpFill/>
            <a:ln w="1972" cap="flat">
              <a:noFill/>
              <a:prstDash val="solid"/>
              <a:miter/>
            </a:ln>
          </p:spPr>
          <p:txBody>
            <a:bodyPr rtlCol="0" anchor="ctr"/>
            <a:lstStyle/>
            <a:p>
              <a:endParaRPr lang="en-US"/>
            </a:p>
          </p:txBody>
        </p:sp>
        <p:sp>
          <p:nvSpPr>
            <p:cNvPr id="6" name="Freeform 13">
              <a:extLst>
                <a:ext uri="{FF2B5EF4-FFF2-40B4-BE49-F238E27FC236}">
                  <a16:creationId xmlns:a16="http://schemas.microsoft.com/office/drawing/2014/main" id="{9F629670-5E2F-8BFA-0D73-6127F5336BE0}"/>
                </a:ext>
              </a:extLst>
            </p:cNvPr>
            <p:cNvSpPr/>
            <p:nvPr/>
          </p:nvSpPr>
          <p:spPr>
            <a:xfrm>
              <a:off x="2295838" y="1674374"/>
              <a:ext cx="1881493" cy="1794690"/>
            </a:xfrm>
            <a:custGeom>
              <a:avLst/>
              <a:gdLst>
                <a:gd name="connsiteX0" fmla="*/ 1814643 w 1881493"/>
                <a:gd name="connsiteY0" fmla="*/ 547443 h 1794690"/>
                <a:gd name="connsiteX1" fmla="*/ 1612674 w 1881493"/>
                <a:gd name="connsiteY1" fmla="*/ 257739 h 1794690"/>
                <a:gd name="connsiteX2" fmla="*/ 1309110 w 1881493"/>
                <a:gd name="connsiteY2" fmla="*/ 64720 h 1794690"/>
                <a:gd name="connsiteX3" fmla="*/ 937848 w 1881493"/>
                <a:gd name="connsiteY3" fmla="*/ 0 h 1794690"/>
                <a:gd name="connsiteX4" fmla="*/ 935876 w 1881493"/>
                <a:gd name="connsiteY4" fmla="*/ 0 h 1794690"/>
                <a:gd name="connsiteX5" fmla="*/ 567434 w 1881493"/>
                <a:gd name="connsiteY5" fmla="*/ 63577 h 1794690"/>
                <a:gd name="connsiteX6" fmla="*/ 266532 w 1881493"/>
                <a:gd name="connsiteY6" fmla="*/ 255669 h 1794690"/>
                <a:gd name="connsiteX7" fmla="*/ 66910 w 1881493"/>
                <a:gd name="connsiteY7" fmla="*/ 546044 h 1794690"/>
                <a:gd name="connsiteX8" fmla="*/ 1 w 1881493"/>
                <a:gd name="connsiteY8" fmla="*/ 903997 h 1794690"/>
                <a:gd name="connsiteX9" fmla="*/ 65352 w 1881493"/>
                <a:gd name="connsiteY9" fmla="*/ 1253928 h 1794690"/>
                <a:gd name="connsiteX10" fmla="*/ 262687 w 1881493"/>
                <a:gd name="connsiteY10" fmla="*/ 1540085 h 1794690"/>
                <a:gd name="connsiteX11" fmla="*/ 559113 w 1881493"/>
                <a:gd name="connsiteY11" fmla="*/ 1730758 h 1794690"/>
                <a:gd name="connsiteX12" fmla="*/ 921382 w 1881493"/>
                <a:gd name="connsiteY12" fmla="*/ 1794691 h 1794690"/>
                <a:gd name="connsiteX13" fmla="*/ 923354 w 1881493"/>
                <a:gd name="connsiteY13" fmla="*/ 1794691 h 1794690"/>
                <a:gd name="connsiteX14" fmla="*/ 1299861 w 1881493"/>
                <a:gd name="connsiteY14" fmla="*/ 1731941 h 1794690"/>
                <a:gd name="connsiteX15" fmla="*/ 1608040 w 1881493"/>
                <a:gd name="connsiteY15" fmla="*/ 1542253 h 1794690"/>
                <a:gd name="connsiteX16" fmla="*/ 1812848 w 1881493"/>
                <a:gd name="connsiteY16" fmla="*/ 1255446 h 1794690"/>
                <a:gd name="connsiteX17" fmla="*/ 1881493 w 1881493"/>
                <a:gd name="connsiteY17" fmla="*/ 901927 h 1794690"/>
                <a:gd name="connsiteX18" fmla="*/ 1814643 w 1881493"/>
                <a:gd name="connsiteY18" fmla="*/ 547443 h 1794690"/>
                <a:gd name="connsiteX19" fmla="*/ 1417982 w 1881493"/>
                <a:gd name="connsiteY19" fmla="*/ 1364193 h 1794690"/>
                <a:gd name="connsiteX20" fmla="*/ 1201815 w 1881493"/>
                <a:gd name="connsiteY20" fmla="*/ 1504808 h 1794690"/>
                <a:gd name="connsiteX21" fmla="*/ 939288 w 1881493"/>
                <a:gd name="connsiteY21" fmla="*/ 1551398 h 1794690"/>
                <a:gd name="connsiteX22" fmla="*/ 937947 w 1881493"/>
                <a:gd name="connsiteY22" fmla="*/ 1551398 h 1794690"/>
                <a:gd name="connsiteX23" fmla="*/ 675675 w 1881493"/>
                <a:gd name="connsiteY23" fmla="*/ 1504907 h 1794690"/>
                <a:gd name="connsiteX24" fmla="*/ 461638 w 1881493"/>
                <a:gd name="connsiteY24" fmla="*/ 1366420 h 1794690"/>
                <a:gd name="connsiteX25" fmla="*/ 319322 w 1881493"/>
                <a:gd name="connsiteY25" fmla="*/ 1158779 h 1794690"/>
                <a:gd name="connsiteX26" fmla="*/ 272172 w 1881493"/>
                <a:gd name="connsiteY26" fmla="*/ 904411 h 1794690"/>
                <a:gd name="connsiteX27" fmla="*/ 319972 w 1881493"/>
                <a:gd name="connsiteY27" fmla="*/ 643598 h 1794690"/>
                <a:gd name="connsiteX28" fmla="*/ 462467 w 1881493"/>
                <a:gd name="connsiteY28" fmla="*/ 434281 h 1794690"/>
                <a:gd name="connsiteX29" fmla="*/ 678574 w 1881493"/>
                <a:gd name="connsiteY29" fmla="*/ 296484 h 1794690"/>
                <a:gd name="connsiteX30" fmla="*/ 946071 w 1881493"/>
                <a:gd name="connsiteY30" fmla="*/ 250782 h 1794690"/>
                <a:gd name="connsiteX31" fmla="*/ 947491 w 1881493"/>
                <a:gd name="connsiteY31" fmla="*/ 250782 h 1794690"/>
                <a:gd name="connsiteX32" fmla="*/ 1205621 w 1881493"/>
                <a:gd name="connsiteY32" fmla="*/ 297706 h 1794690"/>
                <a:gd name="connsiteX33" fmla="*/ 1419520 w 1881493"/>
                <a:gd name="connsiteY33" fmla="*/ 437631 h 1794690"/>
                <a:gd name="connsiteX34" fmla="*/ 1563217 w 1881493"/>
                <a:gd name="connsiteY34" fmla="*/ 645470 h 1794690"/>
                <a:gd name="connsiteX35" fmla="*/ 1610860 w 1881493"/>
                <a:gd name="connsiteY35" fmla="*/ 896547 h 1794690"/>
                <a:gd name="connsiteX36" fmla="*/ 1599324 w 1881493"/>
                <a:gd name="connsiteY36" fmla="*/ 1027229 h 1794690"/>
                <a:gd name="connsiteX37" fmla="*/ 1417982 w 1881493"/>
                <a:gd name="connsiteY37" fmla="*/ 1364193 h 179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81493" h="1794690">
                  <a:moveTo>
                    <a:pt x="1814643" y="547443"/>
                  </a:moveTo>
                  <a:cubicBezTo>
                    <a:pt x="1769998" y="440528"/>
                    <a:pt x="1702043" y="343054"/>
                    <a:pt x="1612674" y="257739"/>
                  </a:cubicBezTo>
                  <a:cubicBezTo>
                    <a:pt x="1523305" y="172423"/>
                    <a:pt x="1421137" y="107486"/>
                    <a:pt x="1309110" y="64720"/>
                  </a:cubicBezTo>
                  <a:cubicBezTo>
                    <a:pt x="1197083" y="21954"/>
                    <a:pt x="1072277" y="197"/>
                    <a:pt x="937848" y="0"/>
                  </a:cubicBezTo>
                  <a:lnTo>
                    <a:pt x="935876" y="0"/>
                  </a:lnTo>
                  <a:cubicBezTo>
                    <a:pt x="802216" y="0"/>
                    <a:pt x="678258" y="21383"/>
                    <a:pt x="567434" y="63577"/>
                  </a:cubicBezTo>
                  <a:cubicBezTo>
                    <a:pt x="455979" y="106008"/>
                    <a:pt x="354738" y="170630"/>
                    <a:pt x="266532" y="255669"/>
                  </a:cubicBezTo>
                  <a:cubicBezTo>
                    <a:pt x="178326" y="340708"/>
                    <a:pt x="111121" y="438420"/>
                    <a:pt x="66910" y="546044"/>
                  </a:cubicBezTo>
                  <a:cubicBezTo>
                    <a:pt x="22699" y="653668"/>
                    <a:pt x="198" y="774024"/>
                    <a:pt x="1" y="903997"/>
                  </a:cubicBezTo>
                  <a:cubicBezTo>
                    <a:pt x="-196" y="1030659"/>
                    <a:pt x="21693" y="1148373"/>
                    <a:pt x="65352" y="1253928"/>
                  </a:cubicBezTo>
                  <a:cubicBezTo>
                    <a:pt x="109012" y="1359483"/>
                    <a:pt x="175349" y="1455795"/>
                    <a:pt x="262687" y="1540085"/>
                  </a:cubicBezTo>
                  <a:cubicBezTo>
                    <a:pt x="350025" y="1624376"/>
                    <a:pt x="449747" y="1688505"/>
                    <a:pt x="559113" y="1730758"/>
                  </a:cubicBezTo>
                  <a:cubicBezTo>
                    <a:pt x="668478" y="1773012"/>
                    <a:pt x="790266" y="1794493"/>
                    <a:pt x="921382" y="1794691"/>
                  </a:cubicBezTo>
                  <a:lnTo>
                    <a:pt x="923354" y="1794691"/>
                  </a:lnTo>
                  <a:cubicBezTo>
                    <a:pt x="1059834" y="1794691"/>
                    <a:pt x="1186513" y="1773583"/>
                    <a:pt x="1299861" y="1731941"/>
                  </a:cubicBezTo>
                  <a:cubicBezTo>
                    <a:pt x="1414196" y="1689845"/>
                    <a:pt x="1518986" y="1625359"/>
                    <a:pt x="1608040" y="1542253"/>
                  </a:cubicBezTo>
                  <a:cubicBezTo>
                    <a:pt x="1698553" y="1458219"/>
                    <a:pt x="1767473" y="1361730"/>
                    <a:pt x="1812848" y="1255446"/>
                  </a:cubicBezTo>
                  <a:cubicBezTo>
                    <a:pt x="1858223" y="1149162"/>
                    <a:pt x="1881295" y="1030264"/>
                    <a:pt x="1881493" y="901927"/>
                  </a:cubicBezTo>
                  <a:cubicBezTo>
                    <a:pt x="1881689" y="773590"/>
                    <a:pt x="1859268" y="654358"/>
                    <a:pt x="1814643" y="547443"/>
                  </a:cubicBezTo>
                  <a:close/>
                  <a:moveTo>
                    <a:pt x="1417982" y="1364193"/>
                  </a:moveTo>
                  <a:cubicBezTo>
                    <a:pt x="1354130" y="1426450"/>
                    <a:pt x="1281404" y="1473749"/>
                    <a:pt x="1201815" y="1504808"/>
                  </a:cubicBezTo>
                  <a:cubicBezTo>
                    <a:pt x="1122562" y="1535730"/>
                    <a:pt x="1034198" y="1551398"/>
                    <a:pt x="939288" y="1551398"/>
                  </a:cubicBezTo>
                  <a:lnTo>
                    <a:pt x="937947" y="1551398"/>
                  </a:lnTo>
                  <a:cubicBezTo>
                    <a:pt x="842898" y="1551240"/>
                    <a:pt x="754554" y="1535631"/>
                    <a:pt x="675675" y="1504907"/>
                  </a:cubicBezTo>
                  <a:cubicBezTo>
                    <a:pt x="596797" y="1474183"/>
                    <a:pt x="524702" y="1427653"/>
                    <a:pt x="461638" y="1366420"/>
                  </a:cubicBezTo>
                  <a:cubicBezTo>
                    <a:pt x="398575" y="1305188"/>
                    <a:pt x="350735" y="1235364"/>
                    <a:pt x="319322" y="1158779"/>
                  </a:cubicBezTo>
                  <a:cubicBezTo>
                    <a:pt x="287908" y="1082195"/>
                    <a:pt x="271995" y="996584"/>
                    <a:pt x="272172" y="904411"/>
                  </a:cubicBezTo>
                  <a:cubicBezTo>
                    <a:pt x="272310" y="809320"/>
                    <a:pt x="288401" y="721581"/>
                    <a:pt x="319972" y="643598"/>
                  </a:cubicBezTo>
                  <a:cubicBezTo>
                    <a:pt x="351544" y="565614"/>
                    <a:pt x="399462" y="495257"/>
                    <a:pt x="462467" y="434281"/>
                  </a:cubicBezTo>
                  <a:cubicBezTo>
                    <a:pt x="524288" y="374026"/>
                    <a:pt x="597842" y="327122"/>
                    <a:pt x="678574" y="296484"/>
                  </a:cubicBezTo>
                  <a:cubicBezTo>
                    <a:pt x="758656" y="266154"/>
                    <a:pt x="848656" y="250782"/>
                    <a:pt x="946071" y="250782"/>
                  </a:cubicBezTo>
                  <a:lnTo>
                    <a:pt x="947491" y="250782"/>
                  </a:lnTo>
                  <a:cubicBezTo>
                    <a:pt x="1040469" y="250920"/>
                    <a:pt x="1127314" y="266706"/>
                    <a:pt x="1205621" y="297706"/>
                  </a:cubicBezTo>
                  <a:cubicBezTo>
                    <a:pt x="1283928" y="328706"/>
                    <a:pt x="1355846" y="375749"/>
                    <a:pt x="1419520" y="437631"/>
                  </a:cubicBezTo>
                  <a:cubicBezTo>
                    <a:pt x="1483195" y="499514"/>
                    <a:pt x="1531488" y="569417"/>
                    <a:pt x="1563217" y="645470"/>
                  </a:cubicBezTo>
                  <a:cubicBezTo>
                    <a:pt x="1594946" y="721522"/>
                    <a:pt x="1610998" y="806069"/>
                    <a:pt x="1610860" y="896547"/>
                  </a:cubicBezTo>
                  <a:cubicBezTo>
                    <a:pt x="1610919" y="940365"/>
                    <a:pt x="1607054" y="984099"/>
                    <a:pt x="1599324" y="1027229"/>
                  </a:cubicBezTo>
                  <a:cubicBezTo>
                    <a:pt x="1575621" y="1156532"/>
                    <a:pt x="1514628" y="1269911"/>
                    <a:pt x="1417982" y="1364193"/>
                  </a:cubicBezTo>
                  <a:close/>
                </a:path>
              </a:pathLst>
            </a:custGeom>
            <a:grpFill/>
            <a:ln w="1972" cap="flat">
              <a:noFill/>
              <a:prstDash val="solid"/>
              <a:miter/>
            </a:ln>
          </p:spPr>
          <p:txBody>
            <a:bodyPr rtlCol="0" anchor="ctr"/>
            <a:lstStyle/>
            <a:p>
              <a:endParaRPr lang="en-US"/>
            </a:p>
          </p:txBody>
        </p:sp>
        <p:sp>
          <p:nvSpPr>
            <p:cNvPr id="7" name="Freeform 14">
              <a:extLst>
                <a:ext uri="{FF2B5EF4-FFF2-40B4-BE49-F238E27FC236}">
                  <a16:creationId xmlns:a16="http://schemas.microsoft.com/office/drawing/2014/main" id="{9B99146A-4055-2125-3098-1EF0E51C5852}"/>
                </a:ext>
              </a:extLst>
            </p:cNvPr>
            <p:cNvSpPr/>
            <p:nvPr/>
          </p:nvSpPr>
          <p:spPr>
            <a:xfrm>
              <a:off x="469958" y="1647414"/>
              <a:ext cx="1719691" cy="1847802"/>
            </a:xfrm>
            <a:custGeom>
              <a:avLst/>
              <a:gdLst>
                <a:gd name="connsiteX0" fmla="*/ 0 w 1719691"/>
                <a:gd name="connsiteY0" fmla="*/ 0 h 1847802"/>
                <a:gd name="connsiteX1" fmla="*/ 0 w 1719691"/>
                <a:gd name="connsiteY1" fmla="*/ 1794395 h 1847802"/>
                <a:gd name="connsiteX2" fmla="*/ 277515 w 1719691"/>
                <a:gd name="connsiteY2" fmla="*/ 1794395 h 1847802"/>
                <a:gd name="connsiteX3" fmla="*/ 277534 w 1719691"/>
                <a:gd name="connsiteY3" fmla="*/ 607611 h 1847802"/>
                <a:gd name="connsiteX4" fmla="*/ 1707485 w 1719691"/>
                <a:gd name="connsiteY4" fmla="*/ 1837299 h 1847802"/>
                <a:gd name="connsiteX5" fmla="*/ 1719691 w 1719691"/>
                <a:gd name="connsiteY5" fmla="*/ 1847803 h 1847802"/>
                <a:gd name="connsiteX6" fmla="*/ 1719691 w 1719691"/>
                <a:gd name="connsiteY6" fmla="*/ 1476350 h 1847802"/>
                <a:gd name="connsiteX7" fmla="*/ 0 w 1719691"/>
                <a:gd name="connsiteY7" fmla="*/ 0 h 1847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9691" h="1847802">
                  <a:moveTo>
                    <a:pt x="0" y="0"/>
                  </a:moveTo>
                  <a:lnTo>
                    <a:pt x="0" y="1794395"/>
                  </a:lnTo>
                  <a:lnTo>
                    <a:pt x="277515" y="1794395"/>
                  </a:lnTo>
                  <a:lnTo>
                    <a:pt x="277534" y="607611"/>
                  </a:lnTo>
                  <a:lnTo>
                    <a:pt x="1707485" y="1837299"/>
                  </a:lnTo>
                  <a:lnTo>
                    <a:pt x="1719691" y="1847803"/>
                  </a:lnTo>
                  <a:lnTo>
                    <a:pt x="1719691" y="1476350"/>
                  </a:lnTo>
                  <a:lnTo>
                    <a:pt x="0" y="0"/>
                  </a:lnTo>
                  <a:close/>
                </a:path>
              </a:pathLst>
            </a:custGeom>
            <a:grpFill/>
            <a:ln w="1972" cap="flat">
              <a:noFill/>
              <a:prstDash val="solid"/>
              <a:miter/>
            </a:ln>
          </p:spPr>
          <p:txBody>
            <a:bodyPr rtlCol="0" anchor="ctr"/>
            <a:lstStyle/>
            <a:p>
              <a:endParaRPr lang="en-US"/>
            </a:p>
          </p:txBody>
        </p:sp>
      </p:grpSp>
    </p:spTree>
    <p:extLst>
      <p:ext uri="{BB962C8B-B14F-4D97-AF65-F5344CB8AC3E}">
        <p14:creationId xmlns:p14="http://schemas.microsoft.com/office/powerpoint/2010/main" val="281375516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3 Single column">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&lt;Document ID: change ID in footer or remove&gt; &lt;Change information classification in footer&gt;</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
        <p:nvSpPr>
          <p:cNvPr id="5" name="Text Placeholder 3">
            <a:extLst>
              <a:ext uri="{FF2B5EF4-FFF2-40B4-BE49-F238E27FC236}">
                <a16:creationId xmlns:a16="http://schemas.microsoft.com/office/drawing/2014/main" id="{6B3FE214-5976-44EB-8D69-829839140B4A}"/>
              </a:ext>
            </a:extLst>
          </p:cNvPr>
          <p:cNvSpPr>
            <a:spLocks noGrp="1"/>
          </p:cNvSpPr>
          <p:nvPr>
            <p:ph type="body" sz="quarter" idx="14"/>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1pPr>
            <a:lvl2pPr marL="230388" indent="0">
              <a:lnSpc>
                <a:spcPct val="100000"/>
              </a:lnSpc>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2pPr>
            <a:lvl3pPr marL="462578" indent="0">
              <a:lnSpc>
                <a:spcPct val="100000"/>
              </a:lnSpc>
              <a:spcBef>
                <a:spcPts val="0"/>
              </a:spcBef>
              <a:spcAft>
                <a:spcPts val="600"/>
              </a:spcAft>
              <a:buNone/>
              <a:defRPr sz="1100">
                <a:solidFill>
                  <a:schemeClr val="tx2"/>
                </a:solidFill>
                <a:latin typeface="Nokia Pure Text Light" panose="020B0403020202020204" pitchFamily="34" charset="0"/>
                <a:ea typeface="Nokia Pure Text Light" panose="020B0403020202020204" pitchFamily="34" charset="0"/>
              </a:defRPr>
            </a:lvl3pPr>
            <a:lvl4pPr marL="692966" indent="0">
              <a:lnSpc>
                <a:spcPct val="100000"/>
              </a:lnSpc>
              <a:spcBef>
                <a:spcPts val="0"/>
              </a:spcBef>
              <a:spcAft>
                <a:spcPts val="600"/>
              </a:spcAft>
              <a:buNone/>
              <a:defRPr sz="900">
                <a:solidFill>
                  <a:schemeClr val="tx2"/>
                </a:solidFill>
                <a:latin typeface="Nokia Pure Text Light" panose="020B0403020202020204" pitchFamily="34" charset="0"/>
                <a:ea typeface="Nokia Pure Text Light" panose="020B0403020202020204" pitchFamily="34" charset="0"/>
              </a:defRPr>
            </a:lvl4pPr>
            <a:lvl5pPr marL="923354" indent="0">
              <a:lnSpc>
                <a:spcPct val="100000"/>
              </a:lnSpc>
              <a:spcBef>
                <a:spcPts val="0"/>
              </a:spcBef>
              <a:spcAft>
                <a:spcPts val="600"/>
              </a:spcAft>
              <a:buFont typeface="Arial" panose="020B0604020202020204" pitchFamily="34" charset="0"/>
              <a:buNone/>
              <a:defRPr sz="700">
                <a:solidFill>
                  <a:schemeClr val="tx2"/>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69875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18/05/2024</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18/05/2024</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18/05/2024</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28.xml"/><Relationship Id="rId18" Type="http://schemas.openxmlformats.org/officeDocument/2006/relationships/slideLayout" Target="../slideLayouts/slideLayout33.xml"/><Relationship Id="rId26" Type="http://schemas.openxmlformats.org/officeDocument/2006/relationships/slideLayout" Target="../slideLayouts/slideLayout41.xml"/><Relationship Id="rId39" Type="http://schemas.openxmlformats.org/officeDocument/2006/relationships/slideLayout" Target="../slideLayouts/slideLayout54.xml"/><Relationship Id="rId21" Type="http://schemas.openxmlformats.org/officeDocument/2006/relationships/slideLayout" Target="../slideLayouts/slideLayout36.xml"/><Relationship Id="rId34" Type="http://schemas.openxmlformats.org/officeDocument/2006/relationships/slideLayout" Target="../slideLayouts/slideLayout49.xml"/><Relationship Id="rId42" Type="http://schemas.openxmlformats.org/officeDocument/2006/relationships/slideLayout" Target="../slideLayouts/slideLayout57.xml"/><Relationship Id="rId47" Type="http://schemas.openxmlformats.org/officeDocument/2006/relationships/slideLayout" Target="../slideLayouts/slideLayout62.xml"/><Relationship Id="rId50" Type="http://schemas.openxmlformats.org/officeDocument/2006/relationships/slideLayout" Target="../slideLayouts/slideLayout65.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29" Type="http://schemas.openxmlformats.org/officeDocument/2006/relationships/slideLayout" Target="../slideLayouts/slideLayout44.xml"/><Relationship Id="rId11" Type="http://schemas.openxmlformats.org/officeDocument/2006/relationships/slideLayout" Target="../slideLayouts/slideLayout26.xml"/><Relationship Id="rId24" Type="http://schemas.openxmlformats.org/officeDocument/2006/relationships/slideLayout" Target="../slideLayouts/slideLayout39.xml"/><Relationship Id="rId32" Type="http://schemas.openxmlformats.org/officeDocument/2006/relationships/slideLayout" Target="../slideLayouts/slideLayout47.xml"/><Relationship Id="rId37" Type="http://schemas.openxmlformats.org/officeDocument/2006/relationships/slideLayout" Target="../slideLayouts/slideLayout52.xml"/><Relationship Id="rId40" Type="http://schemas.openxmlformats.org/officeDocument/2006/relationships/slideLayout" Target="../slideLayouts/slideLayout55.xml"/><Relationship Id="rId45" Type="http://schemas.openxmlformats.org/officeDocument/2006/relationships/slideLayout" Target="../slideLayouts/slideLayout60.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23" Type="http://schemas.openxmlformats.org/officeDocument/2006/relationships/slideLayout" Target="../slideLayouts/slideLayout38.xml"/><Relationship Id="rId28" Type="http://schemas.openxmlformats.org/officeDocument/2006/relationships/slideLayout" Target="../slideLayouts/slideLayout43.xml"/><Relationship Id="rId36" Type="http://schemas.openxmlformats.org/officeDocument/2006/relationships/slideLayout" Target="../slideLayouts/slideLayout51.xml"/><Relationship Id="rId49" Type="http://schemas.openxmlformats.org/officeDocument/2006/relationships/slideLayout" Target="../slideLayouts/slideLayout64.xml"/><Relationship Id="rId10" Type="http://schemas.openxmlformats.org/officeDocument/2006/relationships/slideLayout" Target="../slideLayouts/slideLayout25.xml"/><Relationship Id="rId19" Type="http://schemas.openxmlformats.org/officeDocument/2006/relationships/slideLayout" Target="../slideLayouts/slideLayout34.xml"/><Relationship Id="rId31" Type="http://schemas.openxmlformats.org/officeDocument/2006/relationships/slideLayout" Target="../slideLayouts/slideLayout46.xml"/><Relationship Id="rId44" Type="http://schemas.openxmlformats.org/officeDocument/2006/relationships/slideLayout" Target="../slideLayouts/slideLayout59.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 Id="rId22" Type="http://schemas.openxmlformats.org/officeDocument/2006/relationships/slideLayout" Target="../slideLayouts/slideLayout37.xml"/><Relationship Id="rId27" Type="http://schemas.openxmlformats.org/officeDocument/2006/relationships/slideLayout" Target="../slideLayouts/slideLayout42.xml"/><Relationship Id="rId30" Type="http://schemas.openxmlformats.org/officeDocument/2006/relationships/slideLayout" Target="../slideLayouts/slideLayout45.xml"/><Relationship Id="rId35" Type="http://schemas.openxmlformats.org/officeDocument/2006/relationships/slideLayout" Target="../slideLayouts/slideLayout50.xml"/><Relationship Id="rId43" Type="http://schemas.openxmlformats.org/officeDocument/2006/relationships/slideLayout" Target="../slideLayouts/slideLayout58.xml"/><Relationship Id="rId48" Type="http://schemas.openxmlformats.org/officeDocument/2006/relationships/slideLayout" Target="../slideLayouts/slideLayout63.xml"/><Relationship Id="rId8" Type="http://schemas.openxmlformats.org/officeDocument/2006/relationships/slideLayout" Target="../slideLayouts/slideLayout23.xml"/><Relationship Id="rId51" Type="http://schemas.openxmlformats.org/officeDocument/2006/relationships/theme" Target="../theme/theme3.xml"/><Relationship Id="rId3" Type="http://schemas.openxmlformats.org/officeDocument/2006/relationships/slideLayout" Target="../slideLayouts/slideLayout18.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5" Type="http://schemas.openxmlformats.org/officeDocument/2006/relationships/slideLayout" Target="../slideLayouts/slideLayout40.xml"/><Relationship Id="rId33" Type="http://schemas.openxmlformats.org/officeDocument/2006/relationships/slideLayout" Target="../slideLayouts/slideLayout48.xml"/><Relationship Id="rId38" Type="http://schemas.openxmlformats.org/officeDocument/2006/relationships/slideLayout" Target="../slideLayouts/slideLayout53.xml"/><Relationship Id="rId46" Type="http://schemas.openxmlformats.org/officeDocument/2006/relationships/slideLayout" Target="../slideLayouts/slideLayout61.xml"/><Relationship Id="rId20" Type="http://schemas.openxmlformats.org/officeDocument/2006/relationships/slideLayout" Target="../slideLayouts/slideLayout35.xml"/><Relationship Id="rId41" Type="http://schemas.openxmlformats.org/officeDocument/2006/relationships/slideLayout" Target="../slideLayouts/slideLayout56.xml"/><Relationship Id="rId1" Type="http://schemas.openxmlformats.org/officeDocument/2006/relationships/slideLayout" Target="../slideLayouts/slideLayout16.xml"/><Relationship Id="rId6"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18/05/2024</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1031157"/>
      </p:ext>
    </p:extLst>
  </p:cSld>
  <p:clrMap bg1="lt1" tx1="dk1" bg2="lt2" tx2="dk2" accent1="accent1" accent2="accent2" accent3="accent3" accent4="accent4" accent5="accent5" accent6="accent6" hlink="hlink" folHlink="folHlink"/>
  <p:sldLayoutIdLst>
    <p:sldLayoutId id="2147485964" r:id="rId1"/>
    <p:sldLayoutId id="2147485965" r:id="rId2"/>
    <p:sldLayoutId id="2147485966" r:id="rId3"/>
    <p:sldLayoutId id="2147485967" r:id="rId4"/>
    <p:sldLayoutId id="2147485968" r:id="rId5"/>
    <p:sldLayoutId id="2147485969" r:id="rId6"/>
    <p:sldLayoutId id="2147485970" r:id="rId7"/>
    <p:sldLayoutId id="2147485971" r:id="rId8"/>
    <p:sldLayoutId id="2147485972" r:id="rId9"/>
    <p:sldLayoutId id="2147485973" r:id="rId10"/>
    <p:sldLayoutId id="2147485974" r:id="rId11"/>
    <p:sldLayoutId id="2147485975" r:id="rId12"/>
    <p:sldLayoutId id="2147485976" r:id="rId13"/>
    <p:sldLayoutId id="2147485977" r:id="rId14"/>
    <p:sldLayoutId id="2147485978" r:id="rId15"/>
    <p:sldLayoutId id="2147485979" r:id="rId16"/>
    <p:sldLayoutId id="2147485980" r:id="rId17"/>
    <p:sldLayoutId id="2147485981" r:id="rId18"/>
    <p:sldLayoutId id="2147485982" r:id="rId19"/>
    <p:sldLayoutId id="2147485983" r:id="rId20"/>
    <p:sldLayoutId id="2147485984" r:id="rId21"/>
    <p:sldLayoutId id="2147485985" r:id="rId22"/>
    <p:sldLayoutId id="2147485986" r:id="rId23"/>
    <p:sldLayoutId id="2147485987" r:id="rId24"/>
    <p:sldLayoutId id="2147485988" r:id="rId25"/>
    <p:sldLayoutId id="2147485989" r:id="rId26"/>
    <p:sldLayoutId id="2147485990" r:id="rId27"/>
    <p:sldLayoutId id="2147485991" r:id="rId28"/>
    <p:sldLayoutId id="2147485992" r:id="rId29"/>
    <p:sldLayoutId id="2147485993" r:id="rId30"/>
    <p:sldLayoutId id="2147485994" r:id="rId31"/>
    <p:sldLayoutId id="2147485995" r:id="rId32"/>
    <p:sldLayoutId id="2147485996" r:id="rId33"/>
    <p:sldLayoutId id="2147485997" r:id="rId34"/>
    <p:sldLayoutId id="2147485998" r:id="rId35"/>
    <p:sldLayoutId id="2147485999" r:id="rId36"/>
    <p:sldLayoutId id="2147486000" r:id="rId37"/>
    <p:sldLayoutId id="2147486001" r:id="rId38"/>
    <p:sldLayoutId id="2147486002" r:id="rId39"/>
    <p:sldLayoutId id="2147486003" r:id="rId40"/>
    <p:sldLayoutId id="2147486004" r:id="rId41"/>
    <p:sldLayoutId id="2147486005" r:id="rId42"/>
    <p:sldLayoutId id="2147486006" r:id="rId43"/>
    <p:sldLayoutId id="2147486007" r:id="rId44"/>
    <p:sldLayoutId id="2147486008" r:id="rId45"/>
    <p:sldLayoutId id="2147486009" r:id="rId46"/>
    <p:sldLayoutId id="2147486010" r:id="rId47"/>
    <p:sldLayoutId id="2147486011" r:id="rId48"/>
    <p:sldLayoutId id="2147486012" r:id="rId49"/>
    <p:sldLayoutId id="2147486013" r:id="rId50"/>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8.xml"/><Relationship Id="rId5" Type="http://schemas.openxmlformats.org/officeDocument/2006/relationships/chart" Target="../charts/chart4.xml"/><Relationship Id="rId4" Type="http://schemas.openxmlformats.org/officeDocument/2006/relationships/chart" Target="../charts/char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896815" y="1924050"/>
            <a:ext cx="7772400" cy="1295400"/>
          </a:xfrm>
          <a:prstGeom prst="rect">
            <a:avLst/>
          </a:prstGeom>
          <a:noFill/>
          <a:ln>
            <a:noFill/>
          </a:ln>
        </p:spPr>
        <p:txBody>
          <a:bodyPr lIns="91430" tIns="45715" rIns="91430" bIns="45715" anchor="ctr">
            <a:normAutofit lnSpcReduction="10000"/>
          </a:bodyPr>
          <a:lstStyle/>
          <a:p>
            <a:pPr algn="ctr">
              <a:defRPr/>
            </a:pPr>
            <a:r>
              <a:rPr lang="en-GB" sz="4000" b="1" i="1" kern="0">
                <a:solidFill>
                  <a:srgbClr val="FF0000"/>
                </a:solidFill>
                <a:effectLst>
                  <a:outerShdw blurRad="38100" dist="38100" dir="2700000" algn="tl">
                    <a:srgbClr val="C0C0C0"/>
                  </a:outerShdw>
                </a:effectLst>
                <a:latin typeface="+mj-lt"/>
                <a:ea typeface="ＭＳ Ｐゴシック" charset="0"/>
              </a:rPr>
              <a:t>Lessons learnt from 5G study: Coordination with RAN study</a:t>
            </a:r>
            <a:endParaRPr lang="en-GB" sz="4000" b="1" kern="0">
              <a:solidFill>
                <a:srgbClr val="FF0000"/>
              </a:solidFill>
              <a:latin typeface="+mj-lt"/>
              <a:ea typeface="ＭＳ Ｐゴシック"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0" y="4773147"/>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a:solidFill>
                  <a:schemeClr val="bg1"/>
                </a:solidFill>
                <a:latin typeface="Arial"/>
                <a:ea typeface="MS PGothic"/>
                <a:cs typeface="Arial"/>
              </a:rPr>
              <a:t>S1-241121 3GPP SA1#106, 2</a:t>
            </a:r>
            <a:r>
              <a:rPr lang="en-US" altLang="en-US" sz="1000">
                <a:solidFill>
                  <a:schemeClr val="bg1"/>
                </a:solidFill>
                <a:latin typeface="Arial"/>
                <a:ea typeface="MS PGothic"/>
                <a:cs typeface="Arial"/>
              </a:rPr>
              <a:t>7-31 May 2024 - Korea, Jeju</a:t>
            </a:r>
            <a:endParaRPr lang="en-GB" altLang="en-US" sz="1000">
              <a:solidFill>
                <a:schemeClr val="bg1"/>
              </a:solidFill>
              <a:latin typeface="Arial"/>
              <a:ea typeface="MS PGothic"/>
              <a:cs typeface="Arial"/>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a:latin typeface="Arial" panose="020B0604020202020204" pitchFamily="34" charset="0"/>
              </a:rPr>
              <a:t>© 3GPP 2024</a:t>
            </a:r>
          </a:p>
        </p:txBody>
      </p:sp>
      <p:sp>
        <p:nvSpPr>
          <p:cNvPr id="3" name="Subtitle 6">
            <a:extLst>
              <a:ext uri="{FF2B5EF4-FFF2-40B4-BE49-F238E27FC236}">
                <a16:creationId xmlns:a16="http://schemas.microsoft.com/office/drawing/2014/main" id="{BA21789F-DBA3-8DB5-B511-F1D5B7C120C0}"/>
              </a:ext>
            </a:extLst>
          </p:cNvPr>
          <p:cNvSpPr txBox="1">
            <a:spLocks/>
          </p:cNvSpPr>
          <p:nvPr/>
        </p:nvSpPr>
        <p:spPr bwMode="auto">
          <a:xfrm>
            <a:off x="1339850" y="3648890"/>
            <a:ext cx="7643813"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nSpc>
                <a:spcPct val="80000"/>
              </a:lnSpc>
              <a:buFontTx/>
              <a:buNone/>
            </a:pPr>
            <a:r>
              <a:rPr lang="en-GB" altLang="en-US" sz="1400" kern="0">
                <a:latin typeface="Arial" panose="020B0604020202020204" pitchFamily="34" charset="0"/>
              </a:rPr>
              <a:t>Source: 		Nokia	</a:t>
            </a:r>
          </a:p>
          <a:p>
            <a:pPr marL="0" indent="0">
              <a:lnSpc>
                <a:spcPct val="80000"/>
              </a:lnSpc>
              <a:buFontTx/>
              <a:buNone/>
            </a:pPr>
            <a:r>
              <a:rPr lang="en-GB" altLang="en-US" sz="1400" kern="0">
                <a:latin typeface="Arial" panose="020B0604020202020204" pitchFamily="34" charset="0"/>
              </a:rPr>
              <a:t>Agenda item: 	10.2</a:t>
            </a:r>
          </a:p>
          <a:p>
            <a:pPr marL="0" indent="0">
              <a:lnSpc>
                <a:spcPct val="80000"/>
              </a:lnSpc>
              <a:buFontTx/>
              <a:buNone/>
            </a:pPr>
            <a:r>
              <a:rPr lang="en-GB" altLang="en-US" sz="1400" kern="0">
                <a:latin typeface="Arial" panose="020B0604020202020204" pitchFamily="34" charset="0"/>
              </a:rPr>
              <a:t>Document  for:	Discussion</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51A6A6D-DDAB-3851-9B88-6556FF27705D}"/>
              </a:ext>
            </a:extLst>
          </p:cNvPr>
          <p:cNvSpPr>
            <a:spLocks noGrp="1"/>
          </p:cNvSpPr>
          <p:nvPr>
            <p:ph type="body" sz="quarter" idx="12"/>
          </p:nvPr>
        </p:nvSpPr>
        <p:spPr/>
        <p:txBody>
          <a:bodyPr/>
          <a:lstStyle/>
          <a:p>
            <a:r>
              <a:rPr lang="en-US"/>
              <a:t>5G RAN Study</a:t>
            </a:r>
          </a:p>
        </p:txBody>
      </p:sp>
      <p:sp>
        <p:nvSpPr>
          <p:cNvPr id="3" name="Text Placeholder 2">
            <a:extLst>
              <a:ext uri="{FF2B5EF4-FFF2-40B4-BE49-F238E27FC236}">
                <a16:creationId xmlns:a16="http://schemas.microsoft.com/office/drawing/2014/main" id="{9A7A0900-02FB-0576-D281-4B2850C3DF12}"/>
              </a:ext>
            </a:extLst>
          </p:cNvPr>
          <p:cNvSpPr>
            <a:spLocks noGrp="1"/>
          </p:cNvSpPr>
          <p:nvPr>
            <p:ph type="body" sz="quarter" idx="13"/>
          </p:nvPr>
        </p:nvSpPr>
        <p:spPr/>
        <p:txBody>
          <a:bodyPr/>
          <a:lstStyle/>
          <a:p>
            <a:r>
              <a:rPr lang="en-US"/>
              <a:t>Service requirements and operational requirements expanded in TR 38.913</a:t>
            </a:r>
          </a:p>
        </p:txBody>
      </p:sp>
      <p:sp>
        <p:nvSpPr>
          <p:cNvPr id="4" name="Text Placeholder 3">
            <a:extLst>
              <a:ext uri="{FF2B5EF4-FFF2-40B4-BE49-F238E27FC236}">
                <a16:creationId xmlns:a16="http://schemas.microsoft.com/office/drawing/2014/main" id="{AC3F70CE-1D29-63A4-1972-2A0755928727}"/>
              </a:ext>
            </a:extLst>
          </p:cNvPr>
          <p:cNvSpPr>
            <a:spLocks noGrp="1"/>
          </p:cNvSpPr>
          <p:nvPr>
            <p:ph type="body" sz="quarter" idx="15"/>
          </p:nvPr>
        </p:nvSpPr>
        <p:spPr>
          <a:xfrm>
            <a:off x="417338" y="1260000"/>
            <a:ext cx="8308800" cy="553432"/>
          </a:xfrm>
        </p:spPr>
        <p:txBody>
          <a:bodyPr/>
          <a:lstStyle/>
          <a:p>
            <a:r>
              <a:rPr lang="en-US"/>
              <a:t>RP-160811: </a:t>
            </a:r>
            <a:r>
              <a:rPr lang="en-US" i="1"/>
              <a:t>The inputs from other organizations and WGs, e.g., NGMN, ITU-R, and </a:t>
            </a:r>
            <a:r>
              <a:rPr lang="en-US" b="1" i="1"/>
              <a:t>3GPP SA1</a:t>
            </a:r>
            <a:r>
              <a:rPr lang="en-US" i="1"/>
              <a:t>, can be referred to in the discussions. The study item will </a:t>
            </a:r>
            <a:r>
              <a:rPr lang="en-US" b="1" i="1"/>
              <a:t>convert required capabilities in those inputs to technical metrics that can be evaluated from RAN perspective</a:t>
            </a:r>
            <a:r>
              <a:rPr lang="en-US" i="1"/>
              <a:t>. </a:t>
            </a:r>
          </a:p>
        </p:txBody>
      </p:sp>
      <p:sp>
        <p:nvSpPr>
          <p:cNvPr id="5" name="Footer Placeholder 4">
            <a:extLst>
              <a:ext uri="{FF2B5EF4-FFF2-40B4-BE49-F238E27FC236}">
                <a16:creationId xmlns:a16="http://schemas.microsoft.com/office/drawing/2014/main" id="{7F17B81C-2FAA-DB14-1147-F7627899E480}"/>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1135"/>
                </a:solidFill>
                <a:effectLst/>
                <a:uLnTx/>
                <a:uFillTx/>
                <a:latin typeface="Nokia Pure Text Light" panose="020B0304040602060303" pitchFamily="34" charset="0"/>
                <a:ea typeface="Nokia Pure Text Light" panose="020B0304040602060303" pitchFamily="34" charset="0"/>
                <a:cs typeface="Nokia Pure Text Light" panose="020B0304040602060303" pitchFamily="34" charset="0"/>
              </a:rPr>
              <a:t>Customer Confidential</a:t>
            </a:r>
          </a:p>
        </p:txBody>
      </p:sp>
      <p:pic>
        <p:nvPicPr>
          <p:cNvPr id="9" name="Picture 8">
            <a:extLst>
              <a:ext uri="{FF2B5EF4-FFF2-40B4-BE49-F238E27FC236}">
                <a16:creationId xmlns:a16="http://schemas.microsoft.com/office/drawing/2014/main" id="{90865EB5-90A2-E770-89F5-61C4B578ABC0}"/>
              </a:ext>
            </a:extLst>
          </p:cNvPr>
          <p:cNvPicPr>
            <a:picLocks noChangeAspect="1"/>
          </p:cNvPicPr>
          <p:nvPr/>
        </p:nvPicPr>
        <p:blipFill>
          <a:blip r:embed="rId2"/>
          <a:stretch>
            <a:fillRect/>
          </a:stretch>
        </p:blipFill>
        <p:spPr>
          <a:xfrm>
            <a:off x="417338" y="1780058"/>
            <a:ext cx="3811005" cy="3348074"/>
          </a:xfrm>
          <a:prstGeom prst="rect">
            <a:avLst/>
          </a:prstGeom>
        </p:spPr>
      </p:pic>
      <p:pic>
        <p:nvPicPr>
          <p:cNvPr id="11" name="Picture 10">
            <a:extLst>
              <a:ext uri="{FF2B5EF4-FFF2-40B4-BE49-F238E27FC236}">
                <a16:creationId xmlns:a16="http://schemas.microsoft.com/office/drawing/2014/main" id="{D3502F8A-8055-3B03-5364-7B8E36AE9E03}"/>
              </a:ext>
            </a:extLst>
          </p:cNvPr>
          <p:cNvPicPr>
            <a:picLocks noChangeAspect="1"/>
          </p:cNvPicPr>
          <p:nvPr/>
        </p:nvPicPr>
        <p:blipFill>
          <a:blip r:embed="rId3"/>
          <a:stretch>
            <a:fillRect/>
          </a:stretch>
        </p:blipFill>
        <p:spPr>
          <a:xfrm>
            <a:off x="4915659" y="1649723"/>
            <a:ext cx="3444569" cy="3493777"/>
          </a:xfrm>
          <a:prstGeom prst="rect">
            <a:avLst/>
          </a:prstGeom>
        </p:spPr>
      </p:pic>
      <p:sp>
        <p:nvSpPr>
          <p:cNvPr id="14" name="Oval 13">
            <a:extLst>
              <a:ext uri="{FF2B5EF4-FFF2-40B4-BE49-F238E27FC236}">
                <a16:creationId xmlns:a16="http://schemas.microsoft.com/office/drawing/2014/main" id="{B4189527-175E-11B7-364C-CB77B5A5E5B5}"/>
              </a:ext>
            </a:extLst>
          </p:cNvPr>
          <p:cNvSpPr/>
          <p:nvPr/>
        </p:nvSpPr>
        <p:spPr>
          <a:xfrm>
            <a:off x="4687261" y="1567543"/>
            <a:ext cx="2397418" cy="85292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300"/>
              </a:spcAft>
              <a:buClrTx/>
              <a:buSzPct val="100000"/>
              <a:buFontTx/>
              <a:buNone/>
              <a:tabLst/>
              <a:defRPr/>
            </a:pPr>
            <a:endParaRPr kumimoji="0" lang="en-US" sz="1200" b="0" i="0" u="none" strike="noStrike" kern="1200" cap="none" spc="0" normalizeH="0" baseline="0" noProof="0">
              <a:ln>
                <a:noFill/>
              </a:ln>
              <a:solidFill>
                <a:srgbClr val="001135"/>
              </a:solidFill>
              <a:effectLst/>
              <a:uLnTx/>
              <a:uFillTx/>
              <a:latin typeface="Nokia Pure Text Light"/>
              <a:ea typeface="+mn-ea"/>
              <a:cs typeface="+mn-cs"/>
            </a:endParaRPr>
          </a:p>
        </p:txBody>
      </p:sp>
      <p:sp>
        <p:nvSpPr>
          <p:cNvPr id="16" name="Oval 15">
            <a:extLst>
              <a:ext uri="{FF2B5EF4-FFF2-40B4-BE49-F238E27FC236}">
                <a16:creationId xmlns:a16="http://schemas.microsoft.com/office/drawing/2014/main" id="{1F042277-623C-EEF8-F84D-DFECB188915D}"/>
              </a:ext>
            </a:extLst>
          </p:cNvPr>
          <p:cNvSpPr/>
          <p:nvPr/>
        </p:nvSpPr>
        <p:spPr>
          <a:xfrm>
            <a:off x="4915658" y="3188873"/>
            <a:ext cx="1631139" cy="11526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300"/>
              </a:spcAft>
              <a:buClrTx/>
              <a:buSzPct val="100000"/>
              <a:buFontTx/>
              <a:buNone/>
              <a:tabLst/>
              <a:defRPr/>
            </a:pPr>
            <a:endParaRPr kumimoji="0" lang="en-US" sz="1200" b="0" i="0" u="none" strike="noStrike" kern="1200" cap="none" spc="0" normalizeH="0" baseline="0" noProof="0">
              <a:ln>
                <a:noFill/>
              </a:ln>
              <a:solidFill>
                <a:srgbClr val="001135"/>
              </a:solidFill>
              <a:effectLst/>
              <a:uLnTx/>
              <a:uFillTx/>
              <a:latin typeface="Nokia Pure Text Light"/>
              <a:ea typeface="+mn-ea"/>
              <a:cs typeface="+mn-cs"/>
            </a:endParaRPr>
          </a:p>
        </p:txBody>
      </p:sp>
      <p:sp>
        <p:nvSpPr>
          <p:cNvPr id="17" name="Oval 16">
            <a:extLst>
              <a:ext uri="{FF2B5EF4-FFF2-40B4-BE49-F238E27FC236}">
                <a16:creationId xmlns:a16="http://schemas.microsoft.com/office/drawing/2014/main" id="{4DF0318C-A90D-CF36-8A4B-969B31FAA7CA}"/>
              </a:ext>
            </a:extLst>
          </p:cNvPr>
          <p:cNvSpPr/>
          <p:nvPr/>
        </p:nvSpPr>
        <p:spPr>
          <a:xfrm>
            <a:off x="4687261" y="3618521"/>
            <a:ext cx="2397418" cy="38972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300"/>
              </a:spcAft>
              <a:buClrTx/>
              <a:buSzPct val="100000"/>
              <a:buFontTx/>
              <a:buNone/>
              <a:tabLst/>
              <a:defRPr/>
            </a:pPr>
            <a:endParaRPr kumimoji="0" lang="en-US" sz="1200" b="0" i="0" u="none" strike="noStrike" kern="1200" cap="none" spc="0" normalizeH="0" baseline="0" noProof="0">
              <a:ln>
                <a:noFill/>
              </a:ln>
              <a:solidFill>
                <a:srgbClr val="001135"/>
              </a:solidFill>
              <a:effectLst/>
              <a:uLnTx/>
              <a:uFillTx/>
              <a:latin typeface="Nokia Pure Text Light"/>
              <a:ea typeface="+mn-ea"/>
              <a:cs typeface="+mn-cs"/>
            </a:endParaRPr>
          </a:p>
        </p:txBody>
      </p:sp>
      <p:sp>
        <p:nvSpPr>
          <p:cNvPr id="18" name="Oval 17">
            <a:extLst>
              <a:ext uri="{FF2B5EF4-FFF2-40B4-BE49-F238E27FC236}">
                <a16:creationId xmlns:a16="http://schemas.microsoft.com/office/drawing/2014/main" id="{F282F5A6-7D0E-B53B-3052-03AD3DF9D107}"/>
              </a:ext>
            </a:extLst>
          </p:cNvPr>
          <p:cNvSpPr/>
          <p:nvPr/>
        </p:nvSpPr>
        <p:spPr>
          <a:xfrm>
            <a:off x="4759392" y="3503260"/>
            <a:ext cx="1631139" cy="11526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300"/>
              </a:spcAft>
              <a:buClrTx/>
              <a:buSzPct val="100000"/>
              <a:buFontTx/>
              <a:buNone/>
              <a:tabLst/>
              <a:defRPr/>
            </a:pPr>
            <a:endParaRPr kumimoji="0" lang="en-US" sz="1200" b="0" i="0" u="none" strike="noStrike" kern="1200" cap="none" spc="0" normalizeH="0" baseline="0" noProof="0">
              <a:ln>
                <a:noFill/>
              </a:ln>
              <a:solidFill>
                <a:srgbClr val="001135"/>
              </a:solidFill>
              <a:effectLst/>
              <a:uLnTx/>
              <a:uFillTx/>
              <a:latin typeface="Nokia Pure Text Light"/>
              <a:ea typeface="+mn-ea"/>
              <a:cs typeface="+mn-cs"/>
            </a:endParaRPr>
          </a:p>
        </p:txBody>
      </p:sp>
      <p:sp>
        <p:nvSpPr>
          <p:cNvPr id="19" name="Oval 18">
            <a:extLst>
              <a:ext uri="{FF2B5EF4-FFF2-40B4-BE49-F238E27FC236}">
                <a16:creationId xmlns:a16="http://schemas.microsoft.com/office/drawing/2014/main" id="{1927D28E-B800-B7F8-33B6-6A178CD2D101}"/>
              </a:ext>
            </a:extLst>
          </p:cNvPr>
          <p:cNvSpPr/>
          <p:nvPr/>
        </p:nvSpPr>
        <p:spPr>
          <a:xfrm>
            <a:off x="4687261" y="4378980"/>
            <a:ext cx="2397418" cy="70032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300"/>
              </a:spcAft>
              <a:buClrTx/>
              <a:buSzPct val="100000"/>
              <a:buFontTx/>
              <a:buNone/>
              <a:tabLst/>
              <a:defRPr/>
            </a:pPr>
            <a:endParaRPr kumimoji="0" lang="en-US" sz="1200" b="0" i="0" u="none" strike="noStrike" kern="1200" cap="none" spc="0" normalizeH="0" baseline="0" noProof="0">
              <a:ln>
                <a:noFill/>
              </a:ln>
              <a:solidFill>
                <a:srgbClr val="001135"/>
              </a:solidFill>
              <a:effectLst/>
              <a:uLnTx/>
              <a:uFillTx/>
              <a:latin typeface="Nokia Pure Text Light"/>
              <a:ea typeface="+mn-ea"/>
              <a:cs typeface="+mn-cs"/>
            </a:endParaRPr>
          </a:p>
        </p:txBody>
      </p:sp>
      <p:sp>
        <p:nvSpPr>
          <p:cNvPr id="6" name="Oval 5">
            <a:extLst>
              <a:ext uri="{FF2B5EF4-FFF2-40B4-BE49-F238E27FC236}">
                <a16:creationId xmlns:a16="http://schemas.microsoft.com/office/drawing/2014/main" id="{7A6B4C7A-3E50-FA07-0E5D-FB08B264CC1D}"/>
              </a:ext>
            </a:extLst>
          </p:cNvPr>
          <p:cNvSpPr/>
          <p:nvPr/>
        </p:nvSpPr>
        <p:spPr>
          <a:xfrm>
            <a:off x="261071" y="4990940"/>
            <a:ext cx="3967271" cy="12182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300"/>
              </a:spcAft>
              <a:buClrTx/>
              <a:buSzPct val="100000"/>
              <a:buFontTx/>
              <a:buNone/>
              <a:tabLst/>
              <a:defRPr/>
            </a:pPr>
            <a:endParaRPr kumimoji="0" lang="en-US" sz="1200" b="0" i="0" u="none" strike="noStrike" kern="1200" cap="none" spc="0" normalizeH="0" baseline="0" noProof="0">
              <a:ln>
                <a:noFill/>
              </a:ln>
              <a:solidFill>
                <a:srgbClr val="001135"/>
              </a:solidFill>
              <a:effectLst/>
              <a:uLnTx/>
              <a:uFillTx/>
              <a:latin typeface="Nokia Pure Text Light"/>
              <a:ea typeface="+mn-ea"/>
              <a:cs typeface="+mn-cs"/>
            </a:endParaRPr>
          </a:p>
        </p:txBody>
      </p:sp>
    </p:spTree>
    <p:extLst>
      <p:ext uri="{BB962C8B-B14F-4D97-AF65-F5344CB8AC3E}">
        <p14:creationId xmlns:p14="http://schemas.microsoft.com/office/powerpoint/2010/main" val="7468795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5D98110-4E9A-2CFA-C90C-54BE71731FA1}"/>
              </a:ext>
            </a:extLst>
          </p:cNvPr>
          <p:cNvSpPr>
            <a:spLocks noGrp="1"/>
          </p:cNvSpPr>
          <p:nvPr>
            <p:ph type="body" sz="quarter" idx="12"/>
          </p:nvPr>
        </p:nvSpPr>
        <p:spPr/>
        <p:txBody>
          <a:bodyPr/>
          <a:lstStyle/>
          <a:p>
            <a:r>
              <a:rPr lang="en-US"/>
              <a:t>Methodology</a:t>
            </a:r>
          </a:p>
        </p:txBody>
      </p:sp>
      <p:sp>
        <p:nvSpPr>
          <p:cNvPr id="3" name="Text Placeholder 2">
            <a:extLst>
              <a:ext uri="{FF2B5EF4-FFF2-40B4-BE49-F238E27FC236}">
                <a16:creationId xmlns:a16="http://schemas.microsoft.com/office/drawing/2014/main" id="{E696722E-04CF-A18A-6DD6-3B012E8B90B5}"/>
              </a:ext>
            </a:extLst>
          </p:cNvPr>
          <p:cNvSpPr>
            <a:spLocks noGrp="1"/>
          </p:cNvSpPr>
          <p:nvPr>
            <p:ph type="body" sz="quarter" idx="13"/>
          </p:nvPr>
        </p:nvSpPr>
        <p:spPr/>
        <p:txBody>
          <a:bodyPr/>
          <a:lstStyle/>
          <a:p>
            <a:endParaRPr lang="en-US"/>
          </a:p>
        </p:txBody>
      </p:sp>
      <p:sp>
        <p:nvSpPr>
          <p:cNvPr id="4" name="Text Placeholder 3">
            <a:extLst>
              <a:ext uri="{FF2B5EF4-FFF2-40B4-BE49-F238E27FC236}">
                <a16:creationId xmlns:a16="http://schemas.microsoft.com/office/drawing/2014/main" id="{B9A11E06-C488-6052-C575-9D498D3035B7}"/>
              </a:ext>
            </a:extLst>
          </p:cNvPr>
          <p:cNvSpPr>
            <a:spLocks noGrp="1"/>
          </p:cNvSpPr>
          <p:nvPr>
            <p:ph type="body" sz="quarter" idx="15"/>
          </p:nvPr>
        </p:nvSpPr>
        <p:spPr/>
        <p:txBody>
          <a:bodyPr/>
          <a:lstStyle/>
          <a:p>
            <a:r>
              <a:rPr lang="en-US"/>
              <a:t>Only take RAN 5G study SA1 relevant requirements (can be subjective) into the analysis.</a:t>
            </a:r>
          </a:p>
          <a:p>
            <a:r>
              <a:rPr lang="en-US"/>
              <a:t>Within one requirement, include not SA1 relevant part for completeness.</a:t>
            </a:r>
          </a:p>
          <a:p>
            <a:r>
              <a:rPr lang="en-US"/>
              <a:t>For the evaluation of SA1 cover or not, we only consider SA1 relevant part.</a:t>
            </a:r>
          </a:p>
          <a:p>
            <a:r>
              <a:rPr lang="en-US"/>
              <a:t>Only include the references to SA1 TR and TS.</a:t>
            </a:r>
          </a:p>
          <a:p>
            <a:r>
              <a:rPr lang="en-US"/>
              <a:t>Check TS 22.261 v16.6.0 (at the time of SMARTER_Ph2 completion Dec. 2018) and other R16 TS to see what were taken up by SA1 normative work.</a:t>
            </a:r>
          </a:p>
          <a:p>
            <a:endParaRPr lang="en-US"/>
          </a:p>
          <a:p>
            <a:endParaRPr lang="en-US"/>
          </a:p>
          <a:p>
            <a:pPr marL="0" indent="0">
              <a:buNone/>
            </a:pPr>
            <a:r>
              <a:rPr lang="en-US">
                <a:highlight>
                  <a:srgbClr val="00FF00"/>
                </a:highlight>
              </a:rPr>
              <a:t>Covered</a:t>
            </a:r>
            <a:r>
              <a:rPr lang="en-US"/>
              <a:t>, </a:t>
            </a:r>
            <a:r>
              <a:rPr lang="en-US">
                <a:highlight>
                  <a:srgbClr val="FFFF00"/>
                </a:highlight>
              </a:rPr>
              <a:t>partially covered</a:t>
            </a:r>
            <a:r>
              <a:rPr lang="en-US"/>
              <a:t>, </a:t>
            </a:r>
            <a:r>
              <a:rPr lang="en-US">
                <a:solidFill>
                  <a:schemeClr val="bg1"/>
                </a:solidFill>
                <a:highlight>
                  <a:srgbClr val="FF0000"/>
                </a:highlight>
              </a:rPr>
              <a:t>not covered</a:t>
            </a:r>
          </a:p>
          <a:p>
            <a:endParaRPr lang="en-US"/>
          </a:p>
        </p:txBody>
      </p:sp>
    </p:spTree>
    <p:extLst>
      <p:ext uri="{BB962C8B-B14F-4D97-AF65-F5344CB8AC3E}">
        <p14:creationId xmlns:p14="http://schemas.microsoft.com/office/powerpoint/2010/main" val="942529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21BF21-F9CE-BC61-1322-5EBC19B4DEC1}"/>
              </a:ext>
            </a:extLst>
          </p:cNvPr>
          <p:cNvSpPr>
            <a:spLocks noGrp="1"/>
          </p:cNvSpPr>
          <p:nvPr>
            <p:ph type="body" sz="quarter" idx="12"/>
          </p:nvPr>
        </p:nvSpPr>
        <p:spPr/>
        <p:txBody>
          <a:bodyPr/>
          <a:lstStyle/>
          <a:p>
            <a:r>
              <a:rPr lang="en-US"/>
              <a:t>Requirements for architecture and migration of Next Generation Radio Access Technologies</a:t>
            </a:r>
          </a:p>
        </p:txBody>
      </p:sp>
      <p:sp>
        <p:nvSpPr>
          <p:cNvPr id="5" name="Footer Placeholder 4">
            <a:extLst>
              <a:ext uri="{FF2B5EF4-FFF2-40B4-BE49-F238E27FC236}">
                <a16:creationId xmlns:a16="http://schemas.microsoft.com/office/drawing/2014/main" id="{100033E4-741D-F426-0E2F-3DAB24AC8ECD}"/>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1135"/>
                </a:solidFill>
                <a:effectLst/>
                <a:uLnTx/>
                <a:uFillTx/>
                <a:latin typeface="Nokia Pure Text Light" panose="020B0304040602060303" pitchFamily="34" charset="0"/>
                <a:ea typeface="Nokia Pure Text Light" panose="020B0304040602060303" pitchFamily="34" charset="0"/>
                <a:cs typeface="Nokia Pure Text Light" panose="020B0304040602060303" pitchFamily="34" charset="0"/>
              </a:rPr>
              <a:t>Customer Confidential</a:t>
            </a:r>
          </a:p>
        </p:txBody>
      </p:sp>
      <p:graphicFrame>
        <p:nvGraphicFramePr>
          <p:cNvPr id="6" name="Table 5">
            <a:extLst>
              <a:ext uri="{FF2B5EF4-FFF2-40B4-BE49-F238E27FC236}">
                <a16:creationId xmlns:a16="http://schemas.microsoft.com/office/drawing/2014/main" id="{5C60AD09-95B9-9BA4-EC2D-624A7632D8F5}"/>
              </a:ext>
            </a:extLst>
          </p:cNvPr>
          <p:cNvGraphicFramePr>
            <a:graphicFrameLocks noGrp="1"/>
          </p:cNvGraphicFramePr>
          <p:nvPr/>
        </p:nvGraphicFramePr>
        <p:xfrm>
          <a:off x="417600" y="1117118"/>
          <a:ext cx="8271415" cy="3898844"/>
        </p:xfrm>
        <a:graphic>
          <a:graphicData uri="http://schemas.openxmlformats.org/drawingml/2006/table">
            <a:tbl>
              <a:tblPr firstRow="1" bandRow="1">
                <a:tableStyleId>{5C22544A-7EE6-4342-B048-85BDC9FD1C3A}</a:tableStyleId>
              </a:tblPr>
              <a:tblGrid>
                <a:gridCol w="3631517">
                  <a:extLst>
                    <a:ext uri="{9D8B030D-6E8A-4147-A177-3AD203B41FA5}">
                      <a16:colId xmlns:a16="http://schemas.microsoft.com/office/drawing/2014/main" val="1681800622"/>
                    </a:ext>
                  </a:extLst>
                </a:gridCol>
                <a:gridCol w="1660843">
                  <a:extLst>
                    <a:ext uri="{9D8B030D-6E8A-4147-A177-3AD203B41FA5}">
                      <a16:colId xmlns:a16="http://schemas.microsoft.com/office/drawing/2014/main" val="3939611"/>
                    </a:ext>
                  </a:extLst>
                </a:gridCol>
                <a:gridCol w="1611694">
                  <a:extLst>
                    <a:ext uri="{9D8B030D-6E8A-4147-A177-3AD203B41FA5}">
                      <a16:colId xmlns:a16="http://schemas.microsoft.com/office/drawing/2014/main" val="3393970123"/>
                    </a:ext>
                  </a:extLst>
                </a:gridCol>
                <a:gridCol w="1367361">
                  <a:extLst>
                    <a:ext uri="{9D8B030D-6E8A-4147-A177-3AD203B41FA5}">
                      <a16:colId xmlns:a16="http://schemas.microsoft.com/office/drawing/2014/main" val="3884331980"/>
                    </a:ext>
                  </a:extLst>
                </a:gridCol>
              </a:tblGrid>
              <a:tr h="209091">
                <a:tc>
                  <a:txBody>
                    <a:bodyPr/>
                    <a:lstStyle/>
                    <a:p>
                      <a:r>
                        <a:rPr lang="en-US" sz="800"/>
                        <a:t>RAN requirements relevant to SA1</a:t>
                      </a:r>
                    </a:p>
                  </a:txBody>
                  <a:tcPr/>
                </a:tc>
                <a:tc>
                  <a:txBody>
                    <a:bodyPr/>
                    <a:lstStyle/>
                    <a:p>
                      <a:r>
                        <a:rPr lang="en-US" sz="800"/>
                        <a:t>SA1 FS_SMARTER TR reference</a:t>
                      </a:r>
                    </a:p>
                  </a:txBody>
                  <a:tcPr/>
                </a:tc>
                <a:tc>
                  <a:txBody>
                    <a:bodyPr/>
                    <a:lstStyle/>
                    <a:p>
                      <a:r>
                        <a:rPr lang="en-US" sz="800"/>
                        <a:t>SA1 R16 TS reference</a:t>
                      </a:r>
                    </a:p>
                  </a:txBody>
                  <a:tcPr/>
                </a:tc>
                <a:tc>
                  <a:txBody>
                    <a:bodyPr/>
                    <a:lstStyle/>
                    <a:p>
                      <a:r>
                        <a:rPr lang="en-US" sz="800"/>
                        <a:t>Comment</a:t>
                      </a:r>
                    </a:p>
                  </a:txBody>
                  <a:tcPr/>
                </a:tc>
                <a:extLst>
                  <a:ext uri="{0D108BD9-81ED-4DB2-BD59-A6C34878D82A}">
                    <a16:rowId xmlns:a16="http://schemas.microsoft.com/office/drawing/2014/main" val="3741095422"/>
                  </a:ext>
                </a:extLst>
              </a:tr>
              <a:tr h="737056">
                <a:tc>
                  <a:txBody>
                    <a:bodyPr/>
                    <a:lstStyle/>
                    <a:p>
                      <a:r>
                        <a:rPr lang="en-US" sz="800">
                          <a:solidFill>
                            <a:schemeClr val="tx2"/>
                          </a:solidFill>
                        </a:rPr>
                        <a:t>The RAN architecture shall support tight interworking between the new RAT and LTE.</a:t>
                      </a:r>
                    </a:p>
                    <a:p>
                      <a:pPr marL="171450" indent="-171450">
                        <a:buFont typeface="Nokia Pure Text Light" panose="020B0304040602060303" pitchFamily="34" charset="0"/>
                        <a:buChar char="−"/>
                      </a:pPr>
                      <a:r>
                        <a:rPr lang="en-US" sz="800">
                          <a:solidFill>
                            <a:schemeClr val="tx2"/>
                          </a:solidFill>
                        </a:rPr>
                        <a:t>Considering high performing inter-RAT mobility and aggregation of data flows via at least dual connectivity between LTE and new RAT. This shall be supported for both collocated and non-collocated site deployments.</a:t>
                      </a:r>
                    </a:p>
                  </a:txBody>
                  <a:tcPr/>
                </a:tc>
                <a:tc>
                  <a:txBody>
                    <a:bodyPr/>
                    <a:lstStyle/>
                    <a:p>
                      <a:r>
                        <a:rPr lang="en-US" sz="800">
                          <a:solidFill>
                            <a:schemeClr val="tx2"/>
                          </a:solidFill>
                        </a:rPr>
                        <a:t>TR 22.864 </a:t>
                      </a:r>
                    </a:p>
                    <a:p>
                      <a:r>
                        <a:rPr lang="en-US" sz="800">
                          <a:solidFill>
                            <a:schemeClr val="tx2"/>
                          </a:solidFill>
                        </a:rPr>
                        <a:t>[PR 5.7.2.2-001] </a:t>
                      </a:r>
                    </a:p>
                    <a:p>
                      <a:r>
                        <a:rPr lang="en-US" sz="800">
                          <a:solidFill>
                            <a:schemeClr val="tx2"/>
                          </a:solidFill>
                        </a:rPr>
                        <a:t>[PR 5.6.2-001] </a:t>
                      </a:r>
                    </a:p>
                  </a:txBody>
                  <a:tcPr>
                    <a:solidFill>
                      <a:srgbClr val="FFFF00"/>
                    </a:solidFill>
                  </a:tcPr>
                </a:tc>
                <a:tc>
                  <a:txBody>
                    <a:bodyPr/>
                    <a:lstStyle/>
                    <a:p>
                      <a:r>
                        <a:rPr lang="en-US" sz="800">
                          <a:solidFill>
                            <a:schemeClr val="tx2"/>
                          </a:solidFill>
                        </a:rPr>
                        <a:t>TS 22.261</a:t>
                      </a:r>
                    </a:p>
                    <a:p>
                      <a:r>
                        <a:rPr lang="en-US" sz="800">
                          <a:solidFill>
                            <a:schemeClr val="tx2"/>
                          </a:solidFill>
                        </a:rPr>
                        <a:t>clause 5.5.1</a:t>
                      </a:r>
                    </a:p>
                  </a:txBody>
                  <a:tcPr>
                    <a:solidFill>
                      <a:srgbClr val="FFFF00"/>
                    </a:solidFill>
                  </a:tcPr>
                </a:tc>
                <a:tc>
                  <a:txBody>
                    <a:bodyPr/>
                    <a:lstStyle/>
                    <a:p>
                      <a:r>
                        <a:rPr lang="en-US" sz="800">
                          <a:solidFill>
                            <a:schemeClr val="tx2"/>
                          </a:solidFill>
                        </a:rPr>
                        <a:t>Aggregation of data flows not covered in TR.</a:t>
                      </a:r>
                    </a:p>
                    <a:p>
                      <a:r>
                        <a:rPr lang="en-US" sz="800">
                          <a:solidFill>
                            <a:schemeClr val="tx2"/>
                          </a:solidFill>
                        </a:rPr>
                        <a:t>Tight interworking not explicitly covered in TS.</a:t>
                      </a:r>
                    </a:p>
                  </a:txBody>
                  <a:tcPr/>
                </a:tc>
                <a:extLst>
                  <a:ext uri="{0D108BD9-81ED-4DB2-BD59-A6C34878D82A}">
                    <a16:rowId xmlns:a16="http://schemas.microsoft.com/office/drawing/2014/main" val="3607508291"/>
                  </a:ext>
                </a:extLst>
              </a:tr>
              <a:tr h="607190">
                <a:tc>
                  <a:txBody>
                    <a:bodyPr/>
                    <a:lstStyle/>
                    <a:p>
                      <a:r>
                        <a:rPr lang="en-US" sz="800">
                          <a:solidFill>
                            <a:schemeClr val="tx2"/>
                          </a:solidFill>
                        </a:rPr>
                        <a:t>The RAN architecture shall allow for deployment flexibility e.g. to host relevant RAN, CN and application functions close together at the edges of the network, when needed, e.g. to enable context aware service delivery, low latency services, etc...</a:t>
                      </a:r>
                    </a:p>
                  </a:txBody>
                  <a:tcPr/>
                </a:tc>
                <a:tc>
                  <a:txBody>
                    <a:bodyPr/>
                    <a:lstStyle/>
                    <a:p>
                      <a:r>
                        <a:rPr lang="en-US" sz="800">
                          <a:solidFill>
                            <a:schemeClr val="tx2"/>
                          </a:solidFill>
                        </a:rPr>
                        <a:t>TR 22.864 </a:t>
                      </a:r>
                    </a:p>
                    <a:p>
                      <a:r>
                        <a:rPr lang="en-US" sz="800">
                          <a:solidFill>
                            <a:schemeClr val="tx2"/>
                          </a:solidFill>
                        </a:rPr>
                        <a:t>[PR 5.4.2-003]</a:t>
                      </a:r>
                    </a:p>
                  </a:txBody>
                  <a:tcPr>
                    <a:solidFill>
                      <a:schemeClr val="accent3"/>
                    </a:solidFill>
                  </a:tcPr>
                </a:tc>
                <a:tc>
                  <a:txBody>
                    <a:bodyPr/>
                    <a:lstStyle/>
                    <a:p>
                      <a:r>
                        <a:rPr lang="en-US" sz="800">
                          <a:solidFill>
                            <a:schemeClr val="tx2"/>
                          </a:solidFill>
                        </a:rPr>
                        <a:t>TS 22.261 </a:t>
                      </a:r>
                    </a:p>
                    <a:p>
                      <a:r>
                        <a:rPr lang="en-US" sz="800">
                          <a:solidFill>
                            <a:schemeClr val="tx2"/>
                          </a:solidFill>
                        </a:rPr>
                        <a:t>clause 6.6.2</a:t>
                      </a:r>
                    </a:p>
                    <a:p>
                      <a:r>
                        <a:rPr lang="en-US" sz="800">
                          <a:solidFill>
                            <a:schemeClr val="tx2"/>
                          </a:solidFill>
                        </a:rPr>
                        <a:t>clause 6.11.2</a:t>
                      </a:r>
                    </a:p>
                  </a:txBody>
                  <a:tcPr>
                    <a:solidFill>
                      <a:srgbClr val="37CC73"/>
                    </a:solidFill>
                  </a:tcPr>
                </a:tc>
                <a:tc>
                  <a:txBody>
                    <a:bodyPr/>
                    <a:lstStyle/>
                    <a:p>
                      <a:r>
                        <a:rPr lang="en-US" sz="800">
                          <a:solidFill>
                            <a:schemeClr val="tx2"/>
                          </a:solidFill>
                        </a:rPr>
                        <a:t>Content caching entity under the control of the operator not adopted.</a:t>
                      </a:r>
                    </a:p>
                  </a:txBody>
                  <a:tcPr/>
                </a:tc>
                <a:extLst>
                  <a:ext uri="{0D108BD9-81ED-4DB2-BD59-A6C34878D82A}">
                    <a16:rowId xmlns:a16="http://schemas.microsoft.com/office/drawing/2014/main" val="3687097223"/>
                  </a:ext>
                </a:extLst>
              </a:tr>
              <a:tr h="346850">
                <a:tc>
                  <a:txBody>
                    <a:bodyPr/>
                    <a:lstStyle/>
                    <a:p>
                      <a:r>
                        <a:rPr lang="en-US" sz="800">
                          <a:solidFill>
                            <a:schemeClr val="tx2"/>
                          </a:solidFill>
                        </a:rPr>
                        <a:t>The RAN architecture shall allow for the operation of Network Slicing.</a:t>
                      </a:r>
                    </a:p>
                  </a:txBody>
                  <a:tcPr/>
                </a:tc>
                <a:tc>
                  <a:txBody>
                    <a:bodyPr/>
                    <a:lstStyle/>
                    <a:p>
                      <a:r>
                        <a:rPr lang="en-US" sz="800">
                          <a:solidFill>
                            <a:schemeClr val="tx2"/>
                          </a:solidFill>
                        </a:rPr>
                        <a:t>TR 22.864 </a:t>
                      </a:r>
                    </a:p>
                    <a:p>
                      <a:r>
                        <a:rPr lang="en-US" sz="800">
                          <a:solidFill>
                            <a:schemeClr val="tx2"/>
                          </a:solidFill>
                        </a:rPr>
                        <a:t>clause 7.1</a:t>
                      </a:r>
                    </a:p>
                  </a:txBody>
                  <a:tcPr>
                    <a:solidFill>
                      <a:schemeClr val="accent3"/>
                    </a:solidFill>
                  </a:tcPr>
                </a:tc>
                <a:tc>
                  <a:txBody>
                    <a:bodyPr/>
                    <a:lstStyle/>
                    <a:p>
                      <a:r>
                        <a:rPr lang="en-US" sz="800">
                          <a:solidFill>
                            <a:schemeClr val="tx2"/>
                          </a:solidFill>
                        </a:rPr>
                        <a:t>TS 22.261 clause 6.1.2.2</a:t>
                      </a:r>
                    </a:p>
                  </a:txBody>
                  <a:tcPr>
                    <a:solidFill>
                      <a:srgbClr val="37CC73"/>
                    </a:solidFill>
                  </a:tcPr>
                </a:tc>
                <a:tc>
                  <a:txBody>
                    <a:bodyPr/>
                    <a:lstStyle/>
                    <a:p>
                      <a:endParaRPr lang="en-US" sz="800">
                        <a:solidFill>
                          <a:schemeClr val="tx2"/>
                        </a:solidFill>
                      </a:endParaRPr>
                    </a:p>
                  </a:txBody>
                  <a:tcPr/>
                </a:tc>
                <a:extLst>
                  <a:ext uri="{0D108BD9-81ED-4DB2-BD59-A6C34878D82A}">
                    <a16:rowId xmlns:a16="http://schemas.microsoft.com/office/drawing/2014/main" val="1384474431"/>
                  </a:ext>
                </a:extLst>
              </a:tr>
              <a:tr h="346850">
                <a:tc>
                  <a:txBody>
                    <a:bodyPr/>
                    <a:lstStyle/>
                    <a:p>
                      <a:r>
                        <a:rPr lang="en-US" sz="800">
                          <a:solidFill>
                            <a:schemeClr val="tx2"/>
                          </a:solidFill>
                        </a:rPr>
                        <a:t>The RAN architecture shall support sharing of the RAN between multiple operators.</a:t>
                      </a:r>
                    </a:p>
                  </a:txBody>
                  <a:tcPr/>
                </a:tc>
                <a:tc>
                  <a:txBody>
                    <a:bodyPr/>
                    <a:lstStyle/>
                    <a:p>
                      <a:r>
                        <a:rPr lang="en-US" sz="800">
                          <a:solidFill>
                            <a:schemeClr val="tx2"/>
                          </a:solidFill>
                        </a:rPr>
                        <a:t>TR 22.891 </a:t>
                      </a:r>
                    </a:p>
                    <a:p>
                      <a:r>
                        <a:rPr lang="en-US" sz="800">
                          <a:solidFill>
                            <a:schemeClr val="tx2"/>
                          </a:solidFill>
                        </a:rPr>
                        <a:t>clause 5.4.3</a:t>
                      </a:r>
                    </a:p>
                  </a:txBody>
                  <a:tcPr>
                    <a:solidFill>
                      <a:schemeClr val="accent3"/>
                    </a:solidFill>
                  </a:tcPr>
                </a:tc>
                <a:tc>
                  <a:txBody>
                    <a:bodyPr/>
                    <a:lstStyle/>
                    <a:p>
                      <a:r>
                        <a:rPr lang="en-US" sz="800">
                          <a:solidFill>
                            <a:schemeClr val="tx2"/>
                          </a:solidFill>
                        </a:rPr>
                        <a:t>TS 22.101 clause 28.1</a:t>
                      </a:r>
                    </a:p>
                  </a:txBody>
                  <a:tcPr>
                    <a:solidFill>
                      <a:srgbClr val="37CC73"/>
                    </a:solidFill>
                  </a:tcPr>
                </a:tc>
                <a:tc>
                  <a:txBody>
                    <a:bodyPr/>
                    <a:lstStyle/>
                    <a:p>
                      <a:endParaRPr lang="en-US" sz="800">
                        <a:solidFill>
                          <a:schemeClr val="tx2"/>
                        </a:solidFill>
                      </a:endParaRPr>
                    </a:p>
                  </a:txBody>
                  <a:tcPr/>
                </a:tc>
                <a:extLst>
                  <a:ext uri="{0D108BD9-81ED-4DB2-BD59-A6C34878D82A}">
                    <a16:rowId xmlns:a16="http://schemas.microsoft.com/office/drawing/2014/main" val="3581981450"/>
                  </a:ext>
                </a:extLst>
              </a:tr>
              <a:tr h="346850">
                <a:tc>
                  <a:txBody>
                    <a:bodyPr/>
                    <a:lstStyle/>
                    <a:p>
                      <a:r>
                        <a:rPr lang="en-US" sz="800">
                          <a:solidFill>
                            <a:schemeClr val="tx2"/>
                          </a:solidFill>
                        </a:rPr>
                        <a:t>The design of the RAN architecture shall allow the deployment of new services rapidly and efficiently.</a:t>
                      </a:r>
                    </a:p>
                  </a:txBody>
                  <a:tcPr/>
                </a:tc>
                <a:tc>
                  <a:txBody>
                    <a:bodyPr/>
                    <a:lstStyle/>
                    <a:p>
                      <a:endParaRPr lang="en-US" sz="800">
                        <a:solidFill>
                          <a:schemeClr val="tx2"/>
                        </a:solidFill>
                      </a:endParaRPr>
                    </a:p>
                  </a:txBody>
                  <a:tcPr>
                    <a:solidFill>
                      <a:schemeClr val="accent3"/>
                    </a:solidFill>
                  </a:tcPr>
                </a:tc>
                <a:tc>
                  <a:txBody>
                    <a:bodyPr/>
                    <a:lstStyle/>
                    <a:p>
                      <a:endParaRPr lang="en-US" sz="800">
                        <a:solidFill>
                          <a:schemeClr val="tx2"/>
                        </a:solidFill>
                      </a:endParaRPr>
                    </a:p>
                  </a:txBody>
                  <a:tcPr>
                    <a:solidFill>
                      <a:srgbClr val="37CC73"/>
                    </a:solidFill>
                  </a:tcPr>
                </a:tc>
                <a:tc>
                  <a:txBody>
                    <a:bodyPr/>
                    <a:lstStyle/>
                    <a:p>
                      <a:r>
                        <a:rPr lang="en-US" sz="800">
                          <a:solidFill>
                            <a:schemeClr val="tx2"/>
                          </a:solidFill>
                        </a:rPr>
                        <a:t>Generally covered.</a:t>
                      </a:r>
                    </a:p>
                  </a:txBody>
                  <a:tcPr/>
                </a:tc>
                <a:extLst>
                  <a:ext uri="{0D108BD9-81ED-4DB2-BD59-A6C34878D82A}">
                    <a16:rowId xmlns:a16="http://schemas.microsoft.com/office/drawing/2014/main" val="2444192141"/>
                  </a:ext>
                </a:extLst>
              </a:tr>
              <a:tr h="346850">
                <a:tc>
                  <a:txBody>
                    <a:bodyPr/>
                    <a:lstStyle/>
                    <a:p>
                      <a:r>
                        <a:rPr lang="en-US" sz="800">
                          <a:solidFill>
                            <a:schemeClr val="tx2"/>
                          </a:solidFill>
                        </a:rPr>
                        <a:t>The design of the RAN architecture shall allow the support of 3GPP defined service classes (e.g. interactive, background, streaming and conversational).</a:t>
                      </a:r>
                    </a:p>
                  </a:txBody>
                  <a:tcPr/>
                </a:tc>
                <a:tc>
                  <a:txBody>
                    <a:bodyPr/>
                    <a:lstStyle/>
                    <a:p>
                      <a:r>
                        <a:rPr lang="en-US" sz="800">
                          <a:solidFill>
                            <a:schemeClr val="tx2"/>
                          </a:solidFill>
                        </a:rPr>
                        <a:t>TR 22.864 </a:t>
                      </a:r>
                    </a:p>
                    <a:p>
                      <a:r>
                        <a:rPr lang="en-US" sz="800">
                          <a:solidFill>
                            <a:schemeClr val="tx2"/>
                          </a:solidFill>
                        </a:rPr>
                        <a:t>[PR 5.1.2.2-007]</a:t>
                      </a:r>
                    </a:p>
                  </a:txBody>
                  <a:tcPr>
                    <a:solidFill>
                      <a:schemeClr val="accent3"/>
                    </a:solidFill>
                  </a:tcPr>
                </a:tc>
                <a:tc>
                  <a:txBody>
                    <a:bodyPr/>
                    <a:lstStyle/>
                    <a:p>
                      <a:r>
                        <a:rPr lang="en-US" sz="800">
                          <a:solidFill>
                            <a:schemeClr val="tx2"/>
                          </a:solidFill>
                        </a:rPr>
                        <a:t>TS 22.261 clause 6.4.1</a:t>
                      </a:r>
                    </a:p>
                  </a:txBody>
                  <a:tcPr>
                    <a:solidFill>
                      <a:srgbClr val="37CC73"/>
                    </a:solidFill>
                  </a:tcPr>
                </a:tc>
                <a:tc>
                  <a:txBody>
                    <a:bodyPr/>
                    <a:lstStyle/>
                    <a:p>
                      <a:r>
                        <a:rPr lang="en-US" sz="800">
                          <a:solidFill>
                            <a:schemeClr val="tx2"/>
                          </a:solidFill>
                        </a:rPr>
                        <a:t>Implicitly from UE perspective.</a:t>
                      </a:r>
                    </a:p>
                  </a:txBody>
                  <a:tcPr/>
                </a:tc>
                <a:extLst>
                  <a:ext uri="{0D108BD9-81ED-4DB2-BD59-A6C34878D82A}">
                    <a16:rowId xmlns:a16="http://schemas.microsoft.com/office/drawing/2014/main" val="571887809"/>
                  </a:ext>
                </a:extLst>
              </a:tr>
              <a:tr h="346850">
                <a:tc>
                  <a:txBody>
                    <a:bodyPr/>
                    <a:lstStyle/>
                    <a:p>
                      <a:r>
                        <a:rPr lang="en-US" sz="800">
                          <a:solidFill>
                            <a:schemeClr val="tx2"/>
                          </a:solidFill>
                        </a:rPr>
                        <a:t>The design of the RAN architecture shall enable lower CAPEX/OPEX with respect to current networks to achieve the same level of services.</a:t>
                      </a:r>
                    </a:p>
                  </a:txBody>
                  <a:tcPr/>
                </a:tc>
                <a:tc>
                  <a:txBody>
                    <a:bodyPr/>
                    <a:lstStyle/>
                    <a:p>
                      <a:endParaRPr lang="en-US" sz="800" kern="1200">
                        <a:solidFill>
                          <a:schemeClr val="tx2"/>
                        </a:solidFill>
                        <a:latin typeface="+mn-lt"/>
                        <a:ea typeface="+mn-ea"/>
                        <a:cs typeface="+mn-cs"/>
                      </a:endParaRPr>
                    </a:p>
                  </a:txBody>
                  <a:tcPr>
                    <a:solidFill>
                      <a:srgbClr val="FF0000"/>
                    </a:solidFill>
                  </a:tcPr>
                </a:tc>
                <a:tc>
                  <a:txBody>
                    <a:bodyPr/>
                    <a:lstStyle/>
                    <a:p>
                      <a:endParaRPr lang="en-US" sz="800" kern="1200">
                        <a:solidFill>
                          <a:schemeClr val="tx2"/>
                        </a:solidFill>
                        <a:latin typeface="+mn-lt"/>
                        <a:ea typeface="+mn-ea"/>
                        <a:cs typeface="+mn-cs"/>
                      </a:endParaRPr>
                    </a:p>
                  </a:txBody>
                  <a:tcPr>
                    <a:solidFill>
                      <a:srgbClr val="FF0000"/>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rgbClr val="000000"/>
                          </a:solidFill>
                        </a:rPr>
                        <a:t>Not covered.</a:t>
                      </a:r>
                    </a:p>
                  </a:txBody>
                  <a:tcPr/>
                </a:tc>
                <a:extLst>
                  <a:ext uri="{0D108BD9-81ED-4DB2-BD59-A6C34878D82A}">
                    <a16:rowId xmlns:a16="http://schemas.microsoft.com/office/drawing/2014/main" val="2617526405"/>
                  </a:ext>
                </a:extLst>
              </a:tr>
              <a:tr h="606988">
                <a:tc>
                  <a:txBody>
                    <a:bodyPr/>
                    <a:lstStyle/>
                    <a:p>
                      <a:r>
                        <a:rPr lang="en-US" sz="800">
                          <a:solidFill>
                            <a:schemeClr val="tx2"/>
                          </a:solidFill>
                        </a:rPr>
                        <a:t>The RAN architecture shall support operator-controlled sidelink (device-to-device) operation, both in coverage and out of coverage.</a:t>
                      </a:r>
                    </a:p>
                  </a:txBody>
                  <a:tcPr/>
                </a:tc>
                <a:tc>
                  <a:txBody>
                    <a:bodyPr/>
                    <a:lstStyle/>
                    <a:p>
                      <a:r>
                        <a:rPr lang="en-US" sz="800" kern="1200">
                          <a:solidFill>
                            <a:schemeClr val="tx2"/>
                          </a:solidFill>
                          <a:latin typeface="+mn-lt"/>
                          <a:ea typeface="+mn-ea"/>
                          <a:cs typeface="+mn-cs"/>
                        </a:rPr>
                        <a:t>TR 22.891 </a:t>
                      </a:r>
                    </a:p>
                    <a:p>
                      <a:r>
                        <a:rPr lang="en-US" sz="800" kern="1200">
                          <a:solidFill>
                            <a:schemeClr val="tx2"/>
                          </a:solidFill>
                          <a:latin typeface="+mn-lt"/>
                          <a:ea typeface="+mn-ea"/>
                          <a:cs typeface="+mn-cs"/>
                        </a:rPr>
                        <a:t>clause 5.24.2</a:t>
                      </a:r>
                    </a:p>
                    <a:p>
                      <a:r>
                        <a:rPr lang="en-US" sz="800" kern="1200">
                          <a:solidFill>
                            <a:schemeClr val="tx2"/>
                          </a:solidFill>
                          <a:latin typeface="+mn-lt"/>
                          <a:ea typeface="+mn-ea"/>
                          <a:cs typeface="+mn-cs"/>
                        </a:rPr>
                        <a:t>TR 22.862 </a:t>
                      </a:r>
                    </a:p>
                    <a:p>
                      <a:r>
                        <a:rPr lang="en-US" sz="800" kern="1200">
                          <a:solidFill>
                            <a:schemeClr val="tx2"/>
                          </a:solidFill>
                          <a:latin typeface="+mn-lt"/>
                          <a:ea typeface="+mn-ea"/>
                          <a:cs typeface="+mn-cs"/>
                        </a:rPr>
                        <a:t>[CPR 7.7-021]</a:t>
                      </a:r>
                    </a:p>
                  </a:txBody>
                  <a:tcPr>
                    <a:solidFill>
                      <a:srgbClr val="FFFF00"/>
                    </a:solidFill>
                  </a:tcPr>
                </a:tc>
                <a:tc>
                  <a:txBody>
                    <a:bodyPr/>
                    <a:lstStyle/>
                    <a:p>
                      <a:r>
                        <a:rPr lang="en-US" sz="800" kern="1200">
                          <a:solidFill>
                            <a:schemeClr val="tx2"/>
                          </a:solidFill>
                          <a:latin typeface="+mn-lt"/>
                          <a:ea typeface="+mn-ea"/>
                          <a:cs typeface="+mn-cs"/>
                        </a:rPr>
                        <a:t>TS 22.186 clause 5.1</a:t>
                      </a:r>
                    </a:p>
                  </a:txBody>
                  <a:tcPr>
                    <a:solidFill>
                      <a:srgbClr val="FFFF00"/>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chemeClr val="tx2"/>
                          </a:solidFill>
                        </a:rPr>
                        <a:t>Operator-controlled and coverage aspects not covered.</a:t>
                      </a:r>
                    </a:p>
                  </a:txBody>
                  <a:tcPr/>
                </a:tc>
                <a:extLst>
                  <a:ext uri="{0D108BD9-81ED-4DB2-BD59-A6C34878D82A}">
                    <a16:rowId xmlns:a16="http://schemas.microsoft.com/office/drawing/2014/main" val="2183094499"/>
                  </a:ext>
                </a:extLst>
              </a:tr>
            </a:tbl>
          </a:graphicData>
        </a:graphic>
      </p:graphicFrame>
    </p:spTree>
    <p:extLst>
      <p:ext uri="{BB962C8B-B14F-4D97-AF65-F5344CB8AC3E}">
        <p14:creationId xmlns:p14="http://schemas.microsoft.com/office/powerpoint/2010/main" val="20390762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534711-788A-5CAF-014D-9F3676EE24FE}"/>
              </a:ext>
            </a:extLst>
          </p:cNvPr>
          <p:cNvSpPr>
            <a:spLocks noGrp="1"/>
          </p:cNvSpPr>
          <p:nvPr>
            <p:ph type="body" sz="quarter" idx="12"/>
          </p:nvPr>
        </p:nvSpPr>
        <p:spPr/>
        <p:txBody>
          <a:bodyPr/>
          <a:lstStyle/>
          <a:p>
            <a:r>
              <a:rPr lang="en-US"/>
              <a:t>Multimedia Broadcast/Multicast Service</a:t>
            </a:r>
          </a:p>
        </p:txBody>
      </p:sp>
      <p:sp>
        <p:nvSpPr>
          <p:cNvPr id="3" name="Text Placeholder 2">
            <a:extLst>
              <a:ext uri="{FF2B5EF4-FFF2-40B4-BE49-F238E27FC236}">
                <a16:creationId xmlns:a16="http://schemas.microsoft.com/office/drawing/2014/main" id="{715150B8-4675-EB2F-252C-50399D3B6CA3}"/>
              </a:ext>
            </a:extLst>
          </p:cNvPr>
          <p:cNvSpPr>
            <a:spLocks noGrp="1"/>
          </p:cNvSpPr>
          <p:nvPr>
            <p:ph type="body" sz="quarter" idx="13"/>
          </p:nvPr>
        </p:nvSpPr>
        <p:spPr/>
        <p:txBody>
          <a:bodyPr/>
          <a:lstStyle/>
          <a:p>
            <a:endParaRPr lang="en-US"/>
          </a:p>
        </p:txBody>
      </p:sp>
      <p:graphicFrame>
        <p:nvGraphicFramePr>
          <p:cNvPr id="6" name="Table 5">
            <a:extLst>
              <a:ext uri="{FF2B5EF4-FFF2-40B4-BE49-F238E27FC236}">
                <a16:creationId xmlns:a16="http://schemas.microsoft.com/office/drawing/2014/main" id="{16A6B739-1075-F8E4-9C0F-AB3A68D3C74E}"/>
              </a:ext>
            </a:extLst>
          </p:cNvPr>
          <p:cNvGraphicFramePr>
            <a:graphicFrameLocks noGrp="1"/>
          </p:cNvGraphicFramePr>
          <p:nvPr/>
        </p:nvGraphicFramePr>
        <p:xfrm>
          <a:off x="417600" y="754340"/>
          <a:ext cx="8308801" cy="3866601"/>
        </p:xfrm>
        <a:graphic>
          <a:graphicData uri="http://schemas.openxmlformats.org/drawingml/2006/table">
            <a:tbl>
              <a:tblPr firstRow="1" bandRow="1">
                <a:tableStyleId>{5C22544A-7EE6-4342-B048-85BDC9FD1C3A}</a:tableStyleId>
              </a:tblPr>
              <a:tblGrid>
                <a:gridCol w="3766312">
                  <a:extLst>
                    <a:ext uri="{9D8B030D-6E8A-4147-A177-3AD203B41FA5}">
                      <a16:colId xmlns:a16="http://schemas.microsoft.com/office/drawing/2014/main" val="1681800622"/>
                    </a:ext>
                  </a:extLst>
                </a:gridCol>
                <a:gridCol w="1648270">
                  <a:extLst>
                    <a:ext uri="{9D8B030D-6E8A-4147-A177-3AD203B41FA5}">
                      <a16:colId xmlns:a16="http://schemas.microsoft.com/office/drawing/2014/main" val="3939611"/>
                    </a:ext>
                  </a:extLst>
                </a:gridCol>
                <a:gridCol w="1421546">
                  <a:extLst>
                    <a:ext uri="{9D8B030D-6E8A-4147-A177-3AD203B41FA5}">
                      <a16:colId xmlns:a16="http://schemas.microsoft.com/office/drawing/2014/main" val="680391214"/>
                    </a:ext>
                  </a:extLst>
                </a:gridCol>
                <a:gridCol w="1472673">
                  <a:extLst>
                    <a:ext uri="{9D8B030D-6E8A-4147-A177-3AD203B41FA5}">
                      <a16:colId xmlns:a16="http://schemas.microsoft.com/office/drawing/2014/main" val="1298431652"/>
                    </a:ext>
                  </a:extLst>
                </a:gridCol>
              </a:tblGrid>
              <a:tr h="0">
                <a:tc>
                  <a:txBody>
                    <a:bodyPr/>
                    <a:lstStyle/>
                    <a:p>
                      <a:r>
                        <a:rPr lang="en-US" sz="800"/>
                        <a:t>RAN requirements relevant to SA1</a:t>
                      </a:r>
                    </a:p>
                  </a:txBody>
                  <a:tcPr/>
                </a:tc>
                <a:tc>
                  <a:txBody>
                    <a:bodyPr/>
                    <a:lstStyle/>
                    <a:p>
                      <a:r>
                        <a:rPr lang="en-US" sz="800"/>
                        <a:t>SA1 FS_SMARTER TR reference</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t>SA1 R16 TS reference</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t>Comment</a:t>
                      </a:r>
                    </a:p>
                  </a:txBody>
                  <a:tcPr/>
                </a:tc>
                <a:extLst>
                  <a:ext uri="{0D108BD9-81ED-4DB2-BD59-A6C34878D82A}">
                    <a16:rowId xmlns:a16="http://schemas.microsoft.com/office/drawing/2014/main" val="3741095422"/>
                  </a:ext>
                </a:extLst>
              </a:tr>
              <a:tr h="408746">
                <a:tc>
                  <a:txBody>
                    <a:bodyPr/>
                    <a:lstStyle/>
                    <a:p>
                      <a:r>
                        <a:rPr lang="en-US" sz="800">
                          <a:solidFill>
                            <a:schemeClr val="tx2"/>
                          </a:solidFill>
                        </a:rPr>
                        <a:t>The new RAT shall support existing Multicast/Broadcast services (e.g. download, streaming, group communication, TV, etc.) and new services (e.g. V2X, etc).</a:t>
                      </a:r>
                    </a:p>
                  </a:txBody>
                  <a:tcPr/>
                </a:tc>
                <a:tc>
                  <a:txBody>
                    <a:bodyPr/>
                    <a:lstStyle/>
                    <a:p>
                      <a:r>
                        <a:rPr lang="en-US" sz="800">
                          <a:solidFill>
                            <a:schemeClr val="tx2"/>
                          </a:solidFill>
                        </a:rPr>
                        <a:t>TR 22.864 </a:t>
                      </a:r>
                    </a:p>
                    <a:p>
                      <a:r>
                        <a:rPr lang="en-US" sz="800">
                          <a:solidFill>
                            <a:schemeClr val="tx2"/>
                          </a:solidFill>
                        </a:rPr>
                        <a:t>clause 7.4</a:t>
                      </a:r>
                    </a:p>
                  </a:txBody>
                  <a:tcPr>
                    <a:solidFill>
                      <a:srgbClr val="FFFF00"/>
                    </a:solidFill>
                  </a:tcPr>
                </a:tc>
                <a:tc>
                  <a:txBody>
                    <a:bodyPr/>
                    <a:lstStyle/>
                    <a:p>
                      <a:r>
                        <a:rPr lang="en-US" sz="800">
                          <a:solidFill>
                            <a:schemeClr val="tx2"/>
                          </a:solidFill>
                        </a:rPr>
                        <a:t>TS 22.261 clause 6.13.2</a:t>
                      </a:r>
                    </a:p>
                  </a:txBody>
                  <a:tcPr>
                    <a:solidFill>
                      <a:srgbClr val="FFFF00"/>
                    </a:solidFill>
                  </a:tcPr>
                </a:tc>
                <a:tc>
                  <a:txBody>
                    <a:bodyPr/>
                    <a:lstStyle/>
                    <a:p>
                      <a:r>
                        <a:rPr lang="en-US" sz="800">
                          <a:solidFill>
                            <a:schemeClr val="tx2"/>
                          </a:solidFill>
                        </a:rPr>
                        <a:t>Not explicitly covered. V2X was left out for further study.</a:t>
                      </a:r>
                    </a:p>
                  </a:txBody>
                  <a:tcPr/>
                </a:tc>
                <a:extLst>
                  <a:ext uri="{0D108BD9-81ED-4DB2-BD59-A6C34878D82A}">
                    <a16:rowId xmlns:a16="http://schemas.microsoft.com/office/drawing/2014/main" val="3607508291"/>
                  </a:ext>
                </a:extLst>
              </a:tr>
              <a:tr h="446350">
                <a:tc>
                  <a:txBody>
                    <a:bodyPr/>
                    <a:lstStyle/>
                    <a:p>
                      <a:r>
                        <a:rPr lang="en-US" sz="800">
                          <a:solidFill>
                            <a:schemeClr val="tx2"/>
                          </a:solidFill>
                        </a:rPr>
                        <a:t>The new RAT shall support dynamic adjustment of the Multicast/Broadcast area based on e.g. the user distribution or service requirements. </a:t>
                      </a:r>
                    </a:p>
                  </a:txBody>
                  <a:tcPr/>
                </a:tc>
                <a:tc>
                  <a:txBody>
                    <a:bodyPr/>
                    <a:lstStyle/>
                    <a:p>
                      <a:endParaRPr lang="en-US" sz="800">
                        <a:solidFill>
                          <a:schemeClr val="tx2"/>
                        </a:solidFill>
                      </a:endParaRPr>
                    </a:p>
                  </a:txBody>
                  <a:tcPr>
                    <a:solidFill>
                      <a:srgbClr val="FF0000"/>
                    </a:solidFill>
                  </a:tcPr>
                </a:tc>
                <a:tc>
                  <a:txBody>
                    <a:bodyPr/>
                    <a:lstStyle/>
                    <a:p>
                      <a:r>
                        <a:rPr lang="en-US" sz="800">
                          <a:solidFill>
                            <a:schemeClr val="tx2"/>
                          </a:solidFill>
                        </a:rPr>
                        <a:t>TS 22.261 clause 6.13.2</a:t>
                      </a:r>
                    </a:p>
                  </a:txBody>
                  <a:tcPr>
                    <a:solidFill>
                      <a:srgbClr val="FFFF00"/>
                    </a:solidFill>
                  </a:tcPr>
                </a:tc>
                <a:tc>
                  <a:txBody>
                    <a:bodyPr/>
                    <a:lstStyle/>
                    <a:p>
                      <a:r>
                        <a:rPr lang="en-US" sz="800">
                          <a:solidFill>
                            <a:srgbClr val="000000"/>
                          </a:solidFill>
                        </a:rPr>
                        <a:t>Dynamic adjustment aspect not covered in TS.</a:t>
                      </a:r>
                    </a:p>
                  </a:txBody>
                  <a:tcPr/>
                </a:tc>
                <a:extLst>
                  <a:ext uri="{0D108BD9-81ED-4DB2-BD59-A6C34878D82A}">
                    <a16:rowId xmlns:a16="http://schemas.microsoft.com/office/drawing/2014/main" val="3687097223"/>
                  </a:ext>
                </a:extLst>
              </a:tr>
              <a:tr h="200703">
                <a:tc>
                  <a:txBody>
                    <a:bodyPr/>
                    <a:lstStyle/>
                    <a:p>
                      <a:r>
                        <a:rPr lang="en-US" sz="800">
                          <a:solidFill>
                            <a:schemeClr val="tx2"/>
                          </a:solidFill>
                        </a:rPr>
                        <a:t>The new RAT shall support concurrent delivery of both unicast and Multicast/Broadcast services to the users. </a:t>
                      </a:r>
                    </a:p>
                  </a:txBody>
                  <a:tcPr/>
                </a:tc>
                <a:tc>
                  <a:txBody>
                    <a:bodyPr/>
                    <a:lstStyle/>
                    <a:p>
                      <a:r>
                        <a:rPr lang="en-US" sz="800">
                          <a:solidFill>
                            <a:schemeClr val="tx2"/>
                          </a:solidFill>
                        </a:rPr>
                        <a:t>TR 22.864 </a:t>
                      </a:r>
                    </a:p>
                    <a:p>
                      <a:r>
                        <a:rPr lang="en-US" sz="800">
                          <a:solidFill>
                            <a:schemeClr val="tx2"/>
                          </a:solidFill>
                        </a:rPr>
                        <a:t>[PR 5.1.2.4-003]</a:t>
                      </a:r>
                    </a:p>
                  </a:txBody>
                  <a:tcPr>
                    <a:solidFill>
                      <a:schemeClr val="accent3"/>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chemeClr val="tx2"/>
                          </a:solidFill>
                        </a:rPr>
                        <a:t>TS 22.261 clause 6.13.2</a:t>
                      </a:r>
                    </a:p>
                    <a:p>
                      <a:endParaRPr lang="en-US" sz="800">
                        <a:solidFill>
                          <a:schemeClr val="tx2"/>
                        </a:solidFill>
                      </a:endParaRPr>
                    </a:p>
                  </a:txBody>
                  <a:tcPr>
                    <a:solidFill>
                      <a:srgbClr val="37CC73"/>
                    </a:solidFill>
                  </a:tcPr>
                </a:tc>
                <a:tc>
                  <a:txBody>
                    <a:bodyPr/>
                    <a:lstStyle/>
                    <a:p>
                      <a:r>
                        <a:rPr lang="en-US" sz="800">
                          <a:solidFill>
                            <a:srgbClr val="000000"/>
                          </a:solidFill>
                        </a:rPr>
                        <a:t>Not explicitly on unicast. Concurrent via a broadcast/multicast carrier and another carrier.</a:t>
                      </a:r>
                    </a:p>
                  </a:txBody>
                  <a:tcPr/>
                </a:tc>
                <a:extLst>
                  <a:ext uri="{0D108BD9-81ED-4DB2-BD59-A6C34878D82A}">
                    <a16:rowId xmlns:a16="http://schemas.microsoft.com/office/drawing/2014/main" val="1384474431"/>
                  </a:ext>
                </a:extLst>
              </a:tr>
              <a:tr h="199926">
                <a:tc>
                  <a:txBody>
                    <a:bodyPr/>
                    <a:lstStyle/>
                    <a:p>
                      <a:r>
                        <a:rPr lang="en-US" sz="800">
                          <a:solidFill>
                            <a:schemeClr val="tx2"/>
                          </a:solidFill>
                        </a:rPr>
                        <a:t>The new RAT shall support Multicast/Broadcast network sharing between multiple participating MNOs, including the case of a dedicated MBMS network.</a:t>
                      </a:r>
                    </a:p>
                  </a:txBody>
                  <a:tcPr/>
                </a:tc>
                <a:tc>
                  <a:txBody>
                    <a:bodyPr/>
                    <a:lstStyle/>
                    <a:p>
                      <a:endParaRPr lang="en-US" sz="800">
                        <a:solidFill>
                          <a:schemeClr val="tx2"/>
                        </a:solidFill>
                      </a:endParaRPr>
                    </a:p>
                  </a:txBody>
                  <a:tcPr>
                    <a:solidFill>
                      <a:srgbClr val="FF0000"/>
                    </a:solidFill>
                  </a:tcPr>
                </a:tc>
                <a:tc>
                  <a:txBody>
                    <a:bodyPr/>
                    <a:lstStyle/>
                    <a:p>
                      <a:endParaRPr lang="en-US" sz="800">
                        <a:solidFill>
                          <a:schemeClr val="tx2"/>
                        </a:solidFill>
                      </a:endParaRPr>
                    </a:p>
                  </a:txBody>
                  <a:tcPr>
                    <a:solidFill>
                      <a:srgbClr val="FF0000"/>
                    </a:solidFill>
                  </a:tcPr>
                </a:tc>
                <a:tc>
                  <a:txBody>
                    <a:bodyPr/>
                    <a:lstStyle/>
                    <a:p>
                      <a:r>
                        <a:rPr lang="en-US" sz="800">
                          <a:solidFill>
                            <a:srgbClr val="000000"/>
                          </a:solidFill>
                        </a:rPr>
                        <a:t>Not covered.</a:t>
                      </a:r>
                    </a:p>
                  </a:txBody>
                  <a:tcPr/>
                </a:tc>
                <a:extLst>
                  <a:ext uri="{0D108BD9-81ED-4DB2-BD59-A6C34878D82A}">
                    <a16:rowId xmlns:a16="http://schemas.microsoft.com/office/drawing/2014/main" val="3581981450"/>
                  </a:ext>
                </a:extLst>
              </a:tr>
              <a:tr h="365760">
                <a:tc>
                  <a:txBody>
                    <a:bodyPr/>
                    <a:lstStyle/>
                    <a:p>
                      <a:r>
                        <a:rPr lang="en-US" sz="800">
                          <a:solidFill>
                            <a:schemeClr val="tx2"/>
                          </a:solidFill>
                        </a:rPr>
                        <a:t>The new RAT shall make it possible to cover large geographical areas up to the size of an entire country in SFN mode with network synchronization and shall allow cell radii of up to 100 km if required to facilitate that objective. It shall also support local, regional and national broadcast areas.</a:t>
                      </a:r>
                    </a:p>
                  </a:txBody>
                  <a:tcPr/>
                </a:tc>
                <a:tc>
                  <a:txBody>
                    <a:bodyPr/>
                    <a:lstStyle/>
                    <a:p>
                      <a:endParaRPr lang="en-US" sz="800">
                        <a:solidFill>
                          <a:schemeClr val="tx2"/>
                        </a:solidFill>
                      </a:endParaRPr>
                    </a:p>
                  </a:txBody>
                  <a:tcPr>
                    <a:solidFill>
                      <a:srgbClr val="FF0000"/>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chemeClr val="tx2"/>
                          </a:solidFill>
                        </a:rPr>
                        <a:t>TS 22.261 clause 6.13.2</a:t>
                      </a:r>
                    </a:p>
                    <a:p>
                      <a:endParaRPr lang="en-US" sz="800">
                        <a:solidFill>
                          <a:schemeClr val="tx2"/>
                        </a:solidFill>
                      </a:endParaRPr>
                    </a:p>
                  </a:txBody>
                  <a:tcPr>
                    <a:solidFill>
                      <a:srgbClr val="FFFF00"/>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rgbClr val="000000"/>
                          </a:solidFill>
                        </a:rPr>
                        <a:t>Inter-site distances of up to 200 km covered in TS.</a:t>
                      </a:r>
                    </a:p>
                  </a:txBody>
                  <a:tcPr/>
                </a:tc>
                <a:extLst>
                  <a:ext uri="{0D108BD9-81ED-4DB2-BD59-A6C34878D82A}">
                    <a16:rowId xmlns:a16="http://schemas.microsoft.com/office/drawing/2014/main" val="2444192141"/>
                  </a:ext>
                </a:extLst>
              </a:tr>
              <a:tr h="451367">
                <a:tc>
                  <a:txBody>
                    <a:bodyPr/>
                    <a:lstStyle/>
                    <a:p>
                      <a:r>
                        <a:rPr lang="en-US" sz="800">
                          <a:solidFill>
                            <a:schemeClr val="tx2"/>
                          </a:solidFill>
                        </a:rPr>
                        <a:t>The new RAT shall support Multicast/Broadcast services for fixed, portable and mobile UEs. Mobility up to 250 km/h shall be supported.</a:t>
                      </a:r>
                    </a:p>
                  </a:txBody>
                  <a:tcPr/>
                </a:tc>
                <a:tc>
                  <a:txBody>
                    <a:bodyPr/>
                    <a:lstStyle/>
                    <a:p>
                      <a:endParaRPr lang="en-US" sz="800">
                        <a:solidFill>
                          <a:schemeClr val="tx2"/>
                        </a:solidFill>
                      </a:endParaRPr>
                    </a:p>
                  </a:txBody>
                  <a:tcPr>
                    <a:solidFill>
                      <a:srgbClr val="FF0000"/>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chemeClr val="tx2"/>
                          </a:solidFill>
                        </a:rPr>
                        <a:t>TS 22.261 clause 6.13.2</a:t>
                      </a:r>
                    </a:p>
                    <a:p>
                      <a:endParaRPr lang="en-US" sz="800">
                        <a:solidFill>
                          <a:schemeClr val="tx2"/>
                        </a:solidFill>
                      </a:endParaRPr>
                    </a:p>
                  </a:txBody>
                  <a:tcPr>
                    <a:solidFill>
                      <a:srgbClr val="FFFF00"/>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rgbClr val="000000"/>
                          </a:solidFill>
                        </a:rPr>
                        <a:t>Support for stationary and mobile UEs covered.</a:t>
                      </a:r>
                    </a:p>
                  </a:txBody>
                  <a:tcPr/>
                </a:tc>
                <a:extLst>
                  <a:ext uri="{0D108BD9-81ED-4DB2-BD59-A6C34878D82A}">
                    <a16:rowId xmlns:a16="http://schemas.microsoft.com/office/drawing/2014/main" val="571887809"/>
                  </a:ext>
                </a:extLst>
              </a:tr>
              <a:tr h="225684">
                <a:tc>
                  <a:txBody>
                    <a:bodyPr/>
                    <a:lstStyle/>
                    <a:p>
                      <a:r>
                        <a:rPr lang="en-US" sz="800">
                          <a:solidFill>
                            <a:schemeClr val="tx2"/>
                          </a:solidFill>
                        </a:rPr>
                        <a:t>The new RAT shall leverage usage of RAN equipment (hard- and software) including e.g. multi-antenna capabilities (e.g. MIMO) to improve Multicast/Broadcast capacity and reliability.</a:t>
                      </a:r>
                    </a:p>
                  </a:txBody>
                  <a:tcPr/>
                </a:tc>
                <a:tc>
                  <a:txBody>
                    <a:bodyPr/>
                    <a:lstStyle/>
                    <a:p>
                      <a:r>
                        <a:rPr lang="en-US" sz="800" kern="1200">
                          <a:solidFill>
                            <a:schemeClr val="tx2"/>
                          </a:solidFill>
                          <a:latin typeface="+mn-lt"/>
                          <a:ea typeface="+mn-ea"/>
                          <a:cs typeface="+mn-cs"/>
                        </a:rPr>
                        <a:t>TR 22.864 </a:t>
                      </a:r>
                    </a:p>
                    <a:p>
                      <a:r>
                        <a:rPr lang="en-US" sz="800" kern="1200">
                          <a:solidFill>
                            <a:schemeClr val="tx2"/>
                          </a:solidFill>
                          <a:latin typeface="+mn-lt"/>
                          <a:ea typeface="+mn-ea"/>
                          <a:cs typeface="+mn-cs"/>
                        </a:rPr>
                        <a:t>[PR 5.1.2.4-007]</a:t>
                      </a:r>
                    </a:p>
                    <a:p>
                      <a:r>
                        <a:rPr lang="en-US" sz="800" kern="1200">
                          <a:solidFill>
                            <a:schemeClr val="tx2"/>
                          </a:solidFill>
                          <a:latin typeface="+mn-lt"/>
                          <a:ea typeface="+mn-ea"/>
                          <a:cs typeface="+mn-cs"/>
                        </a:rPr>
                        <a:t>[PR 5.1.2.4-004a]</a:t>
                      </a:r>
                    </a:p>
                  </a:txBody>
                  <a:tcPr>
                    <a:solidFill>
                      <a:schemeClr val="accent3"/>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chemeClr val="tx2"/>
                          </a:solidFill>
                        </a:rPr>
                        <a:t>TS 22.261 clause 6.13.2</a:t>
                      </a:r>
                    </a:p>
                    <a:p>
                      <a:endParaRPr lang="en-US" sz="800" kern="1200">
                        <a:solidFill>
                          <a:schemeClr val="tx2"/>
                        </a:solidFill>
                        <a:latin typeface="+mn-lt"/>
                        <a:ea typeface="+mn-ea"/>
                        <a:cs typeface="+mn-cs"/>
                      </a:endParaRPr>
                    </a:p>
                  </a:txBody>
                  <a:tcPr>
                    <a:solidFill>
                      <a:srgbClr val="FFFF00"/>
                    </a:solidFill>
                  </a:tcPr>
                </a:tc>
                <a:tc>
                  <a:txBody>
                    <a:bodyPr/>
                    <a:lstStyle/>
                    <a:p>
                      <a:r>
                        <a:rPr lang="en-US" sz="800">
                          <a:solidFill>
                            <a:srgbClr val="000000"/>
                          </a:solidFill>
                        </a:rPr>
                        <a:t>Implicit requirements on improved capacity and reliability in TR.</a:t>
                      </a:r>
                    </a:p>
                    <a:p>
                      <a:r>
                        <a:rPr lang="en-US" sz="800">
                          <a:solidFill>
                            <a:srgbClr val="000000"/>
                          </a:solidFill>
                        </a:rPr>
                        <a:t>Reliability not covered in TS.</a:t>
                      </a:r>
                    </a:p>
                  </a:txBody>
                  <a:tcPr/>
                </a:tc>
                <a:extLst>
                  <a:ext uri="{0D108BD9-81ED-4DB2-BD59-A6C34878D82A}">
                    <a16:rowId xmlns:a16="http://schemas.microsoft.com/office/drawing/2014/main" val="2617526405"/>
                  </a:ext>
                </a:extLst>
              </a:tr>
              <a:tr h="225684">
                <a:tc>
                  <a:txBody>
                    <a:bodyPr/>
                    <a:lstStyle/>
                    <a:p>
                      <a:r>
                        <a:rPr lang="en-US" sz="800">
                          <a:solidFill>
                            <a:schemeClr val="tx2"/>
                          </a:solidFill>
                        </a:rPr>
                        <a:t>The new RAT shall support Multicast/Broadcast services for mMTC devices.</a:t>
                      </a:r>
                    </a:p>
                  </a:txBody>
                  <a:tcPr/>
                </a:tc>
                <a:tc>
                  <a:txBody>
                    <a:bodyPr/>
                    <a:lstStyle/>
                    <a:p>
                      <a:endParaRPr lang="en-US" sz="800" kern="1200">
                        <a:solidFill>
                          <a:schemeClr val="tx2"/>
                        </a:solidFill>
                        <a:latin typeface="+mn-lt"/>
                        <a:ea typeface="+mn-ea"/>
                        <a:cs typeface="+mn-cs"/>
                      </a:endParaRPr>
                    </a:p>
                  </a:txBody>
                  <a:tcPr>
                    <a:solidFill>
                      <a:srgbClr val="FF0000"/>
                    </a:solidFill>
                  </a:tcPr>
                </a:tc>
                <a:tc>
                  <a:txBody>
                    <a:bodyPr/>
                    <a:lstStyle/>
                    <a:p>
                      <a:endParaRPr lang="en-US" sz="800" kern="1200">
                        <a:solidFill>
                          <a:schemeClr val="tx2"/>
                        </a:solidFill>
                        <a:latin typeface="+mn-lt"/>
                        <a:ea typeface="+mn-ea"/>
                        <a:cs typeface="+mn-cs"/>
                      </a:endParaRPr>
                    </a:p>
                  </a:txBody>
                  <a:tcPr>
                    <a:solidFill>
                      <a:srgbClr val="FF0000"/>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rgbClr val="000000"/>
                          </a:solidFill>
                        </a:rPr>
                        <a:t>Not covered.</a:t>
                      </a:r>
                    </a:p>
                  </a:txBody>
                  <a:tcPr/>
                </a:tc>
                <a:extLst>
                  <a:ext uri="{0D108BD9-81ED-4DB2-BD59-A6C34878D82A}">
                    <a16:rowId xmlns:a16="http://schemas.microsoft.com/office/drawing/2014/main" val="2183094499"/>
                  </a:ext>
                </a:extLst>
              </a:tr>
            </a:tbl>
          </a:graphicData>
        </a:graphic>
      </p:graphicFrame>
    </p:spTree>
    <p:extLst>
      <p:ext uri="{BB962C8B-B14F-4D97-AF65-F5344CB8AC3E}">
        <p14:creationId xmlns:p14="http://schemas.microsoft.com/office/powerpoint/2010/main" val="12015031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46A6539-23D4-BAB4-A934-2E61FE18A4EB}"/>
              </a:ext>
            </a:extLst>
          </p:cNvPr>
          <p:cNvSpPr>
            <a:spLocks noGrp="1"/>
          </p:cNvSpPr>
          <p:nvPr>
            <p:ph type="body" sz="quarter" idx="12"/>
          </p:nvPr>
        </p:nvSpPr>
        <p:spPr/>
        <p:txBody>
          <a:bodyPr/>
          <a:lstStyle/>
          <a:p>
            <a:r>
              <a:rPr lang="en-US"/>
              <a:t>Location/Positioning Service</a:t>
            </a:r>
          </a:p>
        </p:txBody>
      </p:sp>
      <p:sp>
        <p:nvSpPr>
          <p:cNvPr id="3" name="Text Placeholder 2">
            <a:extLst>
              <a:ext uri="{FF2B5EF4-FFF2-40B4-BE49-F238E27FC236}">
                <a16:creationId xmlns:a16="http://schemas.microsoft.com/office/drawing/2014/main" id="{49F07873-15C6-2962-1B59-242B67F366B7}"/>
              </a:ext>
            </a:extLst>
          </p:cNvPr>
          <p:cNvSpPr>
            <a:spLocks noGrp="1"/>
          </p:cNvSpPr>
          <p:nvPr>
            <p:ph type="body" sz="quarter" idx="13"/>
          </p:nvPr>
        </p:nvSpPr>
        <p:spPr/>
        <p:txBody>
          <a:bodyPr/>
          <a:lstStyle/>
          <a:p>
            <a:endParaRPr lang="en-US"/>
          </a:p>
        </p:txBody>
      </p:sp>
      <p:graphicFrame>
        <p:nvGraphicFramePr>
          <p:cNvPr id="6" name="Table 5">
            <a:extLst>
              <a:ext uri="{FF2B5EF4-FFF2-40B4-BE49-F238E27FC236}">
                <a16:creationId xmlns:a16="http://schemas.microsoft.com/office/drawing/2014/main" id="{45E92460-7CE4-C539-1642-68F94552DE72}"/>
              </a:ext>
            </a:extLst>
          </p:cNvPr>
          <p:cNvGraphicFramePr>
            <a:graphicFrameLocks noGrp="1"/>
          </p:cNvGraphicFramePr>
          <p:nvPr/>
        </p:nvGraphicFramePr>
        <p:xfrm>
          <a:off x="417600" y="1069386"/>
          <a:ext cx="8422606" cy="3699074"/>
        </p:xfrm>
        <a:graphic>
          <a:graphicData uri="http://schemas.openxmlformats.org/drawingml/2006/table">
            <a:tbl>
              <a:tblPr firstRow="1" bandRow="1">
                <a:tableStyleId>{5C22544A-7EE6-4342-B048-85BDC9FD1C3A}</a:tableStyleId>
              </a:tblPr>
              <a:tblGrid>
                <a:gridCol w="3994912">
                  <a:extLst>
                    <a:ext uri="{9D8B030D-6E8A-4147-A177-3AD203B41FA5}">
                      <a16:colId xmlns:a16="http://schemas.microsoft.com/office/drawing/2014/main" val="1681800622"/>
                    </a:ext>
                  </a:extLst>
                </a:gridCol>
                <a:gridCol w="1660843">
                  <a:extLst>
                    <a:ext uri="{9D8B030D-6E8A-4147-A177-3AD203B41FA5}">
                      <a16:colId xmlns:a16="http://schemas.microsoft.com/office/drawing/2014/main" val="3939611"/>
                    </a:ext>
                  </a:extLst>
                </a:gridCol>
                <a:gridCol w="1386387">
                  <a:extLst>
                    <a:ext uri="{9D8B030D-6E8A-4147-A177-3AD203B41FA5}">
                      <a16:colId xmlns:a16="http://schemas.microsoft.com/office/drawing/2014/main" val="2739662817"/>
                    </a:ext>
                  </a:extLst>
                </a:gridCol>
                <a:gridCol w="1380464">
                  <a:extLst>
                    <a:ext uri="{9D8B030D-6E8A-4147-A177-3AD203B41FA5}">
                      <a16:colId xmlns:a16="http://schemas.microsoft.com/office/drawing/2014/main" val="3342844766"/>
                    </a:ext>
                  </a:extLst>
                </a:gridCol>
              </a:tblGrid>
              <a:tr h="213848">
                <a:tc>
                  <a:txBody>
                    <a:bodyPr/>
                    <a:lstStyle/>
                    <a:p>
                      <a:r>
                        <a:rPr lang="en-US" sz="800"/>
                        <a:t>RAN requirements relevant to SA1</a:t>
                      </a:r>
                    </a:p>
                  </a:txBody>
                  <a:tcPr/>
                </a:tc>
                <a:tc>
                  <a:txBody>
                    <a:bodyPr/>
                    <a:lstStyle/>
                    <a:p>
                      <a:r>
                        <a:rPr lang="en-US" sz="800"/>
                        <a:t>SA1 FS_SMARTER TR reference</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t>SA1 R16 TS reference</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t>Comment</a:t>
                      </a:r>
                    </a:p>
                  </a:txBody>
                  <a:tcPr/>
                </a:tc>
                <a:extLst>
                  <a:ext uri="{0D108BD9-81ED-4DB2-BD59-A6C34878D82A}">
                    <a16:rowId xmlns:a16="http://schemas.microsoft.com/office/drawing/2014/main" val="3741095422"/>
                  </a:ext>
                </a:extLst>
              </a:tr>
              <a:tr h="548196">
                <a:tc>
                  <a:txBody>
                    <a:bodyPr/>
                    <a:lstStyle/>
                    <a:p>
                      <a:r>
                        <a:rPr lang="en-US" sz="800">
                          <a:solidFill>
                            <a:schemeClr val="tx2"/>
                          </a:solidFill>
                        </a:rPr>
                        <a:t>The NR should enable, and improve if suitable, state-of-art positioning techniques, such as RAN-embedded (Cell-ID, E-Cell ID, OTDOA, UTDOA, etc.) and RAN-external (GNSS, Bluetooth, WLAN, Terrestrial Beacon Systems (TBS), sensors, etc.). Additionally, potential D2D based positioning techniques should be considered.</a:t>
                      </a:r>
                    </a:p>
                  </a:txBody>
                  <a:tcPr/>
                </a:tc>
                <a:tc>
                  <a:txBody>
                    <a:bodyPr/>
                    <a:lstStyle/>
                    <a:p>
                      <a:endParaRPr lang="en-US" sz="800">
                        <a:solidFill>
                          <a:schemeClr val="tx2"/>
                        </a:solidFill>
                      </a:endParaRPr>
                    </a:p>
                  </a:txBody>
                  <a:tcPr>
                    <a:solidFill>
                      <a:srgbClr val="FF0000"/>
                    </a:solidFill>
                  </a:tcPr>
                </a:tc>
                <a:tc>
                  <a:txBody>
                    <a:bodyPr/>
                    <a:lstStyle/>
                    <a:p>
                      <a:r>
                        <a:rPr lang="en-US" sz="800">
                          <a:solidFill>
                            <a:schemeClr val="tx2"/>
                          </a:solidFill>
                        </a:rPr>
                        <a:t>TS 22.261 </a:t>
                      </a:r>
                    </a:p>
                    <a:p>
                      <a:r>
                        <a:rPr lang="en-US" sz="800">
                          <a:solidFill>
                            <a:schemeClr val="tx2"/>
                          </a:solidFill>
                        </a:rPr>
                        <a:t>clause 6.27.2</a:t>
                      </a:r>
                    </a:p>
                    <a:p>
                      <a:r>
                        <a:rPr lang="en-US" sz="800">
                          <a:solidFill>
                            <a:schemeClr val="tx2"/>
                          </a:solidFill>
                        </a:rPr>
                        <a:t>clause 7.3.2.1</a:t>
                      </a:r>
                    </a:p>
                  </a:txBody>
                  <a:tcPr>
                    <a:solidFill>
                      <a:srgbClr val="FFFF00"/>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rgbClr val="000000"/>
                          </a:solidFill>
                        </a:rPr>
                        <a:t>D2D based positioning not covered in TS.</a:t>
                      </a:r>
                    </a:p>
                  </a:txBody>
                  <a:tcPr/>
                </a:tc>
                <a:extLst>
                  <a:ext uri="{0D108BD9-81ED-4DB2-BD59-A6C34878D82A}">
                    <a16:rowId xmlns:a16="http://schemas.microsoft.com/office/drawing/2014/main" val="3607508291"/>
                  </a:ext>
                </a:extLst>
              </a:tr>
              <a:tr h="894426">
                <a:tc>
                  <a:txBody>
                    <a:bodyPr/>
                    <a:lstStyle/>
                    <a:p>
                      <a:r>
                        <a:rPr lang="en-US" sz="800">
                          <a:solidFill>
                            <a:schemeClr val="tx2"/>
                          </a:solidFill>
                        </a:rPr>
                        <a:t>The NR positioning shall exploit high bandwidth, massive antenna systems, network architecture/ functionalities (e.g. heterogeneous networks, broadcast, MBMS) and deployment of massive number of devices. NR positioning shall support indoors and outdoors use cases.</a:t>
                      </a:r>
                    </a:p>
                  </a:txBody>
                  <a:tcPr/>
                </a:tc>
                <a:tc>
                  <a:txBody>
                    <a:bodyPr/>
                    <a:lstStyle/>
                    <a:p>
                      <a:r>
                        <a:rPr lang="en-US" sz="800">
                          <a:solidFill>
                            <a:schemeClr val="tx2"/>
                          </a:solidFill>
                        </a:rPr>
                        <a:t>TR 22.862 [PR 5.4.3-001]</a:t>
                      </a:r>
                    </a:p>
                  </a:txBody>
                  <a:tcPr>
                    <a:solidFill>
                      <a:srgbClr val="FFFF00"/>
                    </a:solidFill>
                  </a:tcPr>
                </a:tc>
                <a:tc>
                  <a:txBody>
                    <a:bodyPr/>
                    <a:lstStyle/>
                    <a:p>
                      <a:r>
                        <a:rPr lang="en-US" sz="800">
                          <a:solidFill>
                            <a:schemeClr val="tx2"/>
                          </a:solidFill>
                        </a:rPr>
                        <a:t>TS 22.261 </a:t>
                      </a:r>
                    </a:p>
                    <a:p>
                      <a:r>
                        <a:rPr lang="en-US" sz="800">
                          <a:solidFill>
                            <a:schemeClr val="tx2"/>
                          </a:solidFill>
                        </a:rPr>
                        <a:t>clause 6.27.1</a:t>
                      </a:r>
                    </a:p>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chemeClr val="tx2"/>
                          </a:solidFill>
                        </a:rPr>
                        <a:t>Clause 7.3.2.2</a:t>
                      </a:r>
                    </a:p>
                    <a:p>
                      <a:endParaRPr lang="en-US" sz="800">
                        <a:solidFill>
                          <a:schemeClr val="tx2"/>
                        </a:solidFill>
                      </a:endParaRPr>
                    </a:p>
                  </a:txBody>
                  <a:tcPr>
                    <a:solidFill>
                      <a:srgbClr val="37CC73"/>
                    </a:solidFill>
                  </a:tcPr>
                </a:tc>
                <a:tc>
                  <a:txBody>
                    <a:bodyPr/>
                    <a:lstStyle/>
                    <a:p>
                      <a:r>
                        <a:rPr lang="en-US" sz="800">
                          <a:solidFill>
                            <a:srgbClr val="000000"/>
                          </a:solidFill>
                        </a:rPr>
                        <a:t>Indoors and outdoors are covered. Requirements related to higher accuracy positioning have not been confirmed and left for further study.</a:t>
                      </a:r>
                    </a:p>
                  </a:txBody>
                  <a:tcPr/>
                </a:tc>
                <a:extLst>
                  <a:ext uri="{0D108BD9-81ED-4DB2-BD59-A6C34878D82A}">
                    <a16:rowId xmlns:a16="http://schemas.microsoft.com/office/drawing/2014/main" val="3687097223"/>
                  </a:ext>
                </a:extLst>
              </a:tr>
              <a:tr h="208281">
                <a:tc>
                  <a:txBody>
                    <a:bodyPr/>
                    <a:lstStyle/>
                    <a:p>
                      <a:r>
                        <a:rPr lang="en-US" sz="800">
                          <a:solidFill>
                            <a:schemeClr val="tx2"/>
                          </a:solidFill>
                        </a:rPr>
                        <a:t>NR shall support regulatory positioning requirements.</a:t>
                      </a:r>
                    </a:p>
                  </a:txBody>
                  <a:tcPr/>
                </a:tc>
                <a:tc>
                  <a:txBody>
                    <a:bodyPr/>
                    <a:lstStyle/>
                    <a:p>
                      <a:endParaRPr lang="en-US" sz="800">
                        <a:solidFill>
                          <a:schemeClr val="tx2"/>
                        </a:solidFill>
                      </a:endParaRPr>
                    </a:p>
                  </a:txBody>
                  <a:tcPr>
                    <a:solidFill>
                      <a:srgbClr val="FF0000"/>
                    </a:solidFill>
                  </a:tcPr>
                </a:tc>
                <a:tc>
                  <a:txBody>
                    <a:bodyPr/>
                    <a:lstStyle/>
                    <a:p>
                      <a:r>
                        <a:rPr lang="en-US" sz="800">
                          <a:solidFill>
                            <a:schemeClr val="tx2"/>
                          </a:solidFill>
                        </a:rPr>
                        <a:t>TS 22.261 clause 6.27.2</a:t>
                      </a:r>
                    </a:p>
                  </a:txBody>
                  <a:tcPr>
                    <a:solidFill>
                      <a:srgbClr val="37CC73"/>
                    </a:solidFill>
                  </a:tcPr>
                </a:tc>
                <a:tc>
                  <a:txBody>
                    <a:bodyPr/>
                    <a:lstStyle/>
                    <a:p>
                      <a:endParaRPr lang="en-US" sz="800">
                        <a:solidFill>
                          <a:srgbClr val="000000"/>
                        </a:solidFill>
                      </a:endParaRPr>
                    </a:p>
                  </a:txBody>
                  <a:tcPr/>
                </a:tc>
                <a:extLst>
                  <a:ext uri="{0D108BD9-81ED-4DB2-BD59-A6C34878D82A}">
                    <a16:rowId xmlns:a16="http://schemas.microsoft.com/office/drawing/2014/main" val="1384474431"/>
                  </a:ext>
                </a:extLst>
              </a:tr>
              <a:tr h="1596819">
                <a:tc>
                  <a:txBody>
                    <a:bodyPr/>
                    <a:lstStyle/>
                    <a:p>
                      <a:r>
                        <a:rPr lang="en-US" sz="800">
                          <a:solidFill>
                            <a:schemeClr val="tx2"/>
                          </a:solidFill>
                        </a:rPr>
                        <a:t>NR design targets for commercial positioning use cases include:</a:t>
                      </a:r>
                    </a:p>
                    <a:p>
                      <a:pPr marL="571500" lvl="1" indent="-228600">
                        <a:buFont typeface="+mj-lt"/>
                        <a:buAutoNum type="arabicPeriod"/>
                      </a:pPr>
                      <a:r>
                        <a:rPr lang="en-US" sz="800">
                          <a:solidFill>
                            <a:schemeClr val="tx2"/>
                          </a:solidFill>
                        </a:rPr>
                        <a:t>Support for range of accuracy levels, latency levels and device categories</a:t>
                      </a:r>
                    </a:p>
                    <a:p>
                      <a:pPr marL="571500" lvl="1" indent="-228600">
                        <a:buFont typeface="+mj-lt"/>
                        <a:buAutoNum type="arabicPeriod"/>
                      </a:pPr>
                      <a:r>
                        <a:rPr lang="en-US" sz="800">
                          <a:solidFill>
                            <a:schemeClr val="tx2"/>
                          </a:solidFill>
                        </a:rPr>
                        <a:t>Support accuracy and latency as defined in TR 22.862 for some use cases</a:t>
                      </a:r>
                    </a:p>
                    <a:p>
                      <a:pPr marL="571500" lvl="1" indent="-228600">
                        <a:buFont typeface="+mj-lt"/>
                        <a:buAutoNum type="arabicPeriod"/>
                      </a:pPr>
                      <a:r>
                        <a:rPr lang="en-US" sz="800">
                          <a:solidFill>
                            <a:schemeClr val="tx2"/>
                          </a:solidFill>
                        </a:rPr>
                        <a:t>Reduced network complexity</a:t>
                      </a:r>
                    </a:p>
                    <a:p>
                      <a:pPr marL="571500" lvl="1" indent="-228600">
                        <a:buFont typeface="+mj-lt"/>
                        <a:buAutoNum type="arabicPeriod"/>
                      </a:pPr>
                      <a:r>
                        <a:rPr lang="en-US" sz="800">
                          <a:solidFill>
                            <a:schemeClr val="tx2"/>
                          </a:solidFill>
                        </a:rPr>
                        <a:t>Reduced device cost</a:t>
                      </a:r>
                    </a:p>
                    <a:p>
                      <a:pPr marL="571500" lvl="1" indent="-228600">
                        <a:buFont typeface="+mj-lt"/>
                        <a:buAutoNum type="arabicPeriod"/>
                      </a:pPr>
                      <a:r>
                        <a:rPr lang="en-US" sz="800">
                          <a:solidFill>
                            <a:schemeClr val="tx2"/>
                          </a:solidFill>
                        </a:rPr>
                        <a:t>Reduced device power consumption</a:t>
                      </a:r>
                    </a:p>
                    <a:p>
                      <a:pPr marL="571500" lvl="1" indent="-228600">
                        <a:buFont typeface="+mj-lt"/>
                        <a:buAutoNum type="arabicPeriod"/>
                      </a:pPr>
                      <a:r>
                        <a:rPr lang="en-US" sz="800">
                          <a:solidFill>
                            <a:schemeClr val="tx2"/>
                          </a:solidFill>
                        </a:rPr>
                        <a:t>Efficient signalling over the air interface and in the network</a:t>
                      </a:r>
                    </a:p>
                    <a:p>
                      <a:pPr marL="571500" lvl="1" indent="-228600">
                        <a:buFont typeface="+mj-lt"/>
                        <a:buAutoNum type="arabicPeriod"/>
                      </a:pPr>
                      <a:r>
                        <a:rPr lang="en-US" sz="800">
                          <a:solidFill>
                            <a:schemeClr val="tx2"/>
                          </a:solidFill>
                        </a:rPr>
                        <a:t>Support for hybrid positioning methods</a:t>
                      </a:r>
                    </a:p>
                    <a:p>
                      <a:pPr marL="571500" lvl="1" indent="-228600">
                        <a:buFont typeface="+mj-lt"/>
                        <a:buAutoNum type="arabicPeriod"/>
                      </a:pPr>
                      <a:r>
                        <a:rPr lang="en-US" sz="800">
                          <a:solidFill>
                            <a:schemeClr val="tx2"/>
                          </a:solidFill>
                        </a:rPr>
                        <a:t>Scalability (support for large number of devices)</a:t>
                      </a:r>
                    </a:p>
                    <a:p>
                      <a:pPr marL="571500" lvl="1" indent="-228600">
                        <a:buFont typeface="+mj-lt"/>
                        <a:buAutoNum type="arabicPeriod"/>
                      </a:pPr>
                      <a:r>
                        <a:rPr lang="en-US" sz="800">
                          <a:solidFill>
                            <a:schemeClr val="tx2"/>
                          </a:solidFill>
                        </a:rPr>
                        <a:t>High security</a:t>
                      </a:r>
                    </a:p>
                    <a:p>
                      <a:pPr marL="571500" lvl="1" indent="-228600">
                        <a:buFont typeface="+mj-lt"/>
                        <a:buAutoNum type="arabicPeriod"/>
                      </a:pPr>
                      <a:r>
                        <a:rPr lang="en-US" sz="800">
                          <a:solidFill>
                            <a:schemeClr val="tx2"/>
                          </a:solidFill>
                        </a:rPr>
                        <a:t>High availability</a:t>
                      </a:r>
                    </a:p>
                    <a:p>
                      <a:pPr marL="571500" lvl="1" indent="-228600">
                        <a:buFont typeface="+mj-lt"/>
                        <a:buAutoNum type="arabicPeriod"/>
                      </a:pPr>
                      <a:r>
                        <a:rPr lang="en-US" sz="800">
                          <a:solidFill>
                            <a:schemeClr val="tx2"/>
                          </a:solidFill>
                        </a:rPr>
                        <a:t>Support UE speed as defined in TR 22.862</a:t>
                      </a:r>
                    </a:p>
                  </a:txBody>
                  <a:tcPr/>
                </a:tc>
                <a:tc>
                  <a:txBody>
                    <a:bodyPr/>
                    <a:lstStyle/>
                    <a:p>
                      <a:r>
                        <a:rPr lang="en-US" sz="800">
                          <a:solidFill>
                            <a:schemeClr val="tx2"/>
                          </a:solidFill>
                        </a:rPr>
                        <a:t>TR 22.862 clause 5.4</a:t>
                      </a:r>
                    </a:p>
                  </a:txBody>
                  <a:tcPr>
                    <a:solidFill>
                      <a:srgbClr val="FFFF00"/>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chemeClr val="tx2"/>
                          </a:solidFill>
                        </a:rPr>
                        <a:t>TS 22.261 </a:t>
                      </a:r>
                    </a:p>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chemeClr val="tx2"/>
                          </a:solidFill>
                        </a:rPr>
                        <a:t>clause 6.27.2</a:t>
                      </a:r>
                    </a:p>
                    <a:p>
                      <a:r>
                        <a:rPr lang="en-US" sz="800">
                          <a:solidFill>
                            <a:schemeClr val="tx2"/>
                          </a:solidFill>
                        </a:rPr>
                        <a:t>clause 7.3.2</a:t>
                      </a:r>
                    </a:p>
                    <a:p>
                      <a:r>
                        <a:rPr lang="en-US" sz="800">
                          <a:solidFill>
                            <a:schemeClr val="tx2"/>
                          </a:solidFill>
                        </a:rPr>
                        <a:t>clause 8.5</a:t>
                      </a:r>
                    </a:p>
                    <a:p>
                      <a:r>
                        <a:rPr lang="en-US" sz="800">
                          <a:solidFill>
                            <a:schemeClr val="tx2"/>
                          </a:solidFill>
                        </a:rPr>
                        <a:t>clause 8.7</a:t>
                      </a:r>
                    </a:p>
                  </a:txBody>
                  <a:tcPr>
                    <a:solidFill>
                      <a:srgbClr val="FFFF00"/>
                    </a:solidFill>
                  </a:tcPr>
                </a:tc>
                <a:tc>
                  <a:txBody>
                    <a:bodyPr/>
                    <a:lstStyle/>
                    <a:p>
                      <a:r>
                        <a:rPr lang="en-US" sz="800">
                          <a:solidFill>
                            <a:srgbClr val="000000"/>
                          </a:solidFill>
                        </a:rPr>
                        <a:t>Requirements related to higher accuracy positioning have not been confirmed and left for further study.</a:t>
                      </a:r>
                    </a:p>
                    <a:p>
                      <a:r>
                        <a:rPr lang="en-US" sz="800">
                          <a:solidFill>
                            <a:srgbClr val="000000"/>
                          </a:solidFill>
                        </a:rPr>
                        <a:t>1/2/5/7/9/10/11 covered in TS.</a:t>
                      </a:r>
                    </a:p>
                  </a:txBody>
                  <a:tcPr/>
                </a:tc>
                <a:extLst>
                  <a:ext uri="{0D108BD9-81ED-4DB2-BD59-A6C34878D82A}">
                    <a16:rowId xmlns:a16="http://schemas.microsoft.com/office/drawing/2014/main" val="3581981450"/>
                  </a:ext>
                </a:extLst>
              </a:tr>
            </a:tbl>
          </a:graphicData>
        </a:graphic>
      </p:graphicFrame>
    </p:spTree>
    <p:extLst>
      <p:ext uri="{BB962C8B-B14F-4D97-AF65-F5344CB8AC3E}">
        <p14:creationId xmlns:p14="http://schemas.microsoft.com/office/powerpoint/2010/main" val="27388161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8B944F-151E-B272-8432-D2EF97383097}"/>
              </a:ext>
            </a:extLst>
          </p:cNvPr>
          <p:cNvSpPr>
            <a:spLocks noGrp="1"/>
          </p:cNvSpPr>
          <p:nvPr>
            <p:ph type="body" sz="quarter" idx="12"/>
          </p:nvPr>
        </p:nvSpPr>
        <p:spPr/>
        <p:txBody>
          <a:bodyPr/>
          <a:lstStyle/>
          <a:p>
            <a:r>
              <a:rPr lang="en-US"/>
              <a:t>Critical Communications services</a:t>
            </a:r>
          </a:p>
        </p:txBody>
      </p:sp>
      <p:sp>
        <p:nvSpPr>
          <p:cNvPr id="3" name="Text Placeholder 2">
            <a:extLst>
              <a:ext uri="{FF2B5EF4-FFF2-40B4-BE49-F238E27FC236}">
                <a16:creationId xmlns:a16="http://schemas.microsoft.com/office/drawing/2014/main" id="{CDF23D59-E0EB-B5B7-75A3-9590B56D3AA4}"/>
              </a:ext>
            </a:extLst>
          </p:cNvPr>
          <p:cNvSpPr>
            <a:spLocks noGrp="1"/>
          </p:cNvSpPr>
          <p:nvPr>
            <p:ph type="body" sz="quarter" idx="13"/>
          </p:nvPr>
        </p:nvSpPr>
        <p:spPr/>
        <p:txBody>
          <a:bodyPr/>
          <a:lstStyle/>
          <a:p>
            <a:endParaRPr lang="en-US"/>
          </a:p>
        </p:txBody>
      </p:sp>
      <p:graphicFrame>
        <p:nvGraphicFramePr>
          <p:cNvPr id="6" name="Table 5">
            <a:extLst>
              <a:ext uri="{FF2B5EF4-FFF2-40B4-BE49-F238E27FC236}">
                <a16:creationId xmlns:a16="http://schemas.microsoft.com/office/drawing/2014/main" id="{2EDAFCAC-31BC-59F2-037E-C64D1E7B2CD9}"/>
              </a:ext>
            </a:extLst>
          </p:cNvPr>
          <p:cNvGraphicFramePr>
            <a:graphicFrameLocks noGrp="1"/>
          </p:cNvGraphicFramePr>
          <p:nvPr/>
        </p:nvGraphicFramePr>
        <p:xfrm>
          <a:off x="417600" y="1069384"/>
          <a:ext cx="8525047" cy="3657600"/>
        </p:xfrm>
        <a:graphic>
          <a:graphicData uri="http://schemas.openxmlformats.org/drawingml/2006/table">
            <a:tbl>
              <a:tblPr firstRow="1" bandRow="1">
                <a:tableStyleId>{5C22544A-7EE6-4342-B048-85BDC9FD1C3A}</a:tableStyleId>
              </a:tblPr>
              <a:tblGrid>
                <a:gridCol w="4100612">
                  <a:extLst>
                    <a:ext uri="{9D8B030D-6E8A-4147-A177-3AD203B41FA5}">
                      <a16:colId xmlns:a16="http://schemas.microsoft.com/office/drawing/2014/main" val="1681800622"/>
                    </a:ext>
                  </a:extLst>
                </a:gridCol>
                <a:gridCol w="1660843">
                  <a:extLst>
                    <a:ext uri="{9D8B030D-6E8A-4147-A177-3AD203B41FA5}">
                      <a16:colId xmlns:a16="http://schemas.microsoft.com/office/drawing/2014/main" val="3939611"/>
                    </a:ext>
                  </a:extLst>
                </a:gridCol>
                <a:gridCol w="1416374">
                  <a:extLst>
                    <a:ext uri="{9D8B030D-6E8A-4147-A177-3AD203B41FA5}">
                      <a16:colId xmlns:a16="http://schemas.microsoft.com/office/drawing/2014/main" val="193097646"/>
                    </a:ext>
                  </a:extLst>
                </a:gridCol>
                <a:gridCol w="1347218">
                  <a:extLst>
                    <a:ext uri="{9D8B030D-6E8A-4147-A177-3AD203B41FA5}">
                      <a16:colId xmlns:a16="http://schemas.microsoft.com/office/drawing/2014/main" val="30328345"/>
                    </a:ext>
                  </a:extLst>
                </a:gridCol>
              </a:tblGrid>
              <a:tr h="185979">
                <a:tc>
                  <a:txBody>
                    <a:bodyPr/>
                    <a:lstStyle/>
                    <a:p>
                      <a:r>
                        <a:rPr lang="en-US" sz="800"/>
                        <a:t>RAN requirements relevant to SA1</a:t>
                      </a:r>
                    </a:p>
                  </a:txBody>
                  <a:tcPr/>
                </a:tc>
                <a:tc>
                  <a:txBody>
                    <a:bodyPr/>
                    <a:lstStyle/>
                    <a:p>
                      <a:r>
                        <a:rPr lang="en-US" sz="800"/>
                        <a:t>SA1 FS_SMARTER TR reference</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t>SA1 R16 TS reference</a:t>
                      </a:r>
                    </a:p>
                  </a:txBody>
                  <a:tcPr/>
                </a:tc>
                <a:tc>
                  <a:txBody>
                    <a:bodyPr/>
                    <a:lstStyle/>
                    <a:p>
                      <a:r>
                        <a:rPr lang="en-US" sz="800"/>
                        <a:t>Comment</a:t>
                      </a:r>
                    </a:p>
                  </a:txBody>
                  <a:tcPr/>
                </a:tc>
                <a:extLst>
                  <a:ext uri="{0D108BD9-81ED-4DB2-BD59-A6C34878D82A}">
                    <a16:rowId xmlns:a16="http://schemas.microsoft.com/office/drawing/2014/main" val="3741095422"/>
                  </a:ext>
                </a:extLst>
              </a:tr>
              <a:tr h="323347">
                <a:tc>
                  <a:txBody>
                    <a:bodyPr/>
                    <a:lstStyle/>
                    <a:p>
                      <a:r>
                        <a:rPr lang="en-US" sz="800">
                          <a:solidFill>
                            <a:schemeClr val="tx2"/>
                          </a:solidFill>
                        </a:rPr>
                        <a:t>The RAN design for the Next Generation Radio Access Technologies shall support D2D.</a:t>
                      </a:r>
                    </a:p>
                  </a:txBody>
                  <a:tcPr/>
                </a:tc>
                <a:tc>
                  <a:txBody>
                    <a:bodyPr/>
                    <a:lstStyle/>
                    <a:p>
                      <a:r>
                        <a:rPr lang="en-US" sz="800">
                          <a:solidFill>
                            <a:schemeClr val="tx2"/>
                          </a:solidFill>
                        </a:rPr>
                        <a:t>TR 22.862 </a:t>
                      </a:r>
                    </a:p>
                    <a:p>
                      <a:r>
                        <a:rPr lang="en-US" sz="800">
                          <a:solidFill>
                            <a:schemeClr val="tx2"/>
                          </a:solidFill>
                        </a:rPr>
                        <a:t>[CPR 7.6-005][CPR 7.7-021] </a:t>
                      </a:r>
                    </a:p>
                  </a:txBody>
                  <a:tcPr>
                    <a:solidFill>
                      <a:schemeClr val="accent3"/>
                    </a:solidFill>
                  </a:tcPr>
                </a:tc>
                <a:tc>
                  <a:txBody>
                    <a:bodyPr/>
                    <a:lstStyle/>
                    <a:p>
                      <a:r>
                        <a:rPr lang="en-US" sz="800">
                          <a:solidFill>
                            <a:schemeClr val="tx2"/>
                          </a:solidFill>
                        </a:rPr>
                        <a:t>TS 22.280 clause 7.2</a:t>
                      </a:r>
                    </a:p>
                  </a:txBody>
                  <a:tcPr>
                    <a:solidFill>
                      <a:srgbClr val="37CC73"/>
                    </a:solidFill>
                  </a:tcPr>
                </a:tc>
                <a:tc>
                  <a:txBody>
                    <a:bodyPr/>
                    <a:lstStyle/>
                    <a:p>
                      <a:endParaRPr lang="en-US" sz="800">
                        <a:solidFill>
                          <a:schemeClr val="tx2"/>
                        </a:solidFill>
                      </a:endParaRPr>
                    </a:p>
                  </a:txBody>
                  <a:tcPr/>
                </a:tc>
                <a:extLst>
                  <a:ext uri="{0D108BD9-81ED-4DB2-BD59-A6C34878D82A}">
                    <a16:rowId xmlns:a16="http://schemas.microsoft.com/office/drawing/2014/main" val="3607508291"/>
                  </a:ext>
                </a:extLst>
              </a:tr>
              <a:tr h="446350">
                <a:tc>
                  <a:txBody>
                    <a:bodyPr/>
                    <a:lstStyle/>
                    <a:p>
                      <a:r>
                        <a:rPr lang="en-US" sz="800">
                          <a:solidFill>
                            <a:schemeClr val="tx2"/>
                          </a:solidFill>
                        </a:rPr>
                        <a:t>The RAN design for the Next Generation Radio Access Technologies shall support Mission Critical Communications for diverse types of services (e.g. MCPTT, </a:t>
                      </a:r>
                      <a:r>
                        <a:rPr lang="en-US" sz="800" err="1">
                          <a:solidFill>
                            <a:schemeClr val="tx2"/>
                          </a:solidFill>
                        </a:rPr>
                        <a:t>MCVideo</a:t>
                      </a:r>
                      <a:r>
                        <a:rPr lang="en-US" sz="800">
                          <a:solidFill>
                            <a:schemeClr val="tx2"/>
                          </a:solidFill>
                        </a:rPr>
                        <a:t>, </a:t>
                      </a:r>
                      <a:r>
                        <a:rPr lang="en-US" sz="800" err="1">
                          <a:solidFill>
                            <a:schemeClr val="tx2"/>
                          </a:solidFill>
                        </a:rPr>
                        <a:t>MCData</a:t>
                      </a:r>
                      <a:r>
                        <a:rPr lang="en-US" sz="800">
                          <a:solidFill>
                            <a:schemeClr val="tx2"/>
                          </a:solidFill>
                        </a:rPr>
                        <a:t> in 3GPP TS 22.179, 3GPP TS 22.280, 3GPP TS 22.281, and 3GPP TS 22.282).</a:t>
                      </a:r>
                    </a:p>
                  </a:txBody>
                  <a:tcPr/>
                </a:tc>
                <a:tc>
                  <a:txBody>
                    <a:bodyPr/>
                    <a:lstStyle/>
                    <a:p>
                      <a:r>
                        <a:rPr lang="en-US" sz="800">
                          <a:solidFill>
                            <a:schemeClr val="tx2"/>
                          </a:solidFill>
                        </a:rPr>
                        <a:t>TR 22.862</a:t>
                      </a:r>
                    </a:p>
                    <a:p>
                      <a:r>
                        <a:rPr lang="en-US" sz="800">
                          <a:solidFill>
                            <a:schemeClr val="tx2"/>
                          </a:solidFill>
                        </a:rPr>
                        <a:t>[CPR 7.5-005][CPR 7.5-006]</a:t>
                      </a:r>
                    </a:p>
                    <a:p>
                      <a:r>
                        <a:rPr lang="en-US" sz="800">
                          <a:solidFill>
                            <a:schemeClr val="tx2"/>
                          </a:solidFill>
                        </a:rPr>
                        <a:t>[CPR 7.5-007][CPR 7.5-008]</a:t>
                      </a:r>
                    </a:p>
                  </a:txBody>
                  <a:tcPr>
                    <a:solidFill>
                      <a:schemeClr val="accent3"/>
                    </a:solidFill>
                  </a:tcPr>
                </a:tc>
                <a:tc>
                  <a:txBody>
                    <a:bodyPr/>
                    <a:lstStyle/>
                    <a:p>
                      <a:r>
                        <a:rPr lang="en-US" sz="800">
                          <a:solidFill>
                            <a:srgbClr val="000000"/>
                          </a:solidFill>
                        </a:rPr>
                        <a:t>TS 22.179 clause 4.1</a:t>
                      </a:r>
                    </a:p>
                    <a:p>
                      <a:r>
                        <a:rPr lang="en-US" sz="800">
                          <a:solidFill>
                            <a:srgbClr val="000000"/>
                          </a:solidFill>
                        </a:rPr>
                        <a:t>TS 22.280</a:t>
                      </a:r>
                    </a:p>
                    <a:p>
                      <a:r>
                        <a:rPr lang="en-US" sz="800">
                          <a:solidFill>
                            <a:srgbClr val="000000"/>
                          </a:solidFill>
                        </a:rPr>
                        <a:t>TS 22.281 clause 4.1</a:t>
                      </a:r>
                    </a:p>
                    <a:p>
                      <a:r>
                        <a:rPr lang="en-US" sz="800">
                          <a:solidFill>
                            <a:srgbClr val="000000"/>
                          </a:solidFill>
                        </a:rPr>
                        <a:t>TS 22.282 clause 4</a:t>
                      </a:r>
                    </a:p>
                  </a:txBody>
                  <a:tcPr>
                    <a:solidFill>
                      <a:srgbClr val="37CC73"/>
                    </a:solidFill>
                  </a:tcPr>
                </a:tc>
                <a:tc>
                  <a:txBody>
                    <a:bodyPr/>
                    <a:lstStyle/>
                    <a:p>
                      <a:r>
                        <a:rPr lang="en-US" sz="800">
                          <a:solidFill>
                            <a:srgbClr val="000000"/>
                          </a:solidFill>
                        </a:rPr>
                        <a:t>From performance perspective in TR.</a:t>
                      </a:r>
                    </a:p>
                  </a:txBody>
                  <a:tcPr/>
                </a:tc>
                <a:extLst>
                  <a:ext uri="{0D108BD9-81ED-4DB2-BD59-A6C34878D82A}">
                    <a16:rowId xmlns:a16="http://schemas.microsoft.com/office/drawing/2014/main" val="3687097223"/>
                  </a:ext>
                </a:extLst>
              </a:tr>
              <a:tr h="200703">
                <a:tc>
                  <a:txBody>
                    <a:bodyPr/>
                    <a:lstStyle/>
                    <a:p>
                      <a:r>
                        <a:rPr lang="en-US" sz="800">
                          <a:solidFill>
                            <a:schemeClr val="tx2"/>
                          </a:solidFill>
                        </a:rPr>
                        <a:t>The RAN design for the Next Generation Radio Access Technologies shall support efficient group communications (e.g. GCSE_LTE, SC-PTM in 3GPP TS 22.468).</a:t>
                      </a:r>
                    </a:p>
                  </a:txBody>
                  <a:tcPr/>
                </a:tc>
                <a:tc>
                  <a:txBody>
                    <a:bodyPr/>
                    <a:lstStyle/>
                    <a:p>
                      <a:endParaRPr lang="en-US" sz="800">
                        <a:solidFill>
                          <a:schemeClr val="tx2"/>
                        </a:solidFill>
                      </a:endParaRPr>
                    </a:p>
                  </a:txBody>
                  <a:tcPr>
                    <a:solidFill>
                      <a:srgbClr val="FF0000"/>
                    </a:solidFill>
                  </a:tcPr>
                </a:tc>
                <a:tc>
                  <a:txBody>
                    <a:bodyPr/>
                    <a:lstStyle/>
                    <a:p>
                      <a:r>
                        <a:rPr lang="en-US" sz="800">
                          <a:solidFill>
                            <a:srgbClr val="000000"/>
                          </a:solidFill>
                        </a:rPr>
                        <a:t>TS 22.468 clause 5.1.4</a:t>
                      </a:r>
                    </a:p>
                  </a:txBody>
                  <a:tcPr>
                    <a:solidFill>
                      <a:srgbClr val="37CC73"/>
                    </a:solidFill>
                  </a:tcPr>
                </a:tc>
                <a:tc>
                  <a:txBody>
                    <a:bodyPr/>
                    <a:lstStyle/>
                    <a:p>
                      <a:endParaRPr lang="en-US" sz="800">
                        <a:solidFill>
                          <a:srgbClr val="000000"/>
                        </a:solidFill>
                      </a:endParaRPr>
                    </a:p>
                  </a:txBody>
                  <a:tcPr/>
                </a:tc>
                <a:extLst>
                  <a:ext uri="{0D108BD9-81ED-4DB2-BD59-A6C34878D82A}">
                    <a16:rowId xmlns:a16="http://schemas.microsoft.com/office/drawing/2014/main" val="1384474431"/>
                  </a:ext>
                </a:extLst>
              </a:tr>
              <a:tr h="199926">
                <a:tc>
                  <a:txBody>
                    <a:bodyPr/>
                    <a:lstStyle/>
                    <a:p>
                      <a:r>
                        <a:rPr lang="en-US" sz="800">
                          <a:solidFill>
                            <a:schemeClr val="tx2"/>
                          </a:solidFill>
                        </a:rPr>
                        <a:t>The RAN design for the Next Generation Radio Access Technologies shall support isolated communications (e.g. IOPS in 3GPP TS 22.346).</a:t>
                      </a:r>
                    </a:p>
                  </a:txBody>
                  <a:tcPr/>
                </a:tc>
                <a:tc>
                  <a:txBody>
                    <a:bodyPr/>
                    <a:lstStyle/>
                    <a:p>
                      <a:r>
                        <a:rPr lang="en-US" sz="800">
                          <a:solidFill>
                            <a:schemeClr val="tx2"/>
                          </a:solidFill>
                        </a:rPr>
                        <a:t>TR 22.862 </a:t>
                      </a:r>
                    </a:p>
                    <a:p>
                      <a:r>
                        <a:rPr lang="en-US" sz="800">
                          <a:solidFill>
                            <a:schemeClr val="tx2"/>
                          </a:solidFill>
                        </a:rPr>
                        <a:t>[CPR 7.2-006][CPR 7.3-007]</a:t>
                      </a:r>
                    </a:p>
                    <a:p>
                      <a:r>
                        <a:rPr lang="en-US" sz="800">
                          <a:solidFill>
                            <a:schemeClr val="tx2"/>
                          </a:solidFill>
                        </a:rPr>
                        <a:t>[CPR 7.4-004][CPR 7.5-010]</a:t>
                      </a:r>
                    </a:p>
                    <a:p>
                      <a:r>
                        <a:rPr lang="en-US" sz="800">
                          <a:solidFill>
                            <a:schemeClr val="tx2"/>
                          </a:solidFill>
                        </a:rPr>
                        <a:t>[CPR 7.6-007][CPR 7.7-017]</a:t>
                      </a:r>
                    </a:p>
                  </a:txBody>
                  <a:tcPr>
                    <a:solidFill>
                      <a:schemeClr val="accent3"/>
                    </a:solidFill>
                  </a:tcPr>
                </a:tc>
                <a:tc>
                  <a:txBody>
                    <a:bodyPr/>
                    <a:lstStyle/>
                    <a:p>
                      <a:r>
                        <a:rPr lang="en-US" sz="800">
                          <a:solidFill>
                            <a:srgbClr val="000000"/>
                          </a:solidFill>
                        </a:rPr>
                        <a:t>TS 22.261 clause 8.2</a:t>
                      </a:r>
                    </a:p>
                  </a:txBody>
                  <a:tcPr>
                    <a:solidFill>
                      <a:srgbClr val="37CC73"/>
                    </a:solidFill>
                  </a:tcPr>
                </a:tc>
                <a:tc>
                  <a:txBody>
                    <a:bodyPr/>
                    <a:lstStyle/>
                    <a:p>
                      <a:r>
                        <a:rPr lang="en-US" sz="800">
                          <a:solidFill>
                            <a:srgbClr val="000000"/>
                          </a:solidFill>
                        </a:rPr>
                        <a:t>Not exactly on isolated communications, but more about isolation of traffic and system resources in TR.</a:t>
                      </a:r>
                    </a:p>
                  </a:txBody>
                  <a:tcPr/>
                </a:tc>
                <a:extLst>
                  <a:ext uri="{0D108BD9-81ED-4DB2-BD59-A6C34878D82A}">
                    <a16:rowId xmlns:a16="http://schemas.microsoft.com/office/drawing/2014/main" val="3581981450"/>
                  </a:ext>
                </a:extLst>
              </a:tr>
              <a:tr h="365760">
                <a:tc>
                  <a:txBody>
                    <a:bodyPr/>
                    <a:lstStyle/>
                    <a:p>
                      <a:r>
                        <a:rPr lang="en-US" sz="800">
                          <a:solidFill>
                            <a:schemeClr val="tx2"/>
                          </a:solidFill>
                        </a:rPr>
                        <a:t>The RAN design for the Next Generation Radio Access Technologies shall provide mechanisms to enable emergency calls including positioning/location for emergency calls (such as is found in 3GPP TS 22.101 section 10 for emergency calls and 3GPP TS 22.071 for position/location) when appropriate.</a:t>
                      </a:r>
                    </a:p>
                  </a:txBody>
                  <a:tcPr/>
                </a:tc>
                <a:tc>
                  <a:txBody>
                    <a:bodyPr/>
                    <a:lstStyle/>
                    <a:p>
                      <a:r>
                        <a:rPr lang="en-US" sz="800">
                          <a:solidFill>
                            <a:schemeClr val="tx2"/>
                          </a:solidFill>
                        </a:rPr>
                        <a:t>TR 22.862 [CPR 7.7-011] </a:t>
                      </a:r>
                    </a:p>
                    <a:p>
                      <a:r>
                        <a:rPr lang="en-US" sz="800">
                          <a:solidFill>
                            <a:schemeClr val="tx2"/>
                          </a:solidFill>
                        </a:rPr>
                        <a:t>TR 22.864 [PR 5.6.2-021]</a:t>
                      </a:r>
                    </a:p>
                  </a:txBody>
                  <a:tcPr>
                    <a:solidFill>
                      <a:schemeClr val="accent3"/>
                    </a:solidFill>
                  </a:tcPr>
                </a:tc>
                <a:tc>
                  <a:txBody>
                    <a:bodyPr/>
                    <a:lstStyle/>
                    <a:p>
                      <a:r>
                        <a:rPr lang="en-US" sz="800">
                          <a:solidFill>
                            <a:srgbClr val="000000"/>
                          </a:solidFill>
                        </a:rPr>
                        <a:t>TS 22.101 clause 10.1</a:t>
                      </a:r>
                    </a:p>
                    <a:p>
                      <a:r>
                        <a:rPr lang="en-US" sz="800">
                          <a:solidFill>
                            <a:srgbClr val="000000"/>
                          </a:solidFill>
                        </a:rPr>
                        <a:t>clause 10.6</a:t>
                      </a:r>
                    </a:p>
                    <a:p>
                      <a:r>
                        <a:rPr lang="en-US" sz="800">
                          <a:solidFill>
                            <a:srgbClr val="000000"/>
                          </a:solidFill>
                        </a:rPr>
                        <a:t>TS 22.071 clause 4.0</a:t>
                      </a:r>
                    </a:p>
                  </a:txBody>
                  <a:tcPr>
                    <a:solidFill>
                      <a:srgbClr val="37CC73"/>
                    </a:solidFill>
                  </a:tcPr>
                </a:tc>
                <a:tc>
                  <a:txBody>
                    <a:bodyPr/>
                    <a:lstStyle/>
                    <a:p>
                      <a:r>
                        <a:rPr lang="en-US" sz="800">
                          <a:solidFill>
                            <a:srgbClr val="000000"/>
                          </a:solidFill>
                        </a:rPr>
                        <a:t>Not explicitly in TR.</a:t>
                      </a:r>
                    </a:p>
                  </a:txBody>
                  <a:tcPr/>
                </a:tc>
                <a:extLst>
                  <a:ext uri="{0D108BD9-81ED-4DB2-BD59-A6C34878D82A}">
                    <a16:rowId xmlns:a16="http://schemas.microsoft.com/office/drawing/2014/main" val="2444192141"/>
                  </a:ext>
                </a:extLst>
              </a:tr>
              <a:tr h="336455">
                <a:tc>
                  <a:txBody>
                    <a:bodyPr/>
                    <a:lstStyle/>
                    <a:p>
                      <a:r>
                        <a:rPr lang="en-US" sz="800">
                          <a:solidFill>
                            <a:schemeClr val="tx2"/>
                          </a:solidFill>
                        </a:rPr>
                        <a:t>The RAN design for the Next Generation Radio Access Technologies shall provide mechanisms to enable Multimedia Priority Services (such as is found in 3GPP TS 22.153).</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chemeClr val="tx2"/>
                          </a:solidFill>
                        </a:rPr>
                        <a:t>TR 22.862 [CPR 7.7-011] </a:t>
                      </a:r>
                    </a:p>
                    <a:p>
                      <a:endParaRPr lang="en-US" sz="800">
                        <a:solidFill>
                          <a:schemeClr val="tx2"/>
                        </a:solidFill>
                      </a:endParaRPr>
                    </a:p>
                  </a:txBody>
                  <a:tcPr>
                    <a:solidFill>
                      <a:schemeClr val="accent3"/>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rgbClr val="000000"/>
                          </a:solidFill>
                        </a:rPr>
                        <a:t>TS 22.153 clause 4</a:t>
                      </a:r>
                    </a:p>
                  </a:txBody>
                  <a:tcPr>
                    <a:solidFill>
                      <a:srgbClr val="37CC73"/>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rgbClr val="000000"/>
                          </a:solidFill>
                        </a:rPr>
                        <a:t>Not explicitly in TR.</a:t>
                      </a:r>
                    </a:p>
                  </a:txBody>
                  <a:tcPr/>
                </a:tc>
                <a:extLst>
                  <a:ext uri="{0D108BD9-81ED-4DB2-BD59-A6C34878D82A}">
                    <a16:rowId xmlns:a16="http://schemas.microsoft.com/office/drawing/2014/main" val="571887809"/>
                  </a:ext>
                </a:extLst>
              </a:tr>
              <a:tr h="225684">
                <a:tc>
                  <a:txBody>
                    <a:bodyPr/>
                    <a:lstStyle/>
                    <a:p>
                      <a:r>
                        <a:rPr lang="en-US" sz="800">
                          <a:solidFill>
                            <a:schemeClr val="tx2"/>
                          </a:solidFill>
                        </a:rPr>
                        <a:t>The RAN design for the Next Generation Radio Access Technologies shall provide mechanisms to enable public warning services that provides warning/notifications to users meeting regional regulatory requirements (such as is found in 3GPP TS 22.268).</a:t>
                      </a:r>
                    </a:p>
                  </a:txBody>
                  <a:tcPr/>
                </a:tc>
                <a:tc>
                  <a:txBody>
                    <a:bodyPr/>
                    <a:lstStyle/>
                    <a:p>
                      <a:endParaRPr lang="en-US" sz="800" kern="1200">
                        <a:solidFill>
                          <a:schemeClr val="tx2"/>
                        </a:solidFill>
                        <a:latin typeface="+mn-lt"/>
                        <a:ea typeface="+mn-ea"/>
                        <a:cs typeface="+mn-cs"/>
                      </a:endParaRPr>
                    </a:p>
                  </a:txBody>
                  <a:tcPr>
                    <a:solidFill>
                      <a:srgbClr val="FF0000"/>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rgbClr val="000000"/>
                          </a:solidFill>
                        </a:rPr>
                        <a:t>TS 22.268 clause 4.2</a:t>
                      </a:r>
                    </a:p>
                  </a:txBody>
                  <a:tcPr>
                    <a:solidFill>
                      <a:srgbClr val="37CC73"/>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US" sz="800">
                        <a:solidFill>
                          <a:srgbClr val="000000"/>
                        </a:solidFill>
                      </a:endParaRPr>
                    </a:p>
                  </a:txBody>
                  <a:tcPr/>
                </a:tc>
                <a:extLst>
                  <a:ext uri="{0D108BD9-81ED-4DB2-BD59-A6C34878D82A}">
                    <a16:rowId xmlns:a16="http://schemas.microsoft.com/office/drawing/2014/main" val="2617526405"/>
                  </a:ext>
                </a:extLst>
              </a:tr>
            </a:tbl>
          </a:graphicData>
        </a:graphic>
      </p:graphicFrame>
    </p:spTree>
    <p:extLst>
      <p:ext uri="{BB962C8B-B14F-4D97-AF65-F5344CB8AC3E}">
        <p14:creationId xmlns:p14="http://schemas.microsoft.com/office/powerpoint/2010/main" val="9648048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860316-B5CE-73A9-2E01-7C225FB1231B}"/>
              </a:ext>
            </a:extLst>
          </p:cNvPr>
          <p:cNvSpPr>
            <a:spLocks noGrp="1"/>
          </p:cNvSpPr>
          <p:nvPr>
            <p:ph type="body" sz="quarter" idx="12"/>
          </p:nvPr>
        </p:nvSpPr>
        <p:spPr/>
        <p:txBody>
          <a:bodyPr/>
          <a:lstStyle/>
          <a:p>
            <a:r>
              <a:rPr lang="en-US"/>
              <a:t>V2X communication</a:t>
            </a:r>
          </a:p>
        </p:txBody>
      </p:sp>
      <p:sp>
        <p:nvSpPr>
          <p:cNvPr id="3" name="Text Placeholder 2">
            <a:extLst>
              <a:ext uri="{FF2B5EF4-FFF2-40B4-BE49-F238E27FC236}">
                <a16:creationId xmlns:a16="http://schemas.microsoft.com/office/drawing/2014/main" id="{E584C927-129D-59C1-1A28-61655EDDF481}"/>
              </a:ext>
            </a:extLst>
          </p:cNvPr>
          <p:cNvSpPr>
            <a:spLocks noGrp="1"/>
          </p:cNvSpPr>
          <p:nvPr>
            <p:ph type="body" sz="quarter" idx="13"/>
          </p:nvPr>
        </p:nvSpPr>
        <p:spPr/>
        <p:txBody>
          <a:bodyPr/>
          <a:lstStyle/>
          <a:p>
            <a:endParaRPr lang="en-US"/>
          </a:p>
        </p:txBody>
      </p:sp>
      <p:graphicFrame>
        <p:nvGraphicFramePr>
          <p:cNvPr id="6" name="Table 5">
            <a:extLst>
              <a:ext uri="{FF2B5EF4-FFF2-40B4-BE49-F238E27FC236}">
                <a16:creationId xmlns:a16="http://schemas.microsoft.com/office/drawing/2014/main" id="{0C3D1370-F4C1-CB86-1FD4-15F6F03689AF}"/>
              </a:ext>
            </a:extLst>
          </p:cNvPr>
          <p:cNvGraphicFramePr>
            <a:graphicFrameLocks noGrp="1"/>
          </p:cNvGraphicFramePr>
          <p:nvPr/>
        </p:nvGraphicFramePr>
        <p:xfrm>
          <a:off x="417600" y="1069384"/>
          <a:ext cx="8521548" cy="2286000"/>
        </p:xfrm>
        <a:graphic>
          <a:graphicData uri="http://schemas.openxmlformats.org/drawingml/2006/table">
            <a:tbl>
              <a:tblPr firstRow="1" bandRow="1">
                <a:tableStyleId>{5C22544A-7EE6-4342-B048-85BDC9FD1C3A}</a:tableStyleId>
              </a:tblPr>
              <a:tblGrid>
                <a:gridCol w="3707833">
                  <a:extLst>
                    <a:ext uri="{9D8B030D-6E8A-4147-A177-3AD203B41FA5}">
                      <a16:colId xmlns:a16="http://schemas.microsoft.com/office/drawing/2014/main" val="1681800622"/>
                    </a:ext>
                  </a:extLst>
                </a:gridCol>
                <a:gridCol w="1876743">
                  <a:extLst>
                    <a:ext uri="{9D8B030D-6E8A-4147-A177-3AD203B41FA5}">
                      <a16:colId xmlns:a16="http://schemas.microsoft.com/office/drawing/2014/main" val="3939611"/>
                    </a:ext>
                  </a:extLst>
                </a:gridCol>
                <a:gridCol w="1359177">
                  <a:extLst>
                    <a:ext uri="{9D8B030D-6E8A-4147-A177-3AD203B41FA5}">
                      <a16:colId xmlns:a16="http://schemas.microsoft.com/office/drawing/2014/main" val="4180794735"/>
                    </a:ext>
                  </a:extLst>
                </a:gridCol>
                <a:gridCol w="1577795">
                  <a:extLst>
                    <a:ext uri="{9D8B030D-6E8A-4147-A177-3AD203B41FA5}">
                      <a16:colId xmlns:a16="http://schemas.microsoft.com/office/drawing/2014/main" val="1017779878"/>
                    </a:ext>
                  </a:extLst>
                </a:gridCol>
              </a:tblGrid>
              <a:tr h="185979">
                <a:tc>
                  <a:txBody>
                    <a:bodyPr/>
                    <a:lstStyle/>
                    <a:p>
                      <a:r>
                        <a:rPr lang="en-US" sz="900"/>
                        <a:t>RAN requirements relevant to SA1</a:t>
                      </a:r>
                    </a:p>
                  </a:txBody>
                  <a:tcPr/>
                </a:tc>
                <a:tc>
                  <a:txBody>
                    <a:bodyPr/>
                    <a:lstStyle/>
                    <a:p>
                      <a:r>
                        <a:rPr lang="en-US" sz="900"/>
                        <a:t>SA1 FS_SMARTER  TR reference</a:t>
                      </a:r>
                    </a:p>
                  </a:txBody>
                  <a:tcPr/>
                </a:tc>
                <a:tc>
                  <a:txBody>
                    <a:bodyPr/>
                    <a:lstStyle/>
                    <a:p>
                      <a:r>
                        <a:rPr lang="en-US" sz="900"/>
                        <a:t>SA1 R16 TS reference</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900"/>
                        <a:t>Comment</a:t>
                      </a:r>
                    </a:p>
                  </a:txBody>
                  <a:tcPr/>
                </a:tc>
                <a:extLst>
                  <a:ext uri="{0D108BD9-81ED-4DB2-BD59-A6C34878D82A}">
                    <a16:rowId xmlns:a16="http://schemas.microsoft.com/office/drawing/2014/main" val="3741095422"/>
                  </a:ext>
                </a:extLst>
              </a:tr>
              <a:tr h="408746">
                <a:tc>
                  <a:txBody>
                    <a:bodyPr/>
                    <a:lstStyle/>
                    <a:p>
                      <a:r>
                        <a:rPr lang="en-US" sz="900">
                          <a:solidFill>
                            <a:schemeClr val="tx2"/>
                          </a:solidFill>
                        </a:rPr>
                        <a:t>The RAN design for NR V2X shall provide communication via infrastructure, including MBMS support, for V2X services (such as found in 3GPP TS 22.185) and advanced V2X services (such as found in the outcome of the SA1 study 3GPP TS 22.886).</a:t>
                      </a:r>
                    </a:p>
                  </a:txBody>
                  <a:tcPr/>
                </a:tc>
                <a:tc>
                  <a:txBody>
                    <a:bodyPr/>
                    <a:lstStyle/>
                    <a:p>
                      <a:r>
                        <a:rPr lang="en-US" sz="900">
                          <a:solidFill>
                            <a:schemeClr val="tx2"/>
                          </a:solidFill>
                        </a:rPr>
                        <a:t>TR 22.891 clause 5.33.2</a:t>
                      </a:r>
                    </a:p>
                  </a:txBody>
                  <a:tcPr>
                    <a:solidFill>
                      <a:srgbClr val="FF0000"/>
                    </a:solidFill>
                  </a:tcPr>
                </a:tc>
                <a:tc>
                  <a:txBody>
                    <a:bodyPr/>
                    <a:lstStyle/>
                    <a:p>
                      <a:r>
                        <a:rPr lang="en-US" sz="900">
                          <a:solidFill>
                            <a:schemeClr val="tx2"/>
                          </a:solidFill>
                        </a:rPr>
                        <a:t>TS 22.186 clause 5</a:t>
                      </a:r>
                    </a:p>
                  </a:txBody>
                  <a:tcPr>
                    <a:solidFill>
                      <a:srgbClr val="FFFF00"/>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900">
                          <a:solidFill>
                            <a:srgbClr val="000000"/>
                          </a:solidFill>
                        </a:rPr>
                        <a:t>More from performance perspective, but MBMS is covered in TR. V2X was left out for further study.</a:t>
                      </a:r>
                    </a:p>
                    <a:p>
                      <a:pPr marL="0" marR="0" lvl="0" indent="0" algn="l" defTabSz="685800" rtl="0" eaLnBrk="1" fontAlgn="auto" latinLnBrk="0" hangingPunct="1">
                        <a:lnSpc>
                          <a:spcPct val="100000"/>
                        </a:lnSpc>
                        <a:spcBef>
                          <a:spcPts val="0"/>
                        </a:spcBef>
                        <a:spcAft>
                          <a:spcPts val="0"/>
                        </a:spcAft>
                        <a:buClrTx/>
                        <a:buSzTx/>
                        <a:buFontTx/>
                        <a:buNone/>
                        <a:tabLst/>
                        <a:defRPr/>
                      </a:pPr>
                      <a:r>
                        <a:rPr lang="en-US" sz="900">
                          <a:solidFill>
                            <a:srgbClr val="000000"/>
                          </a:solidFill>
                        </a:rPr>
                        <a:t>MBMS not explicitly covered in TS.</a:t>
                      </a:r>
                    </a:p>
                  </a:txBody>
                  <a:tcPr/>
                </a:tc>
                <a:extLst>
                  <a:ext uri="{0D108BD9-81ED-4DB2-BD59-A6C34878D82A}">
                    <a16:rowId xmlns:a16="http://schemas.microsoft.com/office/drawing/2014/main" val="3607508291"/>
                  </a:ext>
                </a:extLst>
              </a:tr>
              <a:tr h="521640">
                <a:tc>
                  <a:txBody>
                    <a:bodyPr/>
                    <a:lstStyle/>
                    <a:p>
                      <a:r>
                        <a:rPr lang="en-US" sz="900">
                          <a:solidFill>
                            <a:schemeClr val="tx2"/>
                          </a:solidFill>
                        </a:rPr>
                        <a:t>The RAN design for NR V2X shall provide communication via </a:t>
                      </a:r>
                      <a:r>
                        <a:rPr lang="en-US" sz="900" err="1">
                          <a:solidFill>
                            <a:schemeClr val="tx2"/>
                          </a:solidFill>
                        </a:rPr>
                        <a:t>sidelink</a:t>
                      </a:r>
                      <a:r>
                        <a:rPr lang="en-US" sz="900">
                          <a:solidFill>
                            <a:schemeClr val="tx2"/>
                          </a:solidFill>
                        </a:rPr>
                        <a:t> for V2X services (such as found in 3GPP TS 22.185) and advanced V2X services (such as found in the outcome of the SA1 study 3GPP TS 22.886).</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900">
                          <a:solidFill>
                            <a:schemeClr val="tx2"/>
                          </a:solidFill>
                        </a:rPr>
                        <a:t>TR 22.891 clause 5.33.2</a:t>
                      </a:r>
                    </a:p>
                    <a:p>
                      <a:endParaRPr lang="en-US" sz="900">
                        <a:solidFill>
                          <a:schemeClr val="tx2"/>
                        </a:solidFill>
                      </a:endParaRPr>
                    </a:p>
                  </a:txBody>
                  <a:tcPr>
                    <a:solidFill>
                      <a:srgbClr val="FF0000"/>
                    </a:solidFill>
                  </a:tcPr>
                </a:tc>
                <a:tc>
                  <a:txBody>
                    <a:bodyPr/>
                    <a:lstStyle/>
                    <a:p>
                      <a:r>
                        <a:rPr lang="en-US" sz="900">
                          <a:solidFill>
                            <a:schemeClr val="tx2"/>
                          </a:solidFill>
                        </a:rPr>
                        <a:t>TS 22.186 clause 5.1</a:t>
                      </a:r>
                    </a:p>
                    <a:p>
                      <a:endParaRPr lang="en-US" sz="900">
                        <a:solidFill>
                          <a:schemeClr val="tx2"/>
                        </a:solidFill>
                      </a:endParaRPr>
                    </a:p>
                  </a:txBody>
                  <a:tcPr>
                    <a:solidFill>
                      <a:schemeClr val="accent3"/>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900">
                          <a:solidFill>
                            <a:srgbClr val="000000"/>
                          </a:solidFill>
                        </a:rPr>
                        <a:t>More from performance perspective in TR. V2X was left out for further study.</a:t>
                      </a:r>
                    </a:p>
                  </a:txBody>
                  <a:tcPr/>
                </a:tc>
                <a:extLst>
                  <a:ext uri="{0D108BD9-81ED-4DB2-BD59-A6C34878D82A}">
                    <a16:rowId xmlns:a16="http://schemas.microsoft.com/office/drawing/2014/main" val="3687097223"/>
                  </a:ext>
                </a:extLst>
              </a:tr>
              <a:tr h="352051">
                <a:tc>
                  <a:txBody>
                    <a:bodyPr/>
                    <a:lstStyle/>
                    <a:p>
                      <a:r>
                        <a:rPr lang="en-US" sz="900">
                          <a:solidFill>
                            <a:schemeClr val="tx2"/>
                          </a:solidFill>
                        </a:rPr>
                        <a:t>It is not intended for NR V2X to replace the services offered by LTE V2X. Instead, the NR V2X shall complement LTE V2X for advanced V2X services and support interworking with LTE V2X.</a:t>
                      </a:r>
                    </a:p>
                  </a:txBody>
                  <a:tcPr/>
                </a:tc>
                <a:tc>
                  <a:txBody>
                    <a:bodyPr/>
                    <a:lstStyle/>
                    <a:p>
                      <a:endParaRPr lang="en-US" sz="900">
                        <a:solidFill>
                          <a:schemeClr val="tx2"/>
                        </a:solidFill>
                      </a:endParaRPr>
                    </a:p>
                  </a:txBody>
                  <a:tcPr>
                    <a:solidFill>
                      <a:srgbClr val="FF0000"/>
                    </a:solidFill>
                  </a:tcPr>
                </a:tc>
                <a:tc>
                  <a:txBody>
                    <a:bodyPr/>
                    <a:lstStyle/>
                    <a:p>
                      <a:endParaRPr lang="en-US" sz="900">
                        <a:solidFill>
                          <a:schemeClr val="tx2"/>
                        </a:solidFill>
                      </a:endParaRPr>
                    </a:p>
                  </a:txBody>
                  <a:tcPr>
                    <a:solidFill>
                      <a:srgbClr val="FF0000"/>
                    </a:solidFill>
                  </a:tcPr>
                </a:tc>
                <a:tc>
                  <a:txBody>
                    <a:bodyPr/>
                    <a:lstStyle/>
                    <a:p>
                      <a:r>
                        <a:rPr lang="en-US" sz="900">
                          <a:solidFill>
                            <a:srgbClr val="000000"/>
                          </a:solidFill>
                        </a:rPr>
                        <a:t>Not covered.</a:t>
                      </a:r>
                    </a:p>
                    <a:p>
                      <a:pPr marL="0" marR="0" lvl="0" indent="0" algn="l" defTabSz="685800" rtl="0" eaLnBrk="1" fontAlgn="auto" latinLnBrk="0" hangingPunct="1">
                        <a:lnSpc>
                          <a:spcPct val="100000"/>
                        </a:lnSpc>
                        <a:spcBef>
                          <a:spcPts val="0"/>
                        </a:spcBef>
                        <a:spcAft>
                          <a:spcPts val="0"/>
                        </a:spcAft>
                        <a:buClrTx/>
                        <a:buSzTx/>
                        <a:buFontTx/>
                        <a:buNone/>
                        <a:tabLst/>
                        <a:defRPr/>
                      </a:pPr>
                      <a:r>
                        <a:rPr lang="en-US" sz="900">
                          <a:solidFill>
                            <a:srgbClr val="000000"/>
                          </a:solidFill>
                        </a:rPr>
                        <a:t>V2X was left out for further study.</a:t>
                      </a:r>
                    </a:p>
                  </a:txBody>
                  <a:tcPr/>
                </a:tc>
                <a:extLst>
                  <a:ext uri="{0D108BD9-81ED-4DB2-BD59-A6C34878D82A}">
                    <a16:rowId xmlns:a16="http://schemas.microsoft.com/office/drawing/2014/main" val="1384474431"/>
                  </a:ext>
                </a:extLst>
              </a:tr>
            </a:tbl>
          </a:graphicData>
        </a:graphic>
      </p:graphicFrame>
    </p:spTree>
    <p:extLst>
      <p:ext uri="{BB962C8B-B14F-4D97-AF65-F5344CB8AC3E}">
        <p14:creationId xmlns:p14="http://schemas.microsoft.com/office/powerpoint/2010/main" val="18784071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FF48FA3-1D22-83A6-28AE-195F820E1BA2}"/>
              </a:ext>
            </a:extLst>
          </p:cNvPr>
          <p:cNvSpPr>
            <a:spLocks noGrp="1"/>
          </p:cNvSpPr>
          <p:nvPr>
            <p:ph type="body" sz="quarter" idx="12"/>
          </p:nvPr>
        </p:nvSpPr>
        <p:spPr/>
        <p:txBody>
          <a:bodyPr/>
          <a:lstStyle/>
          <a:p>
            <a:r>
              <a:rPr lang="en-US"/>
              <a:t>Operational requirements (1)</a:t>
            </a:r>
          </a:p>
        </p:txBody>
      </p:sp>
      <p:sp>
        <p:nvSpPr>
          <p:cNvPr id="3" name="Text Placeholder 2">
            <a:extLst>
              <a:ext uri="{FF2B5EF4-FFF2-40B4-BE49-F238E27FC236}">
                <a16:creationId xmlns:a16="http://schemas.microsoft.com/office/drawing/2014/main" id="{2A0A455A-CE93-EF13-3397-45BBFA1B30AC}"/>
              </a:ext>
            </a:extLst>
          </p:cNvPr>
          <p:cNvSpPr>
            <a:spLocks noGrp="1"/>
          </p:cNvSpPr>
          <p:nvPr>
            <p:ph type="body" sz="quarter" idx="13"/>
          </p:nvPr>
        </p:nvSpPr>
        <p:spPr/>
        <p:txBody>
          <a:bodyPr/>
          <a:lstStyle/>
          <a:p>
            <a:endParaRPr lang="en-US"/>
          </a:p>
        </p:txBody>
      </p:sp>
      <p:sp>
        <p:nvSpPr>
          <p:cNvPr id="5" name="Footer Placeholder 4">
            <a:extLst>
              <a:ext uri="{FF2B5EF4-FFF2-40B4-BE49-F238E27FC236}">
                <a16:creationId xmlns:a16="http://schemas.microsoft.com/office/drawing/2014/main" id="{8CBD8E50-3063-CF21-77F8-9CBF8FE62588}"/>
              </a:ext>
            </a:extLst>
          </p:cNvPr>
          <p:cNvSpPr>
            <a:spLocks noGrp="1"/>
          </p:cNvSpPr>
          <p:nvPr>
            <p:ph type="ftr" sz="quarter" idx="3"/>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001135"/>
                </a:solidFill>
                <a:effectLst/>
                <a:uLnTx/>
                <a:uFillTx/>
                <a:latin typeface="Nokia Pure Text Light" panose="020B0304040602060303" pitchFamily="34" charset="0"/>
                <a:ea typeface="Nokia Pure Text Light" panose="020B0304040602060303" pitchFamily="34" charset="0"/>
                <a:cs typeface="Nokia Pure Text Light" panose="020B0304040602060303" pitchFamily="34" charset="0"/>
              </a:rPr>
              <a:t>Customer Confidential</a:t>
            </a:r>
          </a:p>
        </p:txBody>
      </p:sp>
      <p:graphicFrame>
        <p:nvGraphicFramePr>
          <p:cNvPr id="6" name="Table 5">
            <a:extLst>
              <a:ext uri="{FF2B5EF4-FFF2-40B4-BE49-F238E27FC236}">
                <a16:creationId xmlns:a16="http://schemas.microsoft.com/office/drawing/2014/main" id="{D1F85982-E148-F828-B44D-EF131A9A1C43}"/>
              </a:ext>
            </a:extLst>
          </p:cNvPr>
          <p:cNvGraphicFramePr>
            <a:graphicFrameLocks noGrp="1"/>
          </p:cNvGraphicFramePr>
          <p:nvPr/>
        </p:nvGraphicFramePr>
        <p:xfrm>
          <a:off x="417598" y="1132993"/>
          <a:ext cx="8516041" cy="3857287"/>
        </p:xfrm>
        <a:graphic>
          <a:graphicData uri="http://schemas.openxmlformats.org/drawingml/2006/table">
            <a:tbl>
              <a:tblPr firstRow="1" bandRow="1">
                <a:tableStyleId>{5C22544A-7EE6-4342-B048-85BDC9FD1C3A}</a:tableStyleId>
              </a:tblPr>
              <a:tblGrid>
                <a:gridCol w="4115982">
                  <a:extLst>
                    <a:ext uri="{9D8B030D-6E8A-4147-A177-3AD203B41FA5}">
                      <a16:colId xmlns:a16="http://schemas.microsoft.com/office/drawing/2014/main" val="1681800622"/>
                    </a:ext>
                  </a:extLst>
                </a:gridCol>
                <a:gridCol w="1660843">
                  <a:extLst>
                    <a:ext uri="{9D8B030D-6E8A-4147-A177-3AD203B41FA5}">
                      <a16:colId xmlns:a16="http://schemas.microsoft.com/office/drawing/2014/main" val="3939611"/>
                    </a:ext>
                  </a:extLst>
                </a:gridCol>
                <a:gridCol w="1343387">
                  <a:extLst>
                    <a:ext uri="{9D8B030D-6E8A-4147-A177-3AD203B41FA5}">
                      <a16:colId xmlns:a16="http://schemas.microsoft.com/office/drawing/2014/main" val="1976787250"/>
                    </a:ext>
                  </a:extLst>
                </a:gridCol>
                <a:gridCol w="1395829">
                  <a:extLst>
                    <a:ext uri="{9D8B030D-6E8A-4147-A177-3AD203B41FA5}">
                      <a16:colId xmlns:a16="http://schemas.microsoft.com/office/drawing/2014/main" val="637213971"/>
                    </a:ext>
                  </a:extLst>
                </a:gridCol>
              </a:tblGrid>
              <a:tr h="118337">
                <a:tc>
                  <a:txBody>
                    <a:bodyPr/>
                    <a:lstStyle/>
                    <a:p>
                      <a:r>
                        <a:rPr lang="en-US" sz="800"/>
                        <a:t>RAN requirements relevant to SA1</a:t>
                      </a:r>
                    </a:p>
                  </a:txBody>
                  <a:tcPr/>
                </a:tc>
                <a:tc>
                  <a:txBody>
                    <a:bodyPr/>
                    <a:lstStyle/>
                    <a:p>
                      <a:r>
                        <a:rPr lang="en-US" sz="800"/>
                        <a:t>SA1 FS_SMARTER TR reference</a:t>
                      </a:r>
                    </a:p>
                  </a:txBody>
                  <a:tcPr/>
                </a:tc>
                <a:tc>
                  <a:txBody>
                    <a:bodyPr/>
                    <a:lstStyle/>
                    <a:p>
                      <a:r>
                        <a:rPr lang="en-US" sz="800"/>
                        <a:t>SA1 R16 TS reference</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t>Comment</a:t>
                      </a:r>
                    </a:p>
                  </a:txBody>
                  <a:tcPr/>
                </a:tc>
                <a:extLst>
                  <a:ext uri="{0D108BD9-81ED-4DB2-BD59-A6C34878D82A}">
                    <a16:rowId xmlns:a16="http://schemas.microsoft.com/office/drawing/2014/main" val="3741095422"/>
                  </a:ext>
                </a:extLst>
              </a:tr>
              <a:tr h="408746">
                <a:tc>
                  <a:txBody>
                    <a:bodyPr/>
                    <a:lstStyle/>
                    <a:p>
                      <a:r>
                        <a:rPr lang="en-US" sz="800">
                          <a:solidFill>
                            <a:schemeClr val="tx2"/>
                          </a:solidFill>
                        </a:rPr>
                        <a:t>Support for wide range of services means the system shall be inherently flexible enough to meet the connectivity requirements of a range of existing and future (as yet unknown) services to be deployable on a single continuous block of spectrum in an efficient manner.</a:t>
                      </a:r>
                    </a:p>
                  </a:txBody>
                  <a:tcPr/>
                </a:tc>
                <a:tc>
                  <a:txBody>
                    <a:bodyPr/>
                    <a:lstStyle/>
                    <a:p>
                      <a:r>
                        <a:rPr lang="en-US" sz="800">
                          <a:solidFill>
                            <a:schemeClr val="tx2"/>
                          </a:solidFill>
                        </a:rPr>
                        <a:t>TR 22.864 [PR 5.1.2.5-001] </a:t>
                      </a:r>
                    </a:p>
                  </a:txBody>
                  <a:tcPr>
                    <a:solidFill>
                      <a:schemeClr val="accent3"/>
                    </a:solidFill>
                  </a:tcPr>
                </a:tc>
                <a:tc>
                  <a:txBody>
                    <a:bodyPr/>
                    <a:lstStyle/>
                    <a:p>
                      <a:r>
                        <a:rPr lang="en-US" sz="800">
                          <a:solidFill>
                            <a:schemeClr val="tx2"/>
                          </a:solidFill>
                        </a:rPr>
                        <a:t>TS 22.261 clause 7.2.2</a:t>
                      </a:r>
                    </a:p>
                  </a:txBody>
                  <a:tcPr>
                    <a:solidFill>
                      <a:schemeClr val="accent3"/>
                    </a:solidFill>
                  </a:tcPr>
                </a:tc>
                <a:tc>
                  <a:txBody>
                    <a:bodyPr/>
                    <a:lstStyle/>
                    <a:p>
                      <a:r>
                        <a:rPr lang="en-US" sz="800">
                          <a:solidFill>
                            <a:srgbClr val="000000"/>
                          </a:solidFill>
                        </a:rPr>
                        <a:t>Not exactly, but more about deploying networks for a specific set of services.</a:t>
                      </a:r>
                    </a:p>
                  </a:txBody>
                  <a:tcPr/>
                </a:tc>
                <a:extLst>
                  <a:ext uri="{0D108BD9-81ED-4DB2-BD59-A6C34878D82A}">
                    <a16:rowId xmlns:a16="http://schemas.microsoft.com/office/drawing/2014/main" val="3607508291"/>
                  </a:ext>
                </a:extLst>
              </a:tr>
              <a:tr h="213465">
                <a:tc>
                  <a:txBody>
                    <a:bodyPr/>
                    <a:lstStyle/>
                    <a:p>
                      <a:r>
                        <a:rPr lang="en-US" sz="800">
                          <a:solidFill>
                            <a:schemeClr val="tx2"/>
                          </a:solidFill>
                        </a:rPr>
                        <a:t>3GPP system shall support procedures for interworking with non 3GPP RATs.</a:t>
                      </a:r>
                    </a:p>
                  </a:txBody>
                  <a:tcPr/>
                </a:tc>
                <a:tc>
                  <a:txBody>
                    <a:bodyPr/>
                    <a:lstStyle/>
                    <a:p>
                      <a:r>
                        <a:rPr lang="en-US" sz="800">
                          <a:solidFill>
                            <a:schemeClr val="tx2"/>
                          </a:solidFill>
                        </a:rPr>
                        <a:t>TR 22.864</a:t>
                      </a:r>
                    </a:p>
                    <a:p>
                      <a:r>
                        <a:rPr lang="en-US" sz="800">
                          <a:solidFill>
                            <a:schemeClr val="tx2"/>
                          </a:solidFill>
                        </a:rPr>
                        <a:t>[PR 5.6.2-007] [PR 5.6.2-008]</a:t>
                      </a:r>
                    </a:p>
                  </a:txBody>
                  <a:tcPr>
                    <a:solidFill>
                      <a:schemeClr val="accent3"/>
                    </a:solidFill>
                  </a:tcPr>
                </a:tc>
                <a:tc>
                  <a:txBody>
                    <a:bodyPr/>
                    <a:lstStyle/>
                    <a:p>
                      <a:r>
                        <a:rPr lang="en-US" sz="800">
                          <a:solidFill>
                            <a:schemeClr val="tx2"/>
                          </a:solidFill>
                        </a:rPr>
                        <a:t>TS 22.261 clause 6.3.2.1</a:t>
                      </a:r>
                    </a:p>
                  </a:txBody>
                  <a:tcPr>
                    <a:solidFill>
                      <a:schemeClr val="accent3"/>
                    </a:solidFill>
                  </a:tcPr>
                </a:tc>
                <a:tc>
                  <a:txBody>
                    <a:bodyPr/>
                    <a:lstStyle/>
                    <a:p>
                      <a:endParaRPr lang="en-US" sz="800">
                        <a:solidFill>
                          <a:srgbClr val="000000"/>
                        </a:solidFill>
                      </a:endParaRPr>
                    </a:p>
                  </a:txBody>
                  <a:tcPr/>
                </a:tc>
                <a:extLst>
                  <a:ext uri="{0D108BD9-81ED-4DB2-BD59-A6C34878D82A}">
                    <a16:rowId xmlns:a16="http://schemas.microsoft.com/office/drawing/2014/main" val="3687097223"/>
                  </a:ext>
                </a:extLst>
              </a:tr>
              <a:tr h="200703">
                <a:tc>
                  <a:txBody>
                    <a:bodyPr/>
                    <a:lstStyle/>
                    <a:p>
                      <a:r>
                        <a:rPr lang="en-US" sz="800">
                          <a:solidFill>
                            <a:schemeClr val="tx2"/>
                          </a:solidFill>
                        </a:rPr>
                        <a:t>The next generation access network shall support interworking with WLAN. The number of solutions selected should be minimized.</a:t>
                      </a:r>
                    </a:p>
                  </a:txBody>
                  <a:tcPr/>
                </a:tc>
                <a:tc>
                  <a:txBody>
                    <a:bodyPr/>
                    <a:lstStyle/>
                    <a:p>
                      <a:r>
                        <a:rPr lang="en-US" sz="800">
                          <a:solidFill>
                            <a:schemeClr val="tx2"/>
                          </a:solidFill>
                        </a:rPr>
                        <a:t>TR 22.864 [PR 5.6.2-006]</a:t>
                      </a:r>
                    </a:p>
                    <a:p>
                      <a:r>
                        <a:rPr lang="en-US" sz="800">
                          <a:solidFill>
                            <a:schemeClr val="tx2"/>
                          </a:solidFill>
                        </a:rPr>
                        <a:t>[PR 5.6.2-007] [PR 5.6.2-008]</a:t>
                      </a:r>
                    </a:p>
                  </a:txBody>
                  <a:tcPr>
                    <a:solidFill>
                      <a:schemeClr val="accent3"/>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chemeClr val="tx2"/>
                          </a:solidFill>
                        </a:rPr>
                        <a:t>TS 22.261 clause 6.3.2.1</a:t>
                      </a:r>
                    </a:p>
                    <a:p>
                      <a:endParaRPr lang="en-US" sz="800">
                        <a:solidFill>
                          <a:schemeClr val="tx2"/>
                        </a:solidFill>
                      </a:endParaRPr>
                    </a:p>
                  </a:txBody>
                  <a:tcPr>
                    <a:solidFill>
                      <a:schemeClr val="accent3"/>
                    </a:solidFill>
                  </a:tcPr>
                </a:tc>
                <a:tc>
                  <a:txBody>
                    <a:bodyPr/>
                    <a:lstStyle/>
                    <a:p>
                      <a:r>
                        <a:rPr lang="en-US" sz="800">
                          <a:solidFill>
                            <a:srgbClr val="000000"/>
                          </a:solidFill>
                        </a:rPr>
                        <a:t>Implicitly covered, but not on the solutions. </a:t>
                      </a:r>
                    </a:p>
                  </a:txBody>
                  <a:tcPr/>
                </a:tc>
                <a:extLst>
                  <a:ext uri="{0D108BD9-81ED-4DB2-BD59-A6C34878D82A}">
                    <a16:rowId xmlns:a16="http://schemas.microsoft.com/office/drawing/2014/main" val="1384474431"/>
                  </a:ext>
                </a:extLst>
              </a:tr>
              <a:tr h="137150">
                <a:tc>
                  <a:txBody>
                    <a:bodyPr/>
                    <a:lstStyle/>
                    <a:p>
                      <a:r>
                        <a:rPr lang="en-US" sz="800">
                          <a:solidFill>
                            <a:schemeClr val="tx2"/>
                          </a:solidFill>
                        </a:rPr>
                        <a:t>User / application level QoS and QoE monitoring capability by UEs and network elements shall be supported.</a:t>
                      </a:r>
                    </a:p>
                  </a:txBody>
                  <a:tcPr/>
                </a:tc>
                <a:tc>
                  <a:txBody>
                    <a:bodyPr/>
                    <a:lstStyle/>
                    <a:p>
                      <a:endParaRPr lang="en-US" sz="800">
                        <a:solidFill>
                          <a:schemeClr val="tx2"/>
                        </a:solidFill>
                      </a:endParaRPr>
                    </a:p>
                  </a:txBody>
                  <a:tcPr>
                    <a:solidFill>
                      <a:srgbClr val="FF0000"/>
                    </a:solidFill>
                  </a:tcPr>
                </a:tc>
                <a:tc>
                  <a:txBody>
                    <a:bodyPr/>
                    <a:lstStyle/>
                    <a:p>
                      <a:r>
                        <a:rPr lang="en-US" sz="800">
                          <a:solidFill>
                            <a:schemeClr val="tx2"/>
                          </a:solidFill>
                        </a:rPr>
                        <a:t>TS 22.261 clause 6.23.2</a:t>
                      </a:r>
                    </a:p>
                  </a:txBody>
                  <a:tcPr>
                    <a:solidFill>
                      <a:srgbClr val="FFFF00"/>
                    </a:solidFill>
                  </a:tcPr>
                </a:tc>
                <a:tc>
                  <a:txBody>
                    <a:bodyPr/>
                    <a:lstStyle/>
                    <a:p>
                      <a:r>
                        <a:rPr lang="en-US" sz="800">
                          <a:solidFill>
                            <a:srgbClr val="000000"/>
                          </a:solidFill>
                        </a:rPr>
                        <a:t>QoE monitoring not covered.</a:t>
                      </a:r>
                    </a:p>
                  </a:txBody>
                  <a:tcPr/>
                </a:tc>
                <a:extLst>
                  <a:ext uri="{0D108BD9-81ED-4DB2-BD59-A6C34878D82A}">
                    <a16:rowId xmlns:a16="http://schemas.microsoft.com/office/drawing/2014/main" val="3581981450"/>
                  </a:ext>
                </a:extLst>
              </a:tr>
              <a:tr h="467423">
                <a:tc>
                  <a:txBody>
                    <a:bodyPr/>
                    <a:lstStyle/>
                    <a:p>
                      <a:r>
                        <a:rPr lang="en-US" sz="800">
                          <a:solidFill>
                            <a:schemeClr val="tx2"/>
                          </a:solidFill>
                        </a:rPr>
                        <a:t>3GPP shall support ultra-low cost network infrastructures, ultra-low cost devices, and ultra-low cost operation and maintenance to enable economically viable deployments for the Provision of minimal services (Data and Voice) for very low-ARPU areas.</a:t>
                      </a:r>
                    </a:p>
                  </a:txBody>
                  <a:tcPr/>
                </a:tc>
                <a:tc>
                  <a:txBody>
                    <a:bodyPr/>
                    <a:lstStyle/>
                    <a:p>
                      <a:r>
                        <a:rPr lang="en-US" sz="800">
                          <a:solidFill>
                            <a:schemeClr val="tx2"/>
                          </a:solidFill>
                        </a:rPr>
                        <a:t>TR 22.891 clause 5.48</a:t>
                      </a:r>
                    </a:p>
                  </a:txBody>
                  <a:tcPr>
                    <a:solidFill>
                      <a:srgbClr val="FFFF00"/>
                    </a:solidFill>
                  </a:tcPr>
                </a:tc>
                <a:tc>
                  <a:txBody>
                    <a:bodyPr/>
                    <a:lstStyle/>
                    <a:p>
                      <a:r>
                        <a:rPr lang="en-US" sz="800">
                          <a:solidFill>
                            <a:schemeClr val="tx2"/>
                          </a:solidFill>
                        </a:rPr>
                        <a:t>TS 22.261 clause 6.16.2</a:t>
                      </a:r>
                    </a:p>
                  </a:txBody>
                  <a:tcPr>
                    <a:solidFill>
                      <a:srgbClr val="FFFF00"/>
                    </a:solidFill>
                  </a:tcPr>
                </a:tc>
                <a:tc>
                  <a:txBody>
                    <a:bodyPr/>
                    <a:lstStyle/>
                    <a:p>
                      <a:r>
                        <a:rPr lang="en-US" sz="800">
                          <a:solidFill>
                            <a:srgbClr val="000000"/>
                          </a:solidFill>
                        </a:rPr>
                        <a:t>Cost not covered.</a:t>
                      </a:r>
                    </a:p>
                  </a:txBody>
                  <a:tcPr/>
                </a:tc>
                <a:extLst>
                  <a:ext uri="{0D108BD9-81ED-4DB2-BD59-A6C34878D82A}">
                    <a16:rowId xmlns:a16="http://schemas.microsoft.com/office/drawing/2014/main" val="2444192141"/>
                  </a:ext>
                </a:extLst>
              </a:tr>
              <a:tr h="328119">
                <a:tc>
                  <a:txBody>
                    <a:bodyPr/>
                    <a:lstStyle/>
                    <a:p>
                      <a:r>
                        <a:rPr lang="en-US" sz="800">
                          <a:solidFill>
                            <a:schemeClr val="tx2"/>
                          </a:solidFill>
                        </a:rPr>
                        <a:t>The RAN system shall have the capability to minimize the backhaul and signalling load in line with the requirements in section 5.48 of 3GPP TR 22.891).</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chemeClr val="tx2"/>
                          </a:solidFill>
                        </a:rPr>
                        <a:t>TR 22.891 clause 5.48.2</a:t>
                      </a:r>
                    </a:p>
                    <a:p>
                      <a:pPr marL="0" algn="l" defTabSz="685800" rtl="0" eaLnBrk="1" latinLnBrk="0" hangingPunct="1"/>
                      <a:r>
                        <a:rPr lang="en-US" sz="800" kern="1200">
                          <a:solidFill>
                            <a:schemeClr val="tx2"/>
                          </a:solidFill>
                          <a:latin typeface="+mn-lt"/>
                          <a:ea typeface="+mn-ea"/>
                          <a:cs typeface="+mn-cs"/>
                        </a:rPr>
                        <a:t>TR 22.864 [PR 5.1.2.6-005]</a:t>
                      </a:r>
                    </a:p>
                  </a:txBody>
                  <a:tcPr>
                    <a:solidFill>
                      <a:schemeClr val="accent3"/>
                    </a:solidFill>
                  </a:tcPr>
                </a:tc>
                <a:tc>
                  <a:txBody>
                    <a:bodyPr/>
                    <a:lstStyle/>
                    <a:p>
                      <a:pPr marL="0" algn="l" defTabSz="685800" rtl="0" eaLnBrk="1" latinLnBrk="0" hangingPunct="1"/>
                      <a:r>
                        <a:rPr lang="en-US" sz="800" kern="1200">
                          <a:solidFill>
                            <a:schemeClr val="tx2"/>
                          </a:solidFill>
                          <a:latin typeface="+mn-lt"/>
                          <a:ea typeface="+mn-ea"/>
                          <a:cs typeface="+mn-cs"/>
                        </a:rPr>
                        <a:t>TS 22.261 clause 6.4.2</a:t>
                      </a:r>
                    </a:p>
                  </a:txBody>
                  <a:tcPr>
                    <a:solidFill>
                      <a:srgbClr val="37CC73"/>
                    </a:solidFill>
                  </a:tcPr>
                </a:tc>
                <a:tc>
                  <a:txBody>
                    <a:bodyPr/>
                    <a:lstStyle/>
                    <a:p>
                      <a:pPr marL="0" algn="l" defTabSz="685800" rtl="0" eaLnBrk="1" latinLnBrk="0" hangingPunct="1"/>
                      <a:endParaRPr lang="en-US" sz="800" kern="1200">
                        <a:solidFill>
                          <a:srgbClr val="000000"/>
                        </a:solidFill>
                        <a:latin typeface="+mn-lt"/>
                        <a:ea typeface="+mn-ea"/>
                        <a:cs typeface="+mn-cs"/>
                      </a:endParaRPr>
                    </a:p>
                  </a:txBody>
                  <a:tcPr/>
                </a:tc>
                <a:extLst>
                  <a:ext uri="{0D108BD9-81ED-4DB2-BD59-A6C34878D82A}">
                    <a16:rowId xmlns:a16="http://schemas.microsoft.com/office/drawing/2014/main" val="773927115"/>
                  </a:ext>
                </a:extLst>
              </a:tr>
              <a:tr h="341864">
                <a:tc>
                  <a:txBody>
                    <a:bodyPr/>
                    <a:lstStyle/>
                    <a:p>
                      <a:r>
                        <a:rPr lang="en-US" sz="800">
                          <a:solidFill>
                            <a:schemeClr val="tx2"/>
                          </a:solidFill>
                        </a:rPr>
                        <a:t>The design of the 5G RAN and Radio Interface Technology shall aim at supporting wireless relay functions.</a:t>
                      </a:r>
                    </a:p>
                  </a:txBody>
                  <a:tcPr/>
                </a:tc>
                <a:tc>
                  <a:txBody>
                    <a:bodyPr/>
                    <a:lstStyle/>
                    <a:p>
                      <a:pPr marL="0" algn="l" defTabSz="685800" rtl="0" eaLnBrk="1" latinLnBrk="0" hangingPunct="1"/>
                      <a:endParaRPr lang="en-US" sz="800" kern="1200">
                        <a:solidFill>
                          <a:schemeClr val="tx2"/>
                        </a:solidFill>
                        <a:latin typeface="+mn-lt"/>
                        <a:ea typeface="+mn-ea"/>
                        <a:cs typeface="+mn-cs"/>
                      </a:endParaRPr>
                    </a:p>
                  </a:txBody>
                  <a:tcPr>
                    <a:solidFill>
                      <a:srgbClr val="FF0000"/>
                    </a:solidFill>
                  </a:tcPr>
                </a:tc>
                <a:tc>
                  <a:txBody>
                    <a:bodyPr/>
                    <a:lstStyle/>
                    <a:p>
                      <a:pPr marL="0" algn="l" defTabSz="685800" rtl="0" eaLnBrk="1" latinLnBrk="0" hangingPunct="1"/>
                      <a:endParaRPr lang="en-US" sz="800" kern="1200">
                        <a:solidFill>
                          <a:schemeClr val="tx2"/>
                        </a:solidFill>
                        <a:latin typeface="+mn-lt"/>
                        <a:ea typeface="+mn-ea"/>
                        <a:cs typeface="+mn-cs"/>
                      </a:endParaRPr>
                    </a:p>
                  </a:txBody>
                  <a:tcPr>
                    <a:solidFill>
                      <a:srgbClr val="FF0000"/>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rgbClr val="000000"/>
                          </a:solidFill>
                        </a:rPr>
                        <a:t>Not covered, but more on relay UE.</a:t>
                      </a:r>
                    </a:p>
                  </a:txBody>
                  <a:tcPr/>
                </a:tc>
                <a:extLst>
                  <a:ext uri="{0D108BD9-81ED-4DB2-BD59-A6C34878D82A}">
                    <a16:rowId xmlns:a16="http://schemas.microsoft.com/office/drawing/2014/main" val="3480164147"/>
                  </a:ext>
                </a:extLst>
              </a:tr>
              <a:tr h="164634">
                <a:tc>
                  <a:txBody>
                    <a:bodyPr/>
                    <a:lstStyle/>
                    <a:p>
                      <a:r>
                        <a:rPr lang="en-US" sz="800">
                          <a:solidFill>
                            <a:schemeClr val="tx2"/>
                          </a:solidFill>
                        </a:rPr>
                        <a:t>The RAN availability is characterized by its availability rate X, defined as follows: a base station is available for the targeted communication X% of the time. Unavailable communication for shorter period than [Y] ms shall not be counted.</a:t>
                      </a:r>
                    </a:p>
                  </a:txBody>
                  <a:tcPr/>
                </a:tc>
                <a:tc>
                  <a:txBody>
                    <a:bodyPr/>
                    <a:lstStyle/>
                    <a:p>
                      <a:pPr marL="0" algn="l" defTabSz="685800" rtl="0" eaLnBrk="1" latinLnBrk="0" hangingPunct="1"/>
                      <a:r>
                        <a:rPr lang="en-US" sz="800" kern="1200">
                          <a:solidFill>
                            <a:schemeClr val="tx2"/>
                          </a:solidFill>
                          <a:latin typeface="+mn-lt"/>
                          <a:ea typeface="+mn-ea"/>
                          <a:cs typeface="+mn-cs"/>
                        </a:rPr>
                        <a:t>TR 22.862 clause 3.1</a:t>
                      </a:r>
                    </a:p>
                  </a:txBody>
                  <a:tcPr>
                    <a:solidFill>
                      <a:srgbClr val="37CC73"/>
                    </a:solidFill>
                  </a:tcPr>
                </a:tc>
                <a:tc>
                  <a:txBody>
                    <a:bodyPr/>
                    <a:lstStyle/>
                    <a:p>
                      <a:pPr marL="0" algn="l" defTabSz="685800" rtl="0" eaLnBrk="1" latinLnBrk="0" hangingPunct="1"/>
                      <a:r>
                        <a:rPr lang="en-US" sz="800" kern="1200">
                          <a:solidFill>
                            <a:schemeClr val="tx2"/>
                          </a:solidFill>
                          <a:latin typeface="+mn-lt"/>
                          <a:ea typeface="+mn-ea"/>
                          <a:cs typeface="+mn-cs"/>
                        </a:rPr>
                        <a:t>TS 22.261 clause 3.1</a:t>
                      </a:r>
                    </a:p>
                  </a:txBody>
                  <a:tcPr>
                    <a:solidFill>
                      <a:schemeClr val="accent3"/>
                    </a:solidFill>
                  </a:tcPr>
                </a:tc>
                <a:tc>
                  <a:txBody>
                    <a:bodyPr/>
                    <a:lstStyle/>
                    <a:p>
                      <a:pPr marL="0" algn="l" defTabSz="685800" rtl="0" eaLnBrk="1" latinLnBrk="0" hangingPunct="1"/>
                      <a:endParaRPr lang="en-US" sz="800" kern="1200">
                        <a:solidFill>
                          <a:srgbClr val="000000"/>
                        </a:solidFill>
                        <a:latin typeface="+mn-lt"/>
                        <a:ea typeface="+mn-ea"/>
                        <a:cs typeface="+mn-cs"/>
                      </a:endParaRPr>
                    </a:p>
                  </a:txBody>
                  <a:tcPr/>
                </a:tc>
                <a:extLst>
                  <a:ext uri="{0D108BD9-81ED-4DB2-BD59-A6C34878D82A}">
                    <a16:rowId xmlns:a16="http://schemas.microsoft.com/office/drawing/2014/main" val="1184589726"/>
                  </a:ext>
                </a:extLst>
              </a:tr>
              <a:tr h="0">
                <a:tc>
                  <a:txBody>
                    <a:bodyPr/>
                    <a:lstStyle/>
                    <a:p>
                      <a:r>
                        <a:rPr lang="en-US" sz="800">
                          <a:solidFill>
                            <a:schemeClr val="tx2"/>
                          </a:solidFill>
                        </a:rPr>
                        <a:t>The NR specification’s ability to provide URLLC services shall not be compromised by the functions defined to improve the network or UE energy efficiency, or by system reconfigurations and software upgrades.</a:t>
                      </a:r>
                    </a:p>
                  </a:txBody>
                  <a:tcPr/>
                </a:tc>
                <a:tc>
                  <a:txBody>
                    <a:bodyPr/>
                    <a:lstStyle/>
                    <a:p>
                      <a:pPr marL="0" algn="l" defTabSz="685800" rtl="0" eaLnBrk="1" latinLnBrk="0" hangingPunct="1"/>
                      <a:endParaRPr lang="en-US" sz="800" kern="1200">
                        <a:solidFill>
                          <a:schemeClr val="tx2"/>
                        </a:solidFill>
                        <a:latin typeface="+mn-lt"/>
                        <a:ea typeface="+mn-ea"/>
                        <a:cs typeface="+mn-cs"/>
                      </a:endParaRPr>
                    </a:p>
                  </a:txBody>
                  <a:tcPr>
                    <a:solidFill>
                      <a:srgbClr val="FF0000"/>
                    </a:solidFill>
                  </a:tcPr>
                </a:tc>
                <a:tc>
                  <a:txBody>
                    <a:bodyPr/>
                    <a:lstStyle/>
                    <a:p>
                      <a:pPr marL="0" algn="l" defTabSz="685800" rtl="0" eaLnBrk="1" latinLnBrk="0" hangingPunct="1"/>
                      <a:endParaRPr lang="en-US" sz="800" kern="1200">
                        <a:solidFill>
                          <a:schemeClr val="tx2"/>
                        </a:solidFill>
                        <a:latin typeface="+mn-lt"/>
                        <a:ea typeface="+mn-ea"/>
                        <a:cs typeface="+mn-cs"/>
                      </a:endParaRPr>
                    </a:p>
                  </a:txBody>
                  <a:tcPr>
                    <a:solidFill>
                      <a:srgbClr val="FF0000"/>
                    </a:solidFill>
                  </a:tcPr>
                </a:tc>
                <a:tc>
                  <a:txBody>
                    <a:bodyPr/>
                    <a:lstStyle/>
                    <a:p>
                      <a:pPr marL="0" algn="l" defTabSz="685800" rtl="0" eaLnBrk="1" latinLnBrk="0" hangingPunct="1"/>
                      <a:r>
                        <a:rPr lang="en-US" sz="800" kern="1200">
                          <a:solidFill>
                            <a:srgbClr val="000000"/>
                          </a:solidFill>
                          <a:latin typeface="+mn-lt"/>
                          <a:ea typeface="+mn-ea"/>
                          <a:cs typeface="+mn-cs"/>
                        </a:rPr>
                        <a:t>Not covered.</a:t>
                      </a:r>
                    </a:p>
                  </a:txBody>
                  <a:tcPr/>
                </a:tc>
                <a:extLst>
                  <a:ext uri="{0D108BD9-81ED-4DB2-BD59-A6C34878D82A}">
                    <a16:rowId xmlns:a16="http://schemas.microsoft.com/office/drawing/2014/main" val="450743470"/>
                  </a:ext>
                </a:extLst>
              </a:tr>
            </a:tbl>
          </a:graphicData>
        </a:graphic>
      </p:graphicFrame>
    </p:spTree>
    <p:extLst>
      <p:ext uri="{BB962C8B-B14F-4D97-AF65-F5344CB8AC3E}">
        <p14:creationId xmlns:p14="http://schemas.microsoft.com/office/powerpoint/2010/main" val="21616367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DEDDF74-3829-2645-1EEB-64F53B504BEC}"/>
              </a:ext>
            </a:extLst>
          </p:cNvPr>
          <p:cNvSpPr>
            <a:spLocks noGrp="1"/>
          </p:cNvSpPr>
          <p:nvPr>
            <p:ph type="body" sz="quarter" idx="12"/>
          </p:nvPr>
        </p:nvSpPr>
        <p:spPr/>
        <p:txBody>
          <a:bodyPr/>
          <a:lstStyle/>
          <a:p>
            <a:r>
              <a:rPr lang="en-US"/>
              <a:t>Operational requirements (2) - Security and Privacy </a:t>
            </a:r>
          </a:p>
          <a:p>
            <a:endParaRPr lang="en-US"/>
          </a:p>
        </p:txBody>
      </p:sp>
      <p:sp>
        <p:nvSpPr>
          <p:cNvPr id="3" name="Text Placeholder 2">
            <a:extLst>
              <a:ext uri="{FF2B5EF4-FFF2-40B4-BE49-F238E27FC236}">
                <a16:creationId xmlns:a16="http://schemas.microsoft.com/office/drawing/2014/main" id="{9F5D1428-E514-CF39-C462-BD340582B37D}"/>
              </a:ext>
            </a:extLst>
          </p:cNvPr>
          <p:cNvSpPr>
            <a:spLocks noGrp="1"/>
          </p:cNvSpPr>
          <p:nvPr>
            <p:ph type="body" sz="quarter" idx="13"/>
          </p:nvPr>
        </p:nvSpPr>
        <p:spPr/>
        <p:txBody>
          <a:bodyPr/>
          <a:lstStyle/>
          <a:p>
            <a:endParaRPr lang="en-US"/>
          </a:p>
        </p:txBody>
      </p:sp>
      <p:graphicFrame>
        <p:nvGraphicFramePr>
          <p:cNvPr id="6" name="Table 5">
            <a:extLst>
              <a:ext uri="{FF2B5EF4-FFF2-40B4-BE49-F238E27FC236}">
                <a16:creationId xmlns:a16="http://schemas.microsoft.com/office/drawing/2014/main" id="{4AD01D7A-6B33-255C-8616-0283F50E7788}"/>
              </a:ext>
            </a:extLst>
          </p:cNvPr>
          <p:cNvGraphicFramePr>
            <a:graphicFrameLocks noGrp="1"/>
          </p:cNvGraphicFramePr>
          <p:nvPr/>
        </p:nvGraphicFramePr>
        <p:xfrm>
          <a:off x="417600" y="1069384"/>
          <a:ext cx="8308800" cy="3596640"/>
        </p:xfrm>
        <a:graphic>
          <a:graphicData uri="http://schemas.openxmlformats.org/drawingml/2006/table">
            <a:tbl>
              <a:tblPr firstRow="1" bandRow="1">
                <a:tableStyleId>{5C22544A-7EE6-4342-B048-85BDC9FD1C3A}</a:tableStyleId>
              </a:tblPr>
              <a:tblGrid>
                <a:gridCol w="3713149">
                  <a:extLst>
                    <a:ext uri="{9D8B030D-6E8A-4147-A177-3AD203B41FA5}">
                      <a16:colId xmlns:a16="http://schemas.microsoft.com/office/drawing/2014/main" val="1681800622"/>
                    </a:ext>
                  </a:extLst>
                </a:gridCol>
                <a:gridCol w="1866014">
                  <a:extLst>
                    <a:ext uri="{9D8B030D-6E8A-4147-A177-3AD203B41FA5}">
                      <a16:colId xmlns:a16="http://schemas.microsoft.com/office/drawing/2014/main" val="3939611"/>
                    </a:ext>
                  </a:extLst>
                </a:gridCol>
                <a:gridCol w="1254642">
                  <a:extLst>
                    <a:ext uri="{9D8B030D-6E8A-4147-A177-3AD203B41FA5}">
                      <a16:colId xmlns:a16="http://schemas.microsoft.com/office/drawing/2014/main" val="1535642159"/>
                    </a:ext>
                  </a:extLst>
                </a:gridCol>
                <a:gridCol w="1474995">
                  <a:extLst>
                    <a:ext uri="{9D8B030D-6E8A-4147-A177-3AD203B41FA5}">
                      <a16:colId xmlns:a16="http://schemas.microsoft.com/office/drawing/2014/main" val="1892666872"/>
                    </a:ext>
                  </a:extLst>
                </a:gridCol>
              </a:tblGrid>
              <a:tr h="185979">
                <a:tc>
                  <a:txBody>
                    <a:bodyPr/>
                    <a:lstStyle/>
                    <a:p>
                      <a:r>
                        <a:rPr lang="en-US" sz="800"/>
                        <a:t>RAN requirements relevant to SA1</a:t>
                      </a:r>
                    </a:p>
                  </a:txBody>
                  <a:tcPr/>
                </a:tc>
                <a:tc>
                  <a:txBody>
                    <a:bodyPr/>
                    <a:lstStyle/>
                    <a:p>
                      <a:r>
                        <a:rPr lang="en-US" sz="800"/>
                        <a:t>SA1 FS_SMARTER TR reference</a:t>
                      </a:r>
                    </a:p>
                  </a:txBody>
                  <a:tcPr/>
                </a:tc>
                <a:tc>
                  <a:txBody>
                    <a:bodyPr/>
                    <a:lstStyle/>
                    <a:p>
                      <a:r>
                        <a:rPr lang="en-US" sz="800"/>
                        <a:t>SA1 R16 TS reference</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t>Comment</a:t>
                      </a:r>
                    </a:p>
                  </a:txBody>
                  <a:tcPr/>
                </a:tc>
                <a:extLst>
                  <a:ext uri="{0D108BD9-81ED-4DB2-BD59-A6C34878D82A}">
                    <a16:rowId xmlns:a16="http://schemas.microsoft.com/office/drawing/2014/main" val="3741095422"/>
                  </a:ext>
                </a:extLst>
              </a:tr>
              <a:tr h="408746">
                <a:tc>
                  <a:txBody>
                    <a:bodyPr/>
                    <a:lstStyle/>
                    <a:p>
                      <a:r>
                        <a:rPr lang="en-US" sz="800">
                          <a:solidFill>
                            <a:schemeClr val="tx2"/>
                          </a:solidFill>
                        </a:rPr>
                        <a:t>The RAN design for the Next Generation Radio Access Technologies shall ensure support for integrity and confidentiality protection of radio </a:t>
                      </a:r>
                      <a:r>
                        <a:rPr lang="en-US" sz="800" err="1">
                          <a:solidFill>
                            <a:schemeClr val="tx2"/>
                          </a:solidFill>
                        </a:rPr>
                        <a:t>signalling</a:t>
                      </a:r>
                      <a:r>
                        <a:rPr lang="en-US" sz="800">
                          <a:solidFill>
                            <a:schemeClr val="tx2"/>
                          </a:solidFill>
                        </a:rPr>
                        <a:t> messages, including messages between RAN and Core network nodes.</a:t>
                      </a:r>
                    </a:p>
                  </a:txBody>
                  <a:tcPr/>
                </a:tc>
                <a:tc>
                  <a:txBody>
                    <a:bodyPr/>
                    <a:lstStyle/>
                    <a:p>
                      <a:r>
                        <a:rPr lang="en-US" sz="800">
                          <a:solidFill>
                            <a:schemeClr val="tx2"/>
                          </a:solidFill>
                        </a:rPr>
                        <a:t>TR 22.861 / TR 22.864 </a:t>
                      </a:r>
                    </a:p>
                    <a:p>
                      <a:r>
                        <a:rPr lang="en-US" sz="800">
                          <a:solidFill>
                            <a:schemeClr val="tx2"/>
                          </a:solidFill>
                        </a:rPr>
                        <a:t>[PR 6.1-001a]</a:t>
                      </a:r>
                    </a:p>
                  </a:txBody>
                  <a:tcPr>
                    <a:solidFill>
                      <a:schemeClr val="accent3"/>
                    </a:solidFill>
                  </a:tcPr>
                </a:tc>
                <a:tc>
                  <a:txBody>
                    <a:bodyPr/>
                    <a:lstStyle/>
                    <a:p>
                      <a:endParaRPr lang="en-US" sz="800">
                        <a:solidFill>
                          <a:schemeClr val="tx2"/>
                        </a:solidFill>
                      </a:endParaRPr>
                    </a:p>
                  </a:txBody>
                  <a:tcPr>
                    <a:solidFill>
                      <a:srgbClr val="FF0000"/>
                    </a:solidFill>
                  </a:tcPr>
                </a:tc>
                <a:tc>
                  <a:txBody>
                    <a:bodyPr/>
                    <a:lstStyle/>
                    <a:p>
                      <a:r>
                        <a:rPr lang="en-US" sz="800">
                          <a:solidFill>
                            <a:schemeClr val="tx2"/>
                          </a:solidFill>
                        </a:rPr>
                        <a:t>Only UEs using 5G LAN-type service and data protection covered in TS.</a:t>
                      </a:r>
                    </a:p>
                  </a:txBody>
                  <a:tcPr/>
                </a:tc>
                <a:extLst>
                  <a:ext uri="{0D108BD9-81ED-4DB2-BD59-A6C34878D82A}">
                    <a16:rowId xmlns:a16="http://schemas.microsoft.com/office/drawing/2014/main" val="3607508291"/>
                  </a:ext>
                </a:extLst>
              </a:tr>
              <a:tr h="300528">
                <a:tc>
                  <a:txBody>
                    <a:bodyPr/>
                    <a:lstStyle/>
                    <a:p>
                      <a:r>
                        <a:rPr lang="en-US" sz="800">
                          <a:solidFill>
                            <a:schemeClr val="tx2"/>
                          </a:solidFill>
                        </a:rPr>
                        <a:t>The RAN design for the Next Generation Radio Access Technologies shall ensure the ability to support integrity and confidentiality protection of user plane messages, including messages between RAN and Core network nodes, with the use of such security to be configurable during security set-up.</a:t>
                      </a:r>
                    </a:p>
                  </a:txBody>
                  <a:tcPr/>
                </a:tc>
                <a:tc>
                  <a:txBody>
                    <a:bodyPr/>
                    <a:lstStyle/>
                    <a:p>
                      <a:r>
                        <a:rPr lang="en-US" sz="800">
                          <a:solidFill>
                            <a:schemeClr val="tx2"/>
                          </a:solidFill>
                        </a:rPr>
                        <a:t>TR 22.861 / TR 22.864 </a:t>
                      </a:r>
                    </a:p>
                    <a:p>
                      <a:r>
                        <a:rPr lang="en-US" sz="800">
                          <a:solidFill>
                            <a:schemeClr val="tx2"/>
                          </a:solidFill>
                        </a:rPr>
                        <a:t>[PR 6.1-001]</a:t>
                      </a:r>
                    </a:p>
                  </a:txBody>
                  <a:tcPr>
                    <a:solidFill>
                      <a:srgbClr val="FFFF00"/>
                    </a:solidFill>
                  </a:tcPr>
                </a:tc>
                <a:tc>
                  <a:txBody>
                    <a:bodyPr/>
                    <a:lstStyle/>
                    <a:p>
                      <a:r>
                        <a:rPr lang="en-US" sz="800">
                          <a:solidFill>
                            <a:schemeClr val="tx2"/>
                          </a:solidFill>
                        </a:rPr>
                        <a:t>TS 22.261 clause 8.9</a:t>
                      </a:r>
                    </a:p>
                  </a:txBody>
                  <a:tcPr>
                    <a:solidFill>
                      <a:srgbClr val="FFFF00"/>
                    </a:solidFill>
                  </a:tcPr>
                </a:tc>
                <a:tc>
                  <a:txBody>
                    <a:bodyPr/>
                    <a:lstStyle/>
                    <a:p>
                      <a:r>
                        <a:rPr lang="en-US" sz="800">
                          <a:solidFill>
                            <a:schemeClr val="tx2"/>
                          </a:solidFill>
                        </a:rPr>
                        <a:t>Configurable during set-up not covered.</a:t>
                      </a:r>
                    </a:p>
                  </a:txBody>
                  <a:tcPr/>
                </a:tc>
                <a:extLst>
                  <a:ext uri="{0D108BD9-81ED-4DB2-BD59-A6C34878D82A}">
                    <a16:rowId xmlns:a16="http://schemas.microsoft.com/office/drawing/2014/main" val="3687097223"/>
                  </a:ext>
                </a:extLst>
              </a:tr>
              <a:tr h="200703">
                <a:tc>
                  <a:txBody>
                    <a:bodyPr/>
                    <a:lstStyle/>
                    <a:p>
                      <a:r>
                        <a:rPr lang="en-US" sz="800">
                          <a:solidFill>
                            <a:schemeClr val="tx2"/>
                          </a:solidFill>
                        </a:rPr>
                        <a:t>The RAN design for the Next Generation Radio Access Technologies shall ensure support for the allocation and use of identities to provide user privacy, e.g. reduce the need for sending any permanent identities in the clear.</a:t>
                      </a:r>
                    </a:p>
                  </a:txBody>
                  <a:tcPr/>
                </a:tc>
                <a:tc>
                  <a:txBody>
                    <a:bodyPr/>
                    <a:lstStyle/>
                    <a:p>
                      <a:r>
                        <a:rPr lang="en-US" sz="800">
                          <a:solidFill>
                            <a:schemeClr val="tx2"/>
                          </a:solidFill>
                        </a:rPr>
                        <a:t>TR 22.864 </a:t>
                      </a:r>
                    </a:p>
                    <a:p>
                      <a:r>
                        <a:rPr lang="en-US" sz="800">
                          <a:solidFill>
                            <a:schemeClr val="tx2"/>
                          </a:solidFill>
                        </a:rPr>
                        <a:t>[PR 5.2.2-008][PR 5.6.2-020] [PR 5.8.2-003][PR 5.8.2-004]</a:t>
                      </a:r>
                    </a:p>
                  </a:txBody>
                  <a:tcPr>
                    <a:solidFill>
                      <a:schemeClr val="accent3"/>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chemeClr val="tx2"/>
                          </a:solidFill>
                        </a:rPr>
                        <a:t>TS 22.261 clause 8.5</a:t>
                      </a:r>
                    </a:p>
                    <a:p>
                      <a:endParaRPr lang="en-US" sz="800">
                        <a:solidFill>
                          <a:schemeClr val="tx2"/>
                        </a:solidFill>
                      </a:endParaRPr>
                    </a:p>
                  </a:txBody>
                  <a:tcPr>
                    <a:solidFill>
                      <a:srgbClr val="37CC73"/>
                    </a:solidFill>
                  </a:tcPr>
                </a:tc>
                <a:tc>
                  <a:txBody>
                    <a:bodyPr/>
                    <a:lstStyle/>
                    <a:p>
                      <a:endParaRPr lang="en-US" sz="800">
                        <a:solidFill>
                          <a:schemeClr val="tx2"/>
                        </a:solidFill>
                      </a:endParaRPr>
                    </a:p>
                  </a:txBody>
                  <a:tcPr/>
                </a:tc>
                <a:extLst>
                  <a:ext uri="{0D108BD9-81ED-4DB2-BD59-A6C34878D82A}">
                    <a16:rowId xmlns:a16="http://schemas.microsoft.com/office/drawing/2014/main" val="1384474431"/>
                  </a:ext>
                </a:extLst>
              </a:tr>
              <a:tr h="199926">
                <a:tc>
                  <a:txBody>
                    <a:bodyPr/>
                    <a:lstStyle/>
                    <a:p>
                      <a:r>
                        <a:rPr lang="en-US" sz="800">
                          <a:solidFill>
                            <a:schemeClr val="tx2"/>
                          </a:solidFill>
                        </a:rPr>
                        <a:t>The RAN design for the Next Generation Radio Access Technologies shall ensure the efficient establishment of RAN security mechanisms.</a:t>
                      </a:r>
                    </a:p>
                  </a:txBody>
                  <a:tcPr/>
                </a:tc>
                <a:tc>
                  <a:txBody>
                    <a:bodyPr/>
                    <a:lstStyle/>
                    <a:p>
                      <a:r>
                        <a:rPr lang="en-US" sz="800">
                          <a:solidFill>
                            <a:schemeClr val="tx2"/>
                          </a:solidFill>
                        </a:rPr>
                        <a:t>TR 22.861 / TR 22.864</a:t>
                      </a:r>
                    </a:p>
                    <a:p>
                      <a:r>
                        <a:rPr lang="en-US" sz="800">
                          <a:solidFill>
                            <a:schemeClr val="tx2"/>
                          </a:solidFill>
                        </a:rPr>
                        <a:t>[PR 5.1.3.3-001]</a:t>
                      </a:r>
                    </a:p>
                    <a:p>
                      <a:r>
                        <a:rPr lang="en-US" sz="800">
                          <a:solidFill>
                            <a:schemeClr val="tx2"/>
                          </a:solidFill>
                        </a:rPr>
                        <a:t>[PR 5.1.3.5-003]</a:t>
                      </a:r>
                    </a:p>
                    <a:p>
                      <a:r>
                        <a:rPr lang="en-US" sz="800">
                          <a:solidFill>
                            <a:schemeClr val="tx2"/>
                          </a:solidFill>
                        </a:rPr>
                        <a:t>[PR 5.3.3.1-005] </a:t>
                      </a:r>
                    </a:p>
                    <a:p>
                      <a:r>
                        <a:rPr lang="en-US" sz="800">
                          <a:solidFill>
                            <a:schemeClr val="tx2"/>
                          </a:solidFill>
                        </a:rPr>
                        <a:t>[PR 6.1-002] </a:t>
                      </a:r>
                    </a:p>
                    <a:p>
                      <a:r>
                        <a:rPr lang="en-US" sz="800">
                          <a:solidFill>
                            <a:schemeClr val="tx2"/>
                          </a:solidFill>
                        </a:rPr>
                        <a:t>[PR 6.1-002a] </a:t>
                      </a:r>
                    </a:p>
                  </a:txBody>
                  <a:tcPr>
                    <a:solidFill>
                      <a:schemeClr val="accent3"/>
                    </a:solidFill>
                  </a:tcPr>
                </a:tc>
                <a:tc>
                  <a:txBody>
                    <a:bodyPr/>
                    <a:lstStyle/>
                    <a:p>
                      <a:r>
                        <a:rPr lang="en-US" sz="800">
                          <a:solidFill>
                            <a:schemeClr val="tx2"/>
                          </a:solidFill>
                        </a:rPr>
                        <a:t>TS 22.261 clause 8.8</a:t>
                      </a:r>
                    </a:p>
                  </a:txBody>
                  <a:tcPr>
                    <a:solidFill>
                      <a:srgbClr val="37CC73"/>
                    </a:solidFill>
                  </a:tcPr>
                </a:tc>
                <a:tc>
                  <a:txBody>
                    <a:bodyPr/>
                    <a:lstStyle/>
                    <a:p>
                      <a:endParaRPr lang="en-US" sz="800">
                        <a:solidFill>
                          <a:schemeClr val="tx2"/>
                        </a:solidFill>
                      </a:endParaRPr>
                    </a:p>
                  </a:txBody>
                  <a:tcPr/>
                </a:tc>
                <a:extLst>
                  <a:ext uri="{0D108BD9-81ED-4DB2-BD59-A6C34878D82A}">
                    <a16:rowId xmlns:a16="http://schemas.microsoft.com/office/drawing/2014/main" val="3581981450"/>
                  </a:ext>
                </a:extLst>
              </a:tr>
              <a:tr h="365760">
                <a:tc>
                  <a:txBody>
                    <a:bodyPr/>
                    <a:lstStyle/>
                    <a:p>
                      <a:r>
                        <a:rPr lang="en-US" sz="800">
                          <a:solidFill>
                            <a:schemeClr val="tx2"/>
                          </a:solidFill>
                        </a:rPr>
                        <a:t>The RAN design for the Next Generation Radio Access Technologies shall ensure resilience against jamming.</a:t>
                      </a:r>
                    </a:p>
                  </a:txBody>
                  <a:tcPr/>
                </a:tc>
                <a:tc>
                  <a:txBody>
                    <a:bodyPr/>
                    <a:lstStyle/>
                    <a:p>
                      <a:endParaRPr lang="en-US" sz="800">
                        <a:solidFill>
                          <a:schemeClr val="tx2"/>
                        </a:solidFill>
                      </a:endParaRPr>
                    </a:p>
                  </a:txBody>
                  <a:tcPr>
                    <a:solidFill>
                      <a:srgbClr val="FF0000"/>
                    </a:solidFill>
                  </a:tcPr>
                </a:tc>
                <a:tc>
                  <a:txBody>
                    <a:bodyPr/>
                    <a:lstStyle/>
                    <a:p>
                      <a:endParaRPr lang="en-US" sz="800">
                        <a:solidFill>
                          <a:srgbClr val="FF0000"/>
                        </a:solidFill>
                      </a:endParaRPr>
                    </a:p>
                  </a:txBody>
                  <a:tcPr>
                    <a:solidFill>
                      <a:srgbClr val="FF0000"/>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rgbClr val="000000"/>
                          </a:solidFill>
                        </a:rPr>
                        <a:t>Not covered.</a:t>
                      </a:r>
                    </a:p>
                  </a:txBody>
                  <a:tcPr/>
                </a:tc>
                <a:extLst>
                  <a:ext uri="{0D108BD9-81ED-4DB2-BD59-A6C34878D82A}">
                    <a16:rowId xmlns:a16="http://schemas.microsoft.com/office/drawing/2014/main" val="2444192141"/>
                  </a:ext>
                </a:extLst>
              </a:tr>
              <a:tr h="451367">
                <a:tc>
                  <a:txBody>
                    <a:bodyPr/>
                    <a:lstStyle/>
                    <a:p>
                      <a:r>
                        <a:rPr lang="en-US" sz="800">
                          <a:solidFill>
                            <a:schemeClr val="tx2"/>
                          </a:solidFill>
                        </a:rPr>
                        <a:t>The RAN design for the Next Generation Radio Access Technologies shall provide mechanisms to enable lawful intercept for appropriate services.</a:t>
                      </a:r>
                    </a:p>
                  </a:txBody>
                  <a:tcPr/>
                </a:tc>
                <a:tc>
                  <a:txBody>
                    <a:bodyPr/>
                    <a:lstStyle/>
                    <a:p>
                      <a:r>
                        <a:rPr lang="en-US" sz="800">
                          <a:solidFill>
                            <a:schemeClr val="tx2"/>
                          </a:solidFill>
                        </a:rPr>
                        <a:t>TR 22.864 </a:t>
                      </a:r>
                    </a:p>
                    <a:p>
                      <a:r>
                        <a:rPr lang="en-US" sz="800">
                          <a:solidFill>
                            <a:schemeClr val="tx2"/>
                          </a:solidFill>
                        </a:rPr>
                        <a:t>[PR 5.1.2.2-006a] </a:t>
                      </a:r>
                    </a:p>
                    <a:p>
                      <a:r>
                        <a:rPr lang="en-US" sz="800">
                          <a:solidFill>
                            <a:schemeClr val="tx2"/>
                          </a:solidFill>
                        </a:rPr>
                        <a:t>[PR 5.4.2-002a]</a:t>
                      </a:r>
                    </a:p>
                    <a:p>
                      <a:r>
                        <a:rPr lang="en-US" sz="800">
                          <a:solidFill>
                            <a:schemeClr val="tx2"/>
                          </a:solidFill>
                        </a:rPr>
                        <a:t>[PR 5.8.2-010]</a:t>
                      </a:r>
                    </a:p>
                    <a:p>
                      <a:r>
                        <a:rPr lang="en-US" sz="800">
                          <a:solidFill>
                            <a:schemeClr val="tx2"/>
                          </a:solidFill>
                        </a:rPr>
                        <a:t>[PR 5.8.2-011][PR 5.8.2-012] </a:t>
                      </a:r>
                    </a:p>
                  </a:txBody>
                  <a:tcPr>
                    <a:solidFill>
                      <a:srgbClr val="37CC73"/>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800">
                          <a:solidFill>
                            <a:schemeClr val="tx2"/>
                          </a:solidFill>
                        </a:rPr>
                        <a:t>TS 22.261 clause 8.6</a:t>
                      </a:r>
                    </a:p>
                    <a:p>
                      <a:endParaRPr lang="en-US" sz="800">
                        <a:solidFill>
                          <a:schemeClr val="tx2"/>
                        </a:solidFill>
                      </a:endParaRPr>
                    </a:p>
                  </a:txBody>
                  <a:tcPr>
                    <a:solidFill>
                      <a:srgbClr val="37CC73"/>
                    </a:solidFill>
                  </a:tcPr>
                </a:tc>
                <a:tc>
                  <a:txBody>
                    <a:bodyPr/>
                    <a:lstStyle/>
                    <a:p>
                      <a:endParaRPr lang="en-US" sz="800">
                        <a:solidFill>
                          <a:schemeClr val="tx2"/>
                        </a:solidFill>
                      </a:endParaRPr>
                    </a:p>
                  </a:txBody>
                  <a:tcPr/>
                </a:tc>
                <a:extLst>
                  <a:ext uri="{0D108BD9-81ED-4DB2-BD59-A6C34878D82A}">
                    <a16:rowId xmlns:a16="http://schemas.microsoft.com/office/drawing/2014/main" val="571887809"/>
                  </a:ext>
                </a:extLst>
              </a:tr>
            </a:tbl>
          </a:graphicData>
        </a:graphic>
      </p:graphicFrame>
    </p:spTree>
    <p:extLst>
      <p:ext uri="{BB962C8B-B14F-4D97-AF65-F5344CB8AC3E}">
        <p14:creationId xmlns:p14="http://schemas.microsoft.com/office/powerpoint/2010/main" val="20687957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13302CE-F2A6-2BBE-7772-B72884BEFEA4}"/>
              </a:ext>
            </a:extLst>
          </p:cNvPr>
          <p:cNvSpPr>
            <a:spLocks noGrp="1"/>
          </p:cNvSpPr>
          <p:nvPr>
            <p:ph type="body" sz="quarter" idx="12"/>
          </p:nvPr>
        </p:nvSpPr>
        <p:spPr/>
        <p:txBody>
          <a:bodyPr/>
          <a:lstStyle/>
          <a:p>
            <a:r>
              <a:rPr lang="en-US"/>
              <a:t>Some observations from 5G</a:t>
            </a:r>
          </a:p>
        </p:txBody>
      </p:sp>
      <p:sp>
        <p:nvSpPr>
          <p:cNvPr id="4" name="Text Placeholder 3">
            <a:extLst>
              <a:ext uri="{FF2B5EF4-FFF2-40B4-BE49-F238E27FC236}">
                <a16:creationId xmlns:a16="http://schemas.microsoft.com/office/drawing/2014/main" id="{A18D1B13-AFC2-EA83-07F4-983649704579}"/>
              </a:ext>
            </a:extLst>
          </p:cNvPr>
          <p:cNvSpPr>
            <a:spLocks noGrp="1"/>
          </p:cNvSpPr>
          <p:nvPr>
            <p:ph type="body" sz="quarter" idx="15"/>
          </p:nvPr>
        </p:nvSpPr>
        <p:spPr>
          <a:xfrm>
            <a:off x="417600" y="839554"/>
            <a:ext cx="8308800" cy="269123"/>
          </a:xfrm>
        </p:spPr>
        <p:txBody>
          <a:bodyPr/>
          <a:lstStyle/>
          <a:p>
            <a:r>
              <a:rPr lang="en-US"/>
              <a:t>In total, 45 RAN requirements relevant to SA1</a:t>
            </a:r>
          </a:p>
        </p:txBody>
      </p:sp>
      <p:graphicFrame>
        <p:nvGraphicFramePr>
          <p:cNvPr id="11" name="Chart 10">
            <a:extLst>
              <a:ext uri="{FF2B5EF4-FFF2-40B4-BE49-F238E27FC236}">
                <a16:creationId xmlns:a16="http://schemas.microsoft.com/office/drawing/2014/main" id="{90C54385-9417-280E-2655-74D15F566C33}"/>
              </a:ext>
            </a:extLst>
          </p:cNvPr>
          <p:cNvGraphicFramePr/>
          <p:nvPr/>
        </p:nvGraphicFramePr>
        <p:xfrm>
          <a:off x="-421677" y="700900"/>
          <a:ext cx="4119179" cy="291015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Chart 13">
            <a:extLst>
              <a:ext uri="{FF2B5EF4-FFF2-40B4-BE49-F238E27FC236}">
                <a16:creationId xmlns:a16="http://schemas.microsoft.com/office/drawing/2014/main" id="{936D3CB4-F1F0-86B5-009A-13E4B01C8D46}"/>
              </a:ext>
            </a:extLst>
          </p:cNvPr>
          <p:cNvGraphicFramePr/>
          <p:nvPr/>
        </p:nvGraphicFramePr>
        <p:xfrm>
          <a:off x="3514209" y="589899"/>
          <a:ext cx="3485990" cy="302115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16">
            <a:extLst>
              <a:ext uri="{FF2B5EF4-FFF2-40B4-BE49-F238E27FC236}">
                <a16:creationId xmlns:a16="http://schemas.microsoft.com/office/drawing/2014/main" id="{A17FB150-3140-BD81-0ACA-5C0F50C4FE15}"/>
              </a:ext>
            </a:extLst>
          </p:cNvPr>
          <p:cNvGraphicFramePr/>
          <p:nvPr/>
        </p:nvGraphicFramePr>
        <p:xfrm>
          <a:off x="1637912" y="2925685"/>
          <a:ext cx="3485990" cy="242714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Chart 19">
            <a:extLst>
              <a:ext uri="{FF2B5EF4-FFF2-40B4-BE49-F238E27FC236}">
                <a16:creationId xmlns:a16="http://schemas.microsoft.com/office/drawing/2014/main" id="{4DC1F506-659E-D591-ADAB-7A27E22CA054}"/>
              </a:ext>
            </a:extLst>
          </p:cNvPr>
          <p:cNvGraphicFramePr/>
          <p:nvPr/>
        </p:nvGraphicFramePr>
        <p:xfrm>
          <a:off x="4877586" y="2930066"/>
          <a:ext cx="3589116" cy="2427141"/>
        </p:xfrm>
        <a:graphic>
          <a:graphicData uri="http://schemas.openxmlformats.org/drawingml/2006/chart">
            <c:chart xmlns:c="http://schemas.openxmlformats.org/drawingml/2006/chart" xmlns:r="http://schemas.openxmlformats.org/officeDocument/2006/relationships" r:id="rId5"/>
          </a:graphicData>
        </a:graphic>
      </p:graphicFrame>
      <p:sp>
        <p:nvSpPr>
          <p:cNvPr id="3" name="TextBox 2">
            <a:extLst>
              <a:ext uri="{FF2B5EF4-FFF2-40B4-BE49-F238E27FC236}">
                <a16:creationId xmlns:a16="http://schemas.microsoft.com/office/drawing/2014/main" id="{3A3BE541-1421-73A1-2A3B-822A976057F1}"/>
              </a:ext>
            </a:extLst>
          </p:cNvPr>
          <p:cNvSpPr txBox="1"/>
          <p:nvPr/>
        </p:nvSpPr>
        <p:spPr>
          <a:xfrm>
            <a:off x="915611" y="3520256"/>
            <a:ext cx="1581374" cy="387497"/>
          </a:xfrm>
          <a:prstGeom prst="rect">
            <a:avLst/>
          </a:prstGeom>
          <a:noFill/>
          <a:ln>
            <a:noFill/>
          </a:ln>
        </p:spPr>
        <p:txBody>
          <a:bodyPr wrap="square" lIns="0" tIns="0" rIns="0" bIns="0" rtlCol="0" anchor="t">
            <a:noAutofit/>
          </a:bodyPr>
          <a:lstStyle/>
          <a:p>
            <a:pPr defTabSz="180000" eaLnBrk="1" fontAlgn="auto" hangingPunct="1">
              <a:spcBef>
                <a:spcPts val="0"/>
              </a:spcBef>
              <a:spcAft>
                <a:spcPts val="300"/>
              </a:spcAft>
              <a:tabLst>
                <a:tab pos="180000" algn="l"/>
              </a:tabLst>
            </a:pPr>
            <a:r>
              <a:rPr lang="en-US" sz="1200" dirty="0">
                <a:solidFill>
                  <a:schemeClr val="tx2"/>
                </a:solidFill>
                <a:latin typeface="Nokia Pure Text Light"/>
                <a:ea typeface="+mn-ea"/>
              </a:rPr>
              <a:t>Requirement </a:t>
            </a:r>
            <a:r>
              <a:rPr kumimoji="0" lang="en-US" sz="1200" b="0" i="0" u="none" strike="noStrike" kern="1200" cap="none" spc="0" normalizeH="0" baseline="0" noProof="0" dirty="0">
                <a:ln>
                  <a:noFill/>
                </a:ln>
                <a:solidFill>
                  <a:schemeClr val="tx2"/>
                </a:solidFill>
                <a:effectLst/>
                <a:uLnTx/>
                <a:uFillTx/>
                <a:latin typeface="Nokia Pure Text Light"/>
                <a:ea typeface="+mn-ea"/>
                <a:cs typeface="+mn-cs"/>
              </a:rPr>
              <a:t>statistics covered by SA1 study</a:t>
            </a:r>
          </a:p>
        </p:txBody>
      </p:sp>
      <p:sp>
        <p:nvSpPr>
          <p:cNvPr id="6" name="TextBox 5">
            <a:extLst>
              <a:ext uri="{FF2B5EF4-FFF2-40B4-BE49-F238E27FC236}">
                <a16:creationId xmlns:a16="http://schemas.microsoft.com/office/drawing/2014/main" id="{C1C23B6A-9739-8309-39C1-D0848EDFD85D}"/>
              </a:ext>
            </a:extLst>
          </p:cNvPr>
          <p:cNvSpPr txBox="1"/>
          <p:nvPr/>
        </p:nvSpPr>
        <p:spPr>
          <a:xfrm>
            <a:off x="7226736" y="3011060"/>
            <a:ext cx="1581374" cy="387497"/>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lang="en-US" sz="1200">
                <a:solidFill>
                  <a:schemeClr val="tx2"/>
                </a:solidFill>
                <a:latin typeface="Nokia Pure Text Light"/>
                <a:ea typeface="+mn-ea"/>
              </a:rPr>
              <a:t>Statistics where RAN requirement is covered</a:t>
            </a:r>
            <a:endParaRPr kumimoji="0" lang="en-US" sz="1200" b="0" i="0" u="none" strike="noStrike" kern="1200" cap="none" spc="0" normalizeH="0" baseline="0" noProof="0">
              <a:ln>
                <a:noFill/>
              </a:ln>
              <a:solidFill>
                <a:schemeClr val="tx2"/>
              </a:solidFill>
              <a:effectLst/>
              <a:uLnTx/>
              <a:uFillTx/>
              <a:latin typeface="Nokia Pure Text Light"/>
              <a:ea typeface="+mn-ea"/>
              <a:cs typeface="+mn-cs"/>
            </a:endParaRPr>
          </a:p>
        </p:txBody>
      </p:sp>
      <p:sp>
        <p:nvSpPr>
          <p:cNvPr id="7" name="TextBox 6">
            <a:extLst>
              <a:ext uri="{FF2B5EF4-FFF2-40B4-BE49-F238E27FC236}">
                <a16:creationId xmlns:a16="http://schemas.microsoft.com/office/drawing/2014/main" id="{9FD5CA05-1F3F-C895-0030-8001E2A5913A}"/>
              </a:ext>
            </a:extLst>
          </p:cNvPr>
          <p:cNvSpPr txBox="1"/>
          <p:nvPr/>
        </p:nvSpPr>
        <p:spPr>
          <a:xfrm>
            <a:off x="7504503" y="4251204"/>
            <a:ext cx="1581374" cy="535949"/>
          </a:xfrm>
          <a:prstGeom prst="rect">
            <a:avLst/>
          </a:prstGeom>
          <a:noFill/>
          <a:ln>
            <a:noFill/>
          </a:ln>
        </p:spPr>
        <p:txBody>
          <a:bodyPr wrap="square" lIns="0" tIns="0" rIns="0" bIns="0" rtlCol="0">
            <a:noAutofit/>
          </a:bodyPr>
          <a:lstStyle/>
          <a:p>
            <a:pPr marL="0" marR="0" indent="0" algn="l" defTabSz="180000" rtl="0" eaLnBrk="1" fontAlgn="auto" latinLnBrk="0" hangingPunct="1">
              <a:lnSpc>
                <a:spcPct val="100000"/>
              </a:lnSpc>
              <a:spcBef>
                <a:spcPts val="0"/>
              </a:spcBef>
              <a:spcAft>
                <a:spcPts val="300"/>
              </a:spcAft>
              <a:buClrTx/>
              <a:buSzTx/>
              <a:buFont typeface="+mj-lt"/>
              <a:buNone/>
              <a:tabLst>
                <a:tab pos="180000" algn="l"/>
              </a:tabLst>
            </a:pPr>
            <a:r>
              <a:rPr lang="en-US" sz="800">
                <a:solidFill>
                  <a:schemeClr val="tx2"/>
                </a:solidFill>
                <a:latin typeface="Nokia Pure Text Light"/>
                <a:ea typeface="+mn-ea"/>
              </a:rPr>
              <a:t>NOTE: Sum of the pie chart is not aligned with the sum of “(partially) covered” as some requirements are covered by multiple TR/TS. </a:t>
            </a:r>
            <a:endParaRPr kumimoji="0" lang="en-US" sz="800" b="0" i="0" u="none" strike="noStrike" kern="1200" cap="none" spc="0" normalizeH="0" baseline="0" noProof="0">
              <a:ln>
                <a:noFill/>
              </a:ln>
              <a:solidFill>
                <a:schemeClr val="tx2"/>
              </a:solidFill>
              <a:effectLst/>
              <a:uLnTx/>
              <a:uFillTx/>
              <a:latin typeface="Nokia Pure Text Light"/>
              <a:ea typeface="+mn-ea"/>
              <a:cs typeface="+mn-cs"/>
            </a:endParaRPr>
          </a:p>
        </p:txBody>
      </p:sp>
    </p:spTree>
    <p:extLst>
      <p:ext uri="{BB962C8B-B14F-4D97-AF65-F5344CB8AC3E}">
        <p14:creationId xmlns:p14="http://schemas.microsoft.com/office/powerpoint/2010/main" val="955645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11A46-E133-E409-E1D7-99E0D5110565}"/>
              </a:ext>
            </a:extLst>
          </p:cNvPr>
          <p:cNvSpPr>
            <a:spLocks noGrp="1"/>
          </p:cNvSpPr>
          <p:nvPr>
            <p:ph type="title"/>
          </p:nvPr>
        </p:nvSpPr>
        <p:spPr/>
        <p:txBody>
          <a:bodyPr/>
          <a:lstStyle/>
          <a:p>
            <a:r>
              <a:rPr lang="en-US"/>
              <a:t>Outline</a:t>
            </a:r>
          </a:p>
        </p:txBody>
      </p:sp>
      <p:sp>
        <p:nvSpPr>
          <p:cNvPr id="3" name="Content Placeholder 2">
            <a:extLst>
              <a:ext uri="{FF2B5EF4-FFF2-40B4-BE49-F238E27FC236}">
                <a16:creationId xmlns:a16="http://schemas.microsoft.com/office/drawing/2014/main" id="{D2EBEA86-0311-FF81-D797-7F78E27E8F0F}"/>
              </a:ext>
            </a:extLst>
          </p:cNvPr>
          <p:cNvSpPr>
            <a:spLocks noGrp="1"/>
          </p:cNvSpPr>
          <p:nvPr>
            <p:ph idx="1"/>
          </p:nvPr>
        </p:nvSpPr>
        <p:spPr/>
        <p:txBody>
          <a:bodyPr/>
          <a:lstStyle/>
          <a:p>
            <a:r>
              <a:rPr lang="en-US"/>
              <a:t>Alignment with RAN requirements </a:t>
            </a:r>
          </a:p>
          <a:p>
            <a:r>
              <a:rPr lang="en-US"/>
              <a:t>General system requirements</a:t>
            </a:r>
          </a:p>
          <a:p>
            <a:r>
              <a:rPr lang="en-US"/>
              <a:t>Support of legacy services</a:t>
            </a:r>
          </a:p>
          <a:p>
            <a:r>
              <a:rPr lang="en-US"/>
              <a:t>KPI study/work</a:t>
            </a:r>
          </a:p>
        </p:txBody>
      </p:sp>
      <p:sp>
        <p:nvSpPr>
          <p:cNvPr id="4" name="Rectangle 16">
            <a:extLst>
              <a:ext uri="{FF2B5EF4-FFF2-40B4-BE49-F238E27FC236}">
                <a16:creationId xmlns:a16="http://schemas.microsoft.com/office/drawing/2014/main" id="{54B28352-614C-05F1-72FD-76C6DC8530B8}"/>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a:latin typeface="Arial" panose="020B0604020202020204" pitchFamily="34" charset="0"/>
              </a:rPr>
              <a:t>© 3GPP 2024</a:t>
            </a:r>
          </a:p>
        </p:txBody>
      </p:sp>
    </p:spTree>
    <p:extLst>
      <p:ext uri="{BB962C8B-B14F-4D97-AF65-F5344CB8AC3E}">
        <p14:creationId xmlns:p14="http://schemas.microsoft.com/office/powerpoint/2010/main" val="179102024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FCF2C-F10A-B8EB-5601-07D1C33FBD34}"/>
              </a:ext>
            </a:extLst>
          </p:cNvPr>
          <p:cNvSpPr>
            <a:spLocks noGrp="1"/>
          </p:cNvSpPr>
          <p:nvPr>
            <p:ph type="title"/>
          </p:nvPr>
        </p:nvSpPr>
        <p:spPr/>
        <p:txBody>
          <a:bodyPr/>
          <a:lstStyle/>
          <a:p>
            <a:r>
              <a:rPr lang="en-US"/>
              <a:t>Alignment with RAN requirements</a:t>
            </a:r>
          </a:p>
        </p:txBody>
      </p:sp>
      <p:sp>
        <p:nvSpPr>
          <p:cNvPr id="3" name="Content Placeholder 2">
            <a:extLst>
              <a:ext uri="{FF2B5EF4-FFF2-40B4-BE49-F238E27FC236}">
                <a16:creationId xmlns:a16="http://schemas.microsoft.com/office/drawing/2014/main" id="{256C5A46-2A80-42C0-EB65-F022232248CC}"/>
              </a:ext>
            </a:extLst>
          </p:cNvPr>
          <p:cNvSpPr>
            <a:spLocks noGrp="1"/>
          </p:cNvSpPr>
          <p:nvPr>
            <p:ph idx="1"/>
          </p:nvPr>
        </p:nvSpPr>
        <p:spPr>
          <a:xfrm>
            <a:off x="490877" y="1090613"/>
            <a:ext cx="8383248" cy="3755344"/>
          </a:xfrm>
        </p:spPr>
        <p:txBody>
          <a:bodyPr>
            <a:normAutofit fontScale="55000" lnSpcReduction="20000"/>
          </a:bodyPr>
          <a:lstStyle/>
          <a:p>
            <a:pPr marL="0" indent="0">
              <a:buNone/>
            </a:pPr>
            <a:r>
              <a:rPr lang="en-US" b="1" u="sng"/>
              <a:t>Observations:</a:t>
            </a:r>
          </a:p>
          <a:p>
            <a:pPr marL="342265" indent="-342265"/>
            <a:r>
              <a:rPr lang="en-US">
                <a:ea typeface="MS PGothic"/>
              </a:rPr>
              <a:t>Apart from radio specific requirements, system/service-related requirements were defined in 5G RAN TR 38.913.</a:t>
            </a:r>
          </a:p>
          <a:p>
            <a:pPr marL="741045" lvl="1" indent="-283845"/>
            <a:r>
              <a:rPr lang="en-US"/>
              <a:t>Architecture, migration, NW operation, etc.</a:t>
            </a:r>
            <a:endParaRPr lang="en-US">
              <a:cs typeface="Calibri"/>
            </a:endParaRPr>
          </a:p>
          <a:p>
            <a:pPr marL="342265" indent="-342265"/>
            <a:r>
              <a:rPr lang="en-US">
                <a:ea typeface="MS PGothic"/>
              </a:rPr>
              <a:t>Some are (partially) covered by SA1 study/work, but not all (see Annex in detail)</a:t>
            </a:r>
          </a:p>
          <a:p>
            <a:pPr marL="342265" indent="-342265"/>
            <a:r>
              <a:rPr lang="en-US"/>
              <a:t>No need to be aligned one by one, but It would be desirable to cross check between SA1 and RAN at some point of time.</a:t>
            </a:r>
          </a:p>
          <a:p>
            <a:pPr marL="0" indent="0">
              <a:buNone/>
            </a:pPr>
            <a:endParaRPr lang="en-US"/>
          </a:p>
          <a:p>
            <a:pPr marL="0" indent="0">
              <a:buNone/>
            </a:pPr>
            <a:r>
              <a:rPr lang="en-US" b="1" u="sng"/>
              <a:t>Proposals:</a:t>
            </a:r>
          </a:p>
          <a:p>
            <a:pPr marL="342265" indent="-342265"/>
            <a:r>
              <a:rPr lang="en-US">
                <a:ea typeface="MS PGothic"/>
              </a:rPr>
              <a:t>After RAN study is approved, setup a cross-checking mechanism between SA1 and RAN when the study is matured (at intermediate phase or end of study).</a:t>
            </a:r>
          </a:p>
          <a:p>
            <a:pPr marL="342265" indent="-342265"/>
            <a:r>
              <a:rPr lang="en-US">
                <a:ea typeface="MS PGothic"/>
              </a:rPr>
              <a:t>When RAN stage-2/3 is completed, SA1 performs clean-up of normative SA1 requirements to be aligned with RAN specs.</a:t>
            </a:r>
          </a:p>
          <a:p>
            <a:pPr marL="0" indent="0">
              <a:buNone/>
            </a:pPr>
            <a:r>
              <a:rPr lang="en-US">
                <a:ea typeface="MS PGothic"/>
              </a:rPr>
              <a:t>NOTE: Numbering of normative requirements in stage-1 spec can facilitate cross-checking and clean-up works.</a:t>
            </a:r>
          </a:p>
        </p:txBody>
      </p:sp>
      <p:sp>
        <p:nvSpPr>
          <p:cNvPr id="4" name="Rectangle 16">
            <a:extLst>
              <a:ext uri="{FF2B5EF4-FFF2-40B4-BE49-F238E27FC236}">
                <a16:creationId xmlns:a16="http://schemas.microsoft.com/office/drawing/2014/main" id="{442153CA-19D8-4A46-A76B-2034AC9367AC}"/>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a:latin typeface="Arial" panose="020B0604020202020204" pitchFamily="34" charset="0"/>
              </a:rPr>
              <a:t>© 3GPP 2024</a:t>
            </a:r>
          </a:p>
        </p:txBody>
      </p:sp>
      <p:sp>
        <p:nvSpPr>
          <p:cNvPr id="7" name="TextBox 6">
            <a:extLst>
              <a:ext uri="{FF2B5EF4-FFF2-40B4-BE49-F238E27FC236}">
                <a16:creationId xmlns:a16="http://schemas.microsoft.com/office/drawing/2014/main" id="{55899742-EEF2-A0FB-F3A3-47CCFFCD0B5A}"/>
              </a:ext>
            </a:extLst>
          </p:cNvPr>
          <p:cNvSpPr txBox="1"/>
          <p:nvPr/>
        </p:nvSpPr>
        <p:spPr>
          <a:xfrm>
            <a:off x="978408" y="757207"/>
            <a:ext cx="7340999" cy="400110"/>
          </a:xfrm>
          <a:prstGeom prst="rect">
            <a:avLst/>
          </a:prstGeom>
          <a:noFill/>
        </p:spPr>
        <p:txBody>
          <a:bodyPr wrap="square" lIns="91440" tIns="45720" rIns="91440" bIns="45720" rtlCol="0" anchor="t">
            <a:spAutoFit/>
          </a:bodyPr>
          <a:lstStyle/>
          <a:p>
            <a:r>
              <a:rPr lang="en-US" sz="2000">
                <a:latin typeface="+mj-lt"/>
                <a:ea typeface="MS PGothic"/>
              </a:rPr>
              <a:t>From analysis of 5G study/work in SA1 and 5G study at RAN plenary</a:t>
            </a:r>
          </a:p>
        </p:txBody>
      </p:sp>
    </p:spTree>
    <p:extLst>
      <p:ext uri="{BB962C8B-B14F-4D97-AF65-F5344CB8AC3E}">
        <p14:creationId xmlns:p14="http://schemas.microsoft.com/office/powerpoint/2010/main" val="368435368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FCF2C-F10A-B8EB-5601-07D1C33FBD34}"/>
              </a:ext>
            </a:extLst>
          </p:cNvPr>
          <p:cNvSpPr>
            <a:spLocks noGrp="1"/>
          </p:cNvSpPr>
          <p:nvPr>
            <p:ph type="title"/>
          </p:nvPr>
        </p:nvSpPr>
        <p:spPr/>
        <p:txBody>
          <a:bodyPr/>
          <a:lstStyle/>
          <a:p>
            <a:r>
              <a:rPr lang="en-US"/>
              <a:t>General system requirements</a:t>
            </a:r>
          </a:p>
        </p:txBody>
      </p:sp>
      <p:sp>
        <p:nvSpPr>
          <p:cNvPr id="3" name="Content Placeholder 2">
            <a:extLst>
              <a:ext uri="{FF2B5EF4-FFF2-40B4-BE49-F238E27FC236}">
                <a16:creationId xmlns:a16="http://schemas.microsoft.com/office/drawing/2014/main" id="{256C5A46-2A80-42C0-EB65-F022232248CC}"/>
              </a:ext>
            </a:extLst>
          </p:cNvPr>
          <p:cNvSpPr>
            <a:spLocks noGrp="1"/>
          </p:cNvSpPr>
          <p:nvPr>
            <p:ph idx="1"/>
          </p:nvPr>
        </p:nvSpPr>
        <p:spPr>
          <a:xfrm>
            <a:off x="485775" y="1090613"/>
            <a:ext cx="8388350" cy="3971459"/>
          </a:xfrm>
        </p:spPr>
        <p:txBody>
          <a:bodyPr>
            <a:normAutofit fontScale="55000" lnSpcReduction="20000"/>
          </a:bodyPr>
          <a:lstStyle/>
          <a:p>
            <a:pPr marL="0" indent="0">
              <a:buNone/>
            </a:pPr>
            <a:r>
              <a:rPr lang="en-US" b="1" u="sng" dirty="0">
                <a:ea typeface="MS PGothic"/>
              </a:rPr>
              <a:t>Observations:</a:t>
            </a:r>
          </a:p>
          <a:p>
            <a:pPr marL="342265" indent="-342265"/>
            <a:r>
              <a:rPr lang="en-US" dirty="0">
                <a:ea typeface="MS PGothic"/>
              </a:rPr>
              <a:t>For every new system/generation, there exists basic requirements how to design the overall mobile communication systems (architecture, migration, security, operation and management, etc.).</a:t>
            </a:r>
          </a:p>
          <a:p>
            <a:pPr marL="342265" indent="-342265"/>
            <a:r>
              <a:rPr lang="en-US" dirty="0">
                <a:ea typeface="MS PGothic"/>
              </a:rPr>
              <a:t>Those requirements can be studied mostly w/o the need to drive from detailed use case description, rather can be studied from lessons learnt from commercial 5GS deployments.</a:t>
            </a:r>
          </a:p>
          <a:p>
            <a:pPr marL="741045" lvl="1" indent="-283845"/>
            <a:r>
              <a:rPr lang="en-US" dirty="0">
                <a:ea typeface="MS PGothic"/>
              </a:rPr>
              <a:t>There are some exceptions for which target use cases are useful (e.g., mobility for NTN, high speed train, etc.).</a:t>
            </a:r>
            <a:endParaRPr lang="en-US" dirty="0">
              <a:ea typeface="MS PGothic"/>
              <a:cs typeface="Calibri"/>
            </a:endParaRPr>
          </a:p>
          <a:p>
            <a:pPr marL="342265" indent="-342265"/>
            <a:r>
              <a:rPr lang="en-US" dirty="0">
                <a:ea typeface="MS PGothic"/>
              </a:rPr>
              <a:t>It also enables early input to RAN study on basic requirements.</a:t>
            </a:r>
          </a:p>
          <a:p>
            <a:pPr marL="0" indent="0">
              <a:buNone/>
            </a:pPr>
            <a:endParaRPr lang="en-US"/>
          </a:p>
          <a:p>
            <a:pPr marL="0" indent="0">
              <a:buNone/>
            </a:pPr>
            <a:r>
              <a:rPr lang="en-US" b="1" u="sng" dirty="0">
                <a:ea typeface="MS PGothic"/>
              </a:rPr>
              <a:t>Proposals:</a:t>
            </a:r>
          </a:p>
          <a:p>
            <a:pPr marL="342265" indent="-342265"/>
            <a:r>
              <a:rPr lang="en-US" dirty="0">
                <a:ea typeface="MS PGothic"/>
              </a:rPr>
              <a:t>From the beginning of SI phase, start to develop basic requirements common to all use cases. Examples are:</a:t>
            </a:r>
          </a:p>
          <a:p>
            <a:pPr marL="741045" lvl="1" indent="-283845"/>
            <a:r>
              <a:rPr lang="en-US" dirty="0">
                <a:ea typeface="MS PGothic"/>
              </a:rPr>
              <a:t>Energy consumption in total, per subscriber​, per bit</a:t>
            </a:r>
            <a:endParaRPr lang="en-US" dirty="0">
              <a:ea typeface="MS PGothic"/>
              <a:cs typeface="Calibri"/>
            </a:endParaRPr>
          </a:p>
          <a:p>
            <a:pPr marL="741045" lvl="1" indent="-283845"/>
            <a:r>
              <a:rPr lang="en-US" dirty="0">
                <a:ea typeface="MS PGothic"/>
              </a:rPr>
              <a:t>Support for new and expanded differentiators for 6G ​</a:t>
            </a:r>
            <a:endParaRPr lang="en-US" dirty="0">
              <a:ea typeface="MS PGothic"/>
              <a:cs typeface="Calibri"/>
            </a:endParaRPr>
          </a:p>
          <a:p>
            <a:pPr marL="741045" lvl="1" indent="-283845"/>
            <a:r>
              <a:rPr lang="en-US" dirty="0">
                <a:ea typeface="MS PGothic"/>
              </a:rPr>
              <a:t>Enhanced user experience, e.g. device power saving, instant access to high bandwidth, coverage, uplink performance/coverage, security​</a:t>
            </a:r>
            <a:endParaRPr lang="en-US" dirty="0">
              <a:ea typeface="MS PGothic"/>
              <a:cs typeface="Calibri"/>
            </a:endParaRPr>
          </a:p>
          <a:p>
            <a:pPr marL="741045" lvl="1" indent="-283845"/>
            <a:r>
              <a:rPr lang="en-US" dirty="0">
                <a:ea typeface="MS PGothic"/>
              </a:rPr>
              <a:t>Migration architecture (e.g. SA, NSA, aggregation, </a:t>
            </a:r>
            <a:r>
              <a:rPr lang="en-US" dirty="0" err="1">
                <a:ea typeface="MS PGothic"/>
              </a:rPr>
              <a:t>etc</a:t>
            </a:r>
            <a:r>
              <a:rPr lang="en-US" dirty="0">
                <a:ea typeface="MS PGothic"/>
              </a:rPr>
              <a:t>…)​</a:t>
            </a:r>
            <a:endParaRPr lang="en-US" dirty="0">
              <a:ea typeface="MS PGothic"/>
              <a:cs typeface="Calibri"/>
            </a:endParaRPr>
          </a:p>
          <a:p>
            <a:pPr marL="741045" lvl="1" indent="-283845"/>
            <a:r>
              <a:rPr lang="en-US" dirty="0">
                <a:ea typeface="MS PGothic"/>
              </a:rPr>
              <a:t>Inter-RAT co-existence and interworking​</a:t>
            </a:r>
            <a:endParaRPr lang="en-US" dirty="0">
              <a:ea typeface="MS PGothic"/>
              <a:cs typeface="Calibri"/>
            </a:endParaRPr>
          </a:p>
          <a:p>
            <a:pPr marL="741045" lvl="1" indent="-283845"/>
            <a:r>
              <a:rPr lang="en-US" dirty="0">
                <a:ea typeface="MS PGothic"/>
              </a:rPr>
              <a:t>TCO reduction</a:t>
            </a:r>
            <a:endParaRPr lang="en-US" dirty="0">
              <a:cs typeface="Calibri"/>
            </a:endParaRPr>
          </a:p>
        </p:txBody>
      </p:sp>
      <p:sp>
        <p:nvSpPr>
          <p:cNvPr id="4" name="Rectangle 16">
            <a:extLst>
              <a:ext uri="{FF2B5EF4-FFF2-40B4-BE49-F238E27FC236}">
                <a16:creationId xmlns:a16="http://schemas.microsoft.com/office/drawing/2014/main" id="{442153CA-19D8-4A46-A76B-2034AC9367AC}"/>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a:latin typeface="Arial" panose="020B0604020202020204" pitchFamily="34" charset="0"/>
              </a:rPr>
              <a:t>© 3GPP 2024</a:t>
            </a:r>
          </a:p>
        </p:txBody>
      </p:sp>
      <p:sp>
        <p:nvSpPr>
          <p:cNvPr id="7" name="TextBox 6">
            <a:extLst>
              <a:ext uri="{FF2B5EF4-FFF2-40B4-BE49-F238E27FC236}">
                <a16:creationId xmlns:a16="http://schemas.microsoft.com/office/drawing/2014/main" id="{55899742-EEF2-A0FB-F3A3-47CCFFCD0B5A}"/>
              </a:ext>
            </a:extLst>
          </p:cNvPr>
          <p:cNvSpPr txBox="1"/>
          <p:nvPr/>
        </p:nvSpPr>
        <p:spPr>
          <a:xfrm>
            <a:off x="1476756" y="757207"/>
            <a:ext cx="5993892" cy="400110"/>
          </a:xfrm>
          <a:prstGeom prst="rect">
            <a:avLst/>
          </a:prstGeom>
          <a:noFill/>
        </p:spPr>
        <p:txBody>
          <a:bodyPr wrap="square" rtlCol="0">
            <a:spAutoFit/>
          </a:bodyPr>
          <a:lstStyle/>
          <a:p>
            <a:r>
              <a:rPr lang="en-US" sz="2000">
                <a:latin typeface="+mj-lt"/>
              </a:rPr>
              <a:t>Basic requirements common to all use cases</a:t>
            </a:r>
          </a:p>
        </p:txBody>
      </p:sp>
    </p:spTree>
    <p:extLst>
      <p:ext uri="{BB962C8B-B14F-4D97-AF65-F5344CB8AC3E}">
        <p14:creationId xmlns:p14="http://schemas.microsoft.com/office/powerpoint/2010/main" val="178100988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FCF2C-F10A-B8EB-5601-07D1C33FBD34}"/>
              </a:ext>
            </a:extLst>
          </p:cNvPr>
          <p:cNvSpPr>
            <a:spLocks noGrp="1"/>
          </p:cNvSpPr>
          <p:nvPr>
            <p:ph type="title"/>
          </p:nvPr>
        </p:nvSpPr>
        <p:spPr>
          <a:xfrm>
            <a:off x="488950" y="171450"/>
            <a:ext cx="7201154" cy="857250"/>
          </a:xfrm>
        </p:spPr>
        <p:txBody>
          <a:bodyPr/>
          <a:lstStyle/>
          <a:p>
            <a:r>
              <a:rPr lang="en-US"/>
              <a:t>Support of legacy services over 6G System</a:t>
            </a:r>
          </a:p>
        </p:txBody>
      </p:sp>
      <p:sp>
        <p:nvSpPr>
          <p:cNvPr id="3" name="Content Placeholder 2">
            <a:extLst>
              <a:ext uri="{FF2B5EF4-FFF2-40B4-BE49-F238E27FC236}">
                <a16:creationId xmlns:a16="http://schemas.microsoft.com/office/drawing/2014/main" id="{256C5A46-2A80-42C0-EB65-F022232248CC}"/>
              </a:ext>
            </a:extLst>
          </p:cNvPr>
          <p:cNvSpPr>
            <a:spLocks noGrp="1"/>
          </p:cNvSpPr>
          <p:nvPr>
            <p:ph idx="1"/>
          </p:nvPr>
        </p:nvSpPr>
        <p:spPr>
          <a:xfrm>
            <a:off x="485775" y="1090613"/>
            <a:ext cx="8388350" cy="3934015"/>
          </a:xfrm>
        </p:spPr>
        <p:txBody>
          <a:bodyPr>
            <a:normAutofit fontScale="47500" lnSpcReduction="20000"/>
          </a:bodyPr>
          <a:lstStyle/>
          <a:p>
            <a:pPr marL="0" indent="0">
              <a:buNone/>
            </a:pPr>
            <a:r>
              <a:rPr lang="en-US" b="1" u="sng"/>
              <a:t>Observations:</a:t>
            </a:r>
          </a:p>
          <a:p>
            <a:pPr marL="342265" indent="-342265"/>
            <a:r>
              <a:rPr lang="en-US">
                <a:ea typeface="MS PGothic"/>
              </a:rPr>
              <a:t>Not all of the legacy services/features have been deployed in commercial networks.</a:t>
            </a:r>
          </a:p>
          <a:p>
            <a:pPr marL="741045" lvl="1" indent="-283845"/>
            <a:r>
              <a:rPr lang="en-US"/>
              <a:t>There are services/features introduced every generations but never been implemented as of now…</a:t>
            </a:r>
            <a:endParaRPr lang="en-US">
              <a:cs typeface="Calibri"/>
            </a:endParaRPr>
          </a:p>
          <a:p>
            <a:pPr marL="342265" indent="-342265"/>
            <a:r>
              <a:rPr lang="en-US"/>
              <a:t>Whenever a new system is deployed, it is expected to offer the same services/features as supported in the legacy systems (i.e., same use cases and requirements).</a:t>
            </a:r>
          </a:p>
          <a:p>
            <a:pPr marL="342265" indent="-342265"/>
            <a:r>
              <a:rPr lang="en-US"/>
              <a:t>Downstream WGs sometimes performed down scoping to introduce stage-2/3 functionalities from stage-1 requirements. Nonetheless, it is desirable if SA1 can play a pivotal role to focus on promising 6G Day-1 services/features even from stage-1 level.</a:t>
            </a:r>
          </a:p>
          <a:p>
            <a:pPr marL="741045" lvl="1" indent="-283845"/>
            <a:r>
              <a:rPr lang="en-US"/>
              <a:t>It helps downstream WGs to avoid down scoping discussion and focus on the promising features to produce high quality standard until stage-3/coding freeze target.</a:t>
            </a:r>
            <a:endParaRPr lang="en-US">
              <a:cs typeface="Calibri"/>
            </a:endParaRPr>
          </a:p>
          <a:p>
            <a:pPr marL="0" indent="0">
              <a:buNone/>
            </a:pPr>
            <a:endParaRPr lang="en-US"/>
          </a:p>
          <a:p>
            <a:pPr marL="0" indent="0">
              <a:buNone/>
            </a:pPr>
            <a:r>
              <a:rPr lang="en-US" b="1" u="sng"/>
              <a:t>Proposals:</a:t>
            </a:r>
          </a:p>
          <a:p>
            <a:pPr marL="342265" indent="-342265"/>
            <a:r>
              <a:rPr lang="en-US"/>
              <a:t>Only the stage-1 requirements for 6G Day-1 services are introduced in Rel-21.</a:t>
            </a:r>
          </a:p>
          <a:p>
            <a:pPr marL="741045" lvl="1" indent="-283845"/>
            <a:r>
              <a:rPr lang="en-US"/>
              <a:t>If there is no new requirement for the legacy services, the requirements are referred to the existing 5G/5G-Adv stage-1 specs.</a:t>
            </a:r>
            <a:endParaRPr lang="en-US">
              <a:cs typeface="Calibri"/>
            </a:endParaRPr>
          </a:p>
          <a:p>
            <a:pPr marL="342265" indent="-342265"/>
            <a:r>
              <a:rPr lang="en-US">
                <a:ea typeface="MS PGothic"/>
              </a:rPr>
              <a:t>Do not introduce any stage-1 requirements in Rel-21 for the legacy services/features not deployed in commercial networks, unless there exists clear market demand for 6G Day-1 services.</a:t>
            </a:r>
          </a:p>
          <a:p>
            <a:pPr marL="741045" lvl="1" indent="-283845"/>
            <a:r>
              <a:rPr lang="en-US">
                <a:ea typeface="MS PGothic"/>
              </a:rPr>
              <a:t>Except for the requirements ensuring forward compatibility for future release support (to avoid non-backward compatible change).</a:t>
            </a:r>
            <a:endParaRPr lang="en-US">
              <a:ea typeface="MS PGothic"/>
              <a:cs typeface="Calibri"/>
            </a:endParaRPr>
          </a:p>
          <a:p>
            <a:pPr marL="342265" indent="-342265"/>
            <a:r>
              <a:rPr lang="en-US"/>
              <a:t>After Rel-21 and onwards, when those services/features are introduced, the stage-1 spec for 6G refers to the existing 5G/5G-adv stage-1 requirements.</a:t>
            </a:r>
          </a:p>
        </p:txBody>
      </p:sp>
      <p:sp>
        <p:nvSpPr>
          <p:cNvPr id="4" name="Rectangle 16">
            <a:extLst>
              <a:ext uri="{FF2B5EF4-FFF2-40B4-BE49-F238E27FC236}">
                <a16:creationId xmlns:a16="http://schemas.microsoft.com/office/drawing/2014/main" id="{442153CA-19D8-4A46-A76B-2034AC9367AC}"/>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a:latin typeface="Arial" panose="020B0604020202020204" pitchFamily="34" charset="0"/>
              </a:rPr>
              <a:t>© 3GPP 2024</a:t>
            </a:r>
          </a:p>
        </p:txBody>
      </p:sp>
      <p:sp>
        <p:nvSpPr>
          <p:cNvPr id="7" name="TextBox 6">
            <a:extLst>
              <a:ext uri="{FF2B5EF4-FFF2-40B4-BE49-F238E27FC236}">
                <a16:creationId xmlns:a16="http://schemas.microsoft.com/office/drawing/2014/main" id="{55899742-EEF2-A0FB-F3A3-47CCFFCD0B5A}"/>
              </a:ext>
            </a:extLst>
          </p:cNvPr>
          <p:cNvSpPr txBox="1"/>
          <p:nvPr/>
        </p:nvSpPr>
        <p:spPr>
          <a:xfrm>
            <a:off x="534924" y="757207"/>
            <a:ext cx="5993892" cy="400110"/>
          </a:xfrm>
          <a:prstGeom prst="rect">
            <a:avLst/>
          </a:prstGeom>
          <a:noFill/>
        </p:spPr>
        <p:txBody>
          <a:bodyPr wrap="square" rtlCol="0">
            <a:spAutoFit/>
          </a:bodyPr>
          <a:lstStyle/>
          <a:p>
            <a:r>
              <a:rPr lang="en-US" sz="2000">
                <a:latin typeface="+mj-lt"/>
              </a:rPr>
              <a:t>Legacy services supported up to 5G-Adv</a:t>
            </a:r>
          </a:p>
        </p:txBody>
      </p:sp>
    </p:spTree>
    <p:extLst>
      <p:ext uri="{BB962C8B-B14F-4D97-AF65-F5344CB8AC3E}">
        <p14:creationId xmlns:p14="http://schemas.microsoft.com/office/powerpoint/2010/main" val="412138649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FCF2C-F10A-B8EB-5601-07D1C33FBD34}"/>
              </a:ext>
            </a:extLst>
          </p:cNvPr>
          <p:cNvSpPr>
            <a:spLocks noGrp="1"/>
          </p:cNvSpPr>
          <p:nvPr>
            <p:ph type="title"/>
          </p:nvPr>
        </p:nvSpPr>
        <p:spPr/>
        <p:txBody>
          <a:bodyPr/>
          <a:lstStyle/>
          <a:p>
            <a:r>
              <a:rPr lang="en-US"/>
              <a:t>KPI study/work in SA1</a:t>
            </a:r>
          </a:p>
        </p:txBody>
      </p:sp>
      <p:sp>
        <p:nvSpPr>
          <p:cNvPr id="3" name="Content Placeholder 2">
            <a:extLst>
              <a:ext uri="{FF2B5EF4-FFF2-40B4-BE49-F238E27FC236}">
                <a16:creationId xmlns:a16="http://schemas.microsoft.com/office/drawing/2014/main" id="{256C5A46-2A80-42C0-EB65-F022232248CC}"/>
              </a:ext>
            </a:extLst>
          </p:cNvPr>
          <p:cNvSpPr>
            <a:spLocks noGrp="1"/>
          </p:cNvSpPr>
          <p:nvPr>
            <p:ph idx="1"/>
          </p:nvPr>
        </p:nvSpPr>
        <p:spPr>
          <a:xfrm>
            <a:off x="485775" y="1090613"/>
            <a:ext cx="8388350" cy="3971459"/>
          </a:xfrm>
        </p:spPr>
        <p:txBody>
          <a:bodyPr>
            <a:normAutofit fontScale="62500" lnSpcReduction="20000"/>
          </a:bodyPr>
          <a:lstStyle/>
          <a:p>
            <a:pPr marL="0" indent="0">
              <a:buNone/>
            </a:pPr>
            <a:r>
              <a:rPr lang="en-US" b="1" u="sng"/>
              <a:t>Observations:</a:t>
            </a:r>
          </a:p>
          <a:p>
            <a:pPr marL="342265" indent="-342265"/>
            <a:r>
              <a:rPr lang="en-US">
                <a:ea typeface="MS PGothic"/>
              </a:rPr>
              <a:t>Both SA1 and RAN introduced KPIs during 5G study, where most of the cases defined KPIs were not aligned between SA1 and RAN studies.</a:t>
            </a:r>
          </a:p>
          <a:p>
            <a:pPr marL="741045" lvl="1" indent="-283845"/>
            <a:r>
              <a:rPr lang="en-US">
                <a:ea typeface="MS PGothic"/>
              </a:rPr>
              <a:t>E.g., peak data rate of DL 20G/UL 10G in RAN SI, whereas, several values specific to use cases/deployments in SA1 SI (100M MBB for pedestrian and vehicle, 300 Mbps for broadcast, etc.)</a:t>
            </a:r>
            <a:endParaRPr lang="en-US">
              <a:ea typeface="MS PGothic"/>
              <a:cs typeface="Calibri"/>
            </a:endParaRPr>
          </a:p>
          <a:p>
            <a:pPr marL="342265" indent="-342265"/>
            <a:r>
              <a:rPr lang="en-US">
                <a:ea typeface="MS PGothic"/>
              </a:rPr>
              <a:t>KPIs defined by RAN were self-evaluated by themselves to assess if the defined value can be fulfilled, according to the standardized radio access technologies (for the purpose of ITU-R submission).</a:t>
            </a:r>
          </a:p>
          <a:p>
            <a:pPr marL="342265" indent="-342265"/>
            <a:r>
              <a:rPr lang="en-US">
                <a:ea typeface="MS PGothic"/>
              </a:rPr>
              <a:t>In contrast, there was no assessment and evaluation whether KPIs defined by SA1 can be fulfilled on the target assumptions (e.g., hotspot area, moving slowly, etc.)</a:t>
            </a:r>
          </a:p>
          <a:p>
            <a:pPr marL="0" indent="0">
              <a:buNone/>
            </a:pPr>
            <a:endParaRPr lang="en-US"/>
          </a:p>
          <a:p>
            <a:pPr marL="0" indent="0">
              <a:buNone/>
            </a:pPr>
            <a:r>
              <a:rPr lang="en-US" b="1" u="sng"/>
              <a:t>Proposals:</a:t>
            </a:r>
          </a:p>
          <a:p>
            <a:pPr marL="342265" indent="-342265"/>
            <a:r>
              <a:rPr lang="en-US">
                <a:ea typeface="MS PGothic"/>
              </a:rPr>
              <a:t>Discuss if KPI study/work is continued in SA1.</a:t>
            </a:r>
          </a:p>
          <a:p>
            <a:pPr marL="741045" lvl="1" indent="-283845"/>
            <a:r>
              <a:rPr lang="en-US">
                <a:ea typeface="MS PGothic"/>
              </a:rPr>
              <a:t>If so, discuss how to assess and evaluate if the defined value is realistic from service perspective.</a:t>
            </a:r>
            <a:endParaRPr lang="en-US">
              <a:ea typeface="MS PGothic"/>
              <a:cs typeface="Calibri"/>
            </a:endParaRPr>
          </a:p>
          <a:p>
            <a:pPr marL="0" indent="0">
              <a:buNone/>
            </a:pPr>
            <a:endParaRPr lang="en-US"/>
          </a:p>
        </p:txBody>
      </p:sp>
      <p:sp>
        <p:nvSpPr>
          <p:cNvPr id="4" name="Rectangle 16">
            <a:extLst>
              <a:ext uri="{FF2B5EF4-FFF2-40B4-BE49-F238E27FC236}">
                <a16:creationId xmlns:a16="http://schemas.microsoft.com/office/drawing/2014/main" id="{442153CA-19D8-4A46-A76B-2034AC9367AC}"/>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a:latin typeface="Arial" panose="020B0604020202020204" pitchFamily="34" charset="0"/>
              </a:rPr>
              <a:t>© 3GPP 2024</a:t>
            </a:r>
          </a:p>
        </p:txBody>
      </p:sp>
      <p:sp>
        <p:nvSpPr>
          <p:cNvPr id="7" name="TextBox 6">
            <a:extLst>
              <a:ext uri="{FF2B5EF4-FFF2-40B4-BE49-F238E27FC236}">
                <a16:creationId xmlns:a16="http://schemas.microsoft.com/office/drawing/2014/main" id="{55899742-EEF2-A0FB-F3A3-47CCFFCD0B5A}"/>
              </a:ext>
            </a:extLst>
          </p:cNvPr>
          <p:cNvSpPr txBox="1"/>
          <p:nvPr/>
        </p:nvSpPr>
        <p:spPr>
          <a:xfrm>
            <a:off x="1984248" y="757207"/>
            <a:ext cx="5993892" cy="400110"/>
          </a:xfrm>
          <a:prstGeom prst="rect">
            <a:avLst/>
          </a:prstGeom>
          <a:noFill/>
        </p:spPr>
        <p:txBody>
          <a:bodyPr wrap="square" rtlCol="0">
            <a:spAutoFit/>
          </a:bodyPr>
          <a:lstStyle/>
          <a:p>
            <a:r>
              <a:rPr lang="en-US" sz="2000">
                <a:latin typeface="+mj-lt"/>
              </a:rPr>
              <a:t>In relation to parallel study/work in RAN</a:t>
            </a:r>
          </a:p>
        </p:txBody>
      </p:sp>
    </p:spTree>
    <p:extLst>
      <p:ext uri="{BB962C8B-B14F-4D97-AF65-F5344CB8AC3E}">
        <p14:creationId xmlns:p14="http://schemas.microsoft.com/office/powerpoint/2010/main" val="133360175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8836B-5C95-7986-F2E0-C4F02E11737E}"/>
              </a:ext>
            </a:extLst>
          </p:cNvPr>
          <p:cNvSpPr>
            <a:spLocks noGrp="1"/>
          </p:cNvSpPr>
          <p:nvPr>
            <p:ph type="title"/>
          </p:nvPr>
        </p:nvSpPr>
        <p:spPr/>
        <p:txBody>
          <a:bodyPr/>
          <a:lstStyle/>
          <a:p>
            <a:r>
              <a:rPr lang="en-US"/>
              <a:t>Summary</a:t>
            </a:r>
          </a:p>
        </p:txBody>
      </p:sp>
      <p:sp>
        <p:nvSpPr>
          <p:cNvPr id="3" name="Content Placeholder 2">
            <a:extLst>
              <a:ext uri="{FF2B5EF4-FFF2-40B4-BE49-F238E27FC236}">
                <a16:creationId xmlns:a16="http://schemas.microsoft.com/office/drawing/2014/main" id="{50E7D71F-239A-0BFF-4359-FE0ECDF4E761}"/>
              </a:ext>
            </a:extLst>
          </p:cNvPr>
          <p:cNvSpPr>
            <a:spLocks noGrp="1"/>
          </p:cNvSpPr>
          <p:nvPr>
            <p:ph idx="1"/>
          </p:nvPr>
        </p:nvSpPr>
        <p:spPr>
          <a:xfrm>
            <a:off x="485775" y="1090613"/>
            <a:ext cx="8388350" cy="3947731"/>
          </a:xfrm>
        </p:spPr>
        <p:txBody>
          <a:bodyPr>
            <a:normAutofit fontScale="47500" lnSpcReduction="20000"/>
          </a:bodyPr>
          <a:lstStyle/>
          <a:p>
            <a:pPr marL="342265" indent="-342265"/>
            <a:r>
              <a:rPr lang="en-US" dirty="0">
                <a:ea typeface="MS PGothic"/>
              </a:rPr>
              <a:t>After RAN study is approved, setup a cross-checking mechanism between SA1 and RAN when the study is matured (at intermediate phase or end of study).</a:t>
            </a:r>
          </a:p>
          <a:p>
            <a:pPr marL="342265" indent="-342265"/>
            <a:r>
              <a:rPr lang="en-US" dirty="0">
                <a:ea typeface="MS PGothic"/>
              </a:rPr>
              <a:t>When RAN stage-2/3 is completed, SA1 performs clean-up of normative SA1 requirements to be aligned with RAN specs.</a:t>
            </a:r>
          </a:p>
          <a:p>
            <a:pPr marL="0" indent="0">
              <a:buNone/>
            </a:pPr>
            <a:r>
              <a:rPr lang="en-US" dirty="0">
                <a:ea typeface="Calibri"/>
                <a:cs typeface="Calibri"/>
              </a:rPr>
              <a:t>NOTE: Numbering of normative requirements in stage-1 spec can facilitate cross-checking and clean-up works.</a:t>
            </a:r>
            <a:endParaRPr lang="en-US" dirty="0"/>
          </a:p>
          <a:p>
            <a:pPr marL="342265" indent="-342265"/>
            <a:r>
              <a:rPr lang="en-US" dirty="0">
                <a:ea typeface="MS PGothic"/>
              </a:rPr>
              <a:t>From the beginning of SI phase, start to develop basic requirements common to all use cases. Examples are:</a:t>
            </a:r>
          </a:p>
          <a:p>
            <a:pPr marL="741045" lvl="1" indent="-283845"/>
            <a:r>
              <a:rPr lang="en-US" dirty="0">
                <a:ea typeface="MS PGothic"/>
                <a:cs typeface="Calibri"/>
              </a:rPr>
              <a:t>Energy consumption in total, per subscriber , per bit</a:t>
            </a:r>
          </a:p>
          <a:p>
            <a:pPr marL="741045" lvl="1" indent="-283845"/>
            <a:r>
              <a:rPr lang="en-US" dirty="0">
                <a:ea typeface="MS PGothic"/>
              </a:rPr>
              <a:t>Support for new and expanded differentiators for 6G ​</a:t>
            </a:r>
            <a:endParaRPr lang="en-US" dirty="0">
              <a:ea typeface="MS PGothic"/>
              <a:cs typeface="Calibri"/>
            </a:endParaRPr>
          </a:p>
          <a:p>
            <a:pPr marL="741045" lvl="1" indent="-283845"/>
            <a:r>
              <a:rPr lang="en-US" dirty="0">
                <a:ea typeface="MS PGothic"/>
              </a:rPr>
              <a:t>Enhanced user experience, e.g. device power saving, instant access to high bandwidth, coverage, uplink performance/coverage, security​</a:t>
            </a:r>
            <a:endParaRPr lang="en-US" dirty="0">
              <a:ea typeface="MS PGothic"/>
              <a:cs typeface="Calibri"/>
            </a:endParaRPr>
          </a:p>
          <a:p>
            <a:pPr marL="741045" lvl="1" indent="-283845"/>
            <a:r>
              <a:rPr lang="en-US" dirty="0">
                <a:ea typeface="MS PGothic"/>
              </a:rPr>
              <a:t>Migration architecture (e.g. SA, NSA, aggregation, </a:t>
            </a:r>
            <a:r>
              <a:rPr lang="en-US" dirty="0" err="1">
                <a:ea typeface="MS PGothic"/>
              </a:rPr>
              <a:t>etc</a:t>
            </a:r>
            <a:r>
              <a:rPr lang="en-US" dirty="0">
                <a:ea typeface="MS PGothic"/>
              </a:rPr>
              <a:t>…)​</a:t>
            </a:r>
            <a:endParaRPr lang="en-US" dirty="0">
              <a:ea typeface="MS PGothic"/>
              <a:cs typeface="Calibri"/>
            </a:endParaRPr>
          </a:p>
          <a:p>
            <a:pPr marL="741045" lvl="1" indent="-283845"/>
            <a:r>
              <a:rPr lang="en-US" dirty="0">
                <a:ea typeface="MS PGothic"/>
              </a:rPr>
              <a:t>Inter-RAT co-existence and interworking​</a:t>
            </a:r>
            <a:endParaRPr lang="en-US" dirty="0">
              <a:ea typeface="MS PGothic"/>
              <a:cs typeface="Calibri"/>
            </a:endParaRPr>
          </a:p>
          <a:p>
            <a:pPr marL="741045" lvl="1" indent="-283845"/>
            <a:r>
              <a:rPr lang="en-US" dirty="0">
                <a:ea typeface="MS PGothic"/>
              </a:rPr>
              <a:t>TCO reduction</a:t>
            </a:r>
            <a:endParaRPr lang="en-US" dirty="0">
              <a:ea typeface="MS PGothic"/>
              <a:cs typeface="Calibri"/>
            </a:endParaRPr>
          </a:p>
          <a:p>
            <a:pPr marL="342265" indent="-342265"/>
            <a:r>
              <a:rPr lang="en-US" dirty="0">
                <a:ea typeface="MS PGothic"/>
              </a:rPr>
              <a:t>Only the stage-1 requirements for 6G Day-1 services are introduced in Rel-21.</a:t>
            </a:r>
          </a:p>
          <a:p>
            <a:pPr marL="741045" lvl="1" indent="-283845"/>
            <a:r>
              <a:rPr lang="en-US" dirty="0">
                <a:ea typeface="MS PGothic"/>
              </a:rPr>
              <a:t>If there is no new requirement for the legacy services, the requirements are referred to the existing 5G/5G-Adv stage-1 specs.</a:t>
            </a:r>
            <a:endParaRPr lang="en-US" dirty="0">
              <a:ea typeface="MS PGothic"/>
              <a:cs typeface="Calibri"/>
            </a:endParaRPr>
          </a:p>
          <a:p>
            <a:pPr marL="342265" indent="-342265"/>
            <a:r>
              <a:rPr lang="en-US" dirty="0">
                <a:ea typeface="MS PGothic"/>
              </a:rPr>
              <a:t>Do not introduce any stage-1 requirements in Rel-21 for the legacy services/features not deployed in commercial networks, unless there exists clear market demand for 6G Day-1 services.</a:t>
            </a:r>
          </a:p>
          <a:p>
            <a:pPr marL="741045" lvl="1" indent="-283845"/>
            <a:r>
              <a:rPr lang="en-US" dirty="0">
                <a:ea typeface="MS PGothic"/>
              </a:rPr>
              <a:t>Except for the requirements ensuring forward compatibility for future release support (to avoid non-backward compatible change).</a:t>
            </a:r>
            <a:endParaRPr lang="en-US" dirty="0">
              <a:ea typeface="MS PGothic"/>
              <a:cs typeface="Calibri"/>
            </a:endParaRPr>
          </a:p>
          <a:p>
            <a:pPr marL="342265" indent="-342265"/>
            <a:r>
              <a:rPr lang="en-US" dirty="0">
                <a:ea typeface="MS PGothic"/>
              </a:rPr>
              <a:t>After Rel-21 and onwards, when those services/features are introduced, the stage-1 spec for 6G refers to the existing 5G/5G-adv stage-1 requirements.</a:t>
            </a:r>
          </a:p>
          <a:p>
            <a:pPr marL="342265" indent="-342265"/>
            <a:r>
              <a:rPr lang="en-US" dirty="0">
                <a:ea typeface="MS PGothic"/>
              </a:rPr>
              <a:t>Discuss if KPI study/work is continued in SA1.</a:t>
            </a:r>
          </a:p>
          <a:p>
            <a:pPr marL="741045" lvl="1" indent="-283845"/>
            <a:r>
              <a:rPr lang="en-US" dirty="0">
                <a:ea typeface="MS PGothic"/>
              </a:rPr>
              <a:t>If so, discuss how to assess and evaluate if the defined value is realistic from service perspective.</a:t>
            </a:r>
            <a:endParaRPr lang="en-US" dirty="0">
              <a:ea typeface="MS PGothic"/>
              <a:cs typeface="Calibri"/>
            </a:endParaRPr>
          </a:p>
        </p:txBody>
      </p:sp>
      <p:sp>
        <p:nvSpPr>
          <p:cNvPr id="4" name="TextBox 3">
            <a:extLst>
              <a:ext uri="{FF2B5EF4-FFF2-40B4-BE49-F238E27FC236}">
                <a16:creationId xmlns:a16="http://schemas.microsoft.com/office/drawing/2014/main" id="{429FCDD1-570D-E3EE-DDCA-12DBFED66F4B}"/>
              </a:ext>
            </a:extLst>
          </p:cNvPr>
          <p:cNvSpPr txBox="1"/>
          <p:nvPr/>
        </p:nvSpPr>
        <p:spPr>
          <a:xfrm>
            <a:off x="3035808" y="757207"/>
            <a:ext cx="5993892" cy="400110"/>
          </a:xfrm>
          <a:prstGeom prst="rect">
            <a:avLst/>
          </a:prstGeom>
          <a:noFill/>
        </p:spPr>
        <p:txBody>
          <a:bodyPr wrap="square" rtlCol="0">
            <a:spAutoFit/>
          </a:bodyPr>
          <a:lstStyle/>
          <a:p>
            <a:r>
              <a:rPr lang="en-US" sz="2000">
                <a:latin typeface="+mj-lt"/>
              </a:rPr>
              <a:t>Proposals in relation to RAN study</a:t>
            </a:r>
          </a:p>
        </p:txBody>
      </p:sp>
    </p:spTree>
    <p:extLst>
      <p:ext uri="{BB962C8B-B14F-4D97-AF65-F5344CB8AC3E}">
        <p14:creationId xmlns:p14="http://schemas.microsoft.com/office/powerpoint/2010/main" val="114065486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F383DF76-F1A6-5D09-DF76-BF1E820F96DB}"/>
              </a:ext>
            </a:extLst>
          </p:cNvPr>
          <p:cNvSpPr>
            <a:spLocks noGrp="1"/>
          </p:cNvSpPr>
          <p:nvPr>
            <p:ph type="subTitle" idx="1"/>
          </p:nvPr>
        </p:nvSpPr>
        <p:spPr/>
        <p:txBody>
          <a:bodyPr/>
          <a:lstStyle/>
          <a:p>
            <a:r>
              <a:rPr lang="en-US"/>
              <a:t>Annex:</a:t>
            </a:r>
          </a:p>
          <a:p>
            <a:r>
              <a:rPr lang="en-US"/>
              <a:t>Analysis on 5G RAN study</a:t>
            </a:r>
          </a:p>
        </p:txBody>
      </p:sp>
    </p:spTree>
    <p:extLst>
      <p:ext uri="{BB962C8B-B14F-4D97-AF65-F5344CB8AC3E}">
        <p14:creationId xmlns:p14="http://schemas.microsoft.com/office/powerpoint/2010/main" val="116917039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C32B84-5B90-4A00-A4BD-09312E20E36B}"/>
              </a:ext>
            </a:extLst>
          </p:cNvPr>
          <p:cNvSpPr>
            <a:spLocks noGrp="1"/>
          </p:cNvSpPr>
          <p:nvPr>
            <p:ph type="body" sz="quarter" idx="12"/>
          </p:nvPr>
        </p:nvSpPr>
        <p:spPr/>
        <p:txBody>
          <a:bodyPr/>
          <a:lstStyle/>
          <a:p>
            <a:r>
              <a:rPr lang="en-US"/>
              <a:t>Evolution of RAN study from LTE to LTE-adv</a:t>
            </a:r>
          </a:p>
          <a:p>
            <a:endParaRPr lang="en-US"/>
          </a:p>
        </p:txBody>
      </p:sp>
      <p:sp>
        <p:nvSpPr>
          <p:cNvPr id="3" name="Text Placeholder 2">
            <a:extLst>
              <a:ext uri="{FF2B5EF4-FFF2-40B4-BE49-F238E27FC236}">
                <a16:creationId xmlns:a16="http://schemas.microsoft.com/office/drawing/2014/main" id="{89BCE049-47FA-B0AE-97E3-2AB8E92EE43D}"/>
              </a:ext>
            </a:extLst>
          </p:cNvPr>
          <p:cNvSpPr>
            <a:spLocks noGrp="1"/>
          </p:cNvSpPr>
          <p:nvPr>
            <p:ph type="body" sz="quarter" idx="13"/>
          </p:nvPr>
        </p:nvSpPr>
        <p:spPr/>
        <p:txBody>
          <a:bodyPr/>
          <a:lstStyle/>
          <a:p>
            <a:r>
              <a:rPr lang="en-US"/>
              <a:t>Not much structural change from TR 25.913 to TR 36.913</a:t>
            </a:r>
          </a:p>
        </p:txBody>
      </p:sp>
      <p:pic>
        <p:nvPicPr>
          <p:cNvPr id="7" name="Picture 6">
            <a:extLst>
              <a:ext uri="{FF2B5EF4-FFF2-40B4-BE49-F238E27FC236}">
                <a16:creationId xmlns:a16="http://schemas.microsoft.com/office/drawing/2014/main" id="{1BD0A818-4556-E99C-19D1-DD1CC35B7DC3}"/>
              </a:ext>
            </a:extLst>
          </p:cNvPr>
          <p:cNvPicPr>
            <a:picLocks noChangeAspect="1"/>
          </p:cNvPicPr>
          <p:nvPr/>
        </p:nvPicPr>
        <p:blipFill>
          <a:blip r:embed="rId2"/>
          <a:stretch>
            <a:fillRect/>
          </a:stretch>
        </p:blipFill>
        <p:spPr>
          <a:xfrm>
            <a:off x="246993" y="1200955"/>
            <a:ext cx="4752286" cy="3657600"/>
          </a:xfrm>
          <a:prstGeom prst="rect">
            <a:avLst/>
          </a:prstGeom>
        </p:spPr>
      </p:pic>
      <p:pic>
        <p:nvPicPr>
          <p:cNvPr id="8" name="Picture 7">
            <a:extLst>
              <a:ext uri="{FF2B5EF4-FFF2-40B4-BE49-F238E27FC236}">
                <a16:creationId xmlns:a16="http://schemas.microsoft.com/office/drawing/2014/main" id="{7DA23689-C388-3BA7-978E-9C1134562C81}"/>
              </a:ext>
            </a:extLst>
          </p:cNvPr>
          <p:cNvPicPr>
            <a:picLocks noChangeAspect="1"/>
          </p:cNvPicPr>
          <p:nvPr/>
        </p:nvPicPr>
        <p:blipFill>
          <a:blip r:embed="rId3"/>
          <a:stretch>
            <a:fillRect/>
          </a:stretch>
        </p:blipFill>
        <p:spPr>
          <a:xfrm>
            <a:off x="4239665" y="1269839"/>
            <a:ext cx="4805083" cy="3603812"/>
          </a:xfrm>
          <a:prstGeom prst="rect">
            <a:avLst/>
          </a:prstGeom>
        </p:spPr>
      </p:pic>
      <p:sp>
        <p:nvSpPr>
          <p:cNvPr id="6" name="Oval 5">
            <a:extLst>
              <a:ext uri="{FF2B5EF4-FFF2-40B4-BE49-F238E27FC236}">
                <a16:creationId xmlns:a16="http://schemas.microsoft.com/office/drawing/2014/main" id="{F502678F-43CF-CEC3-A7AE-3D2854B4984B}"/>
              </a:ext>
            </a:extLst>
          </p:cNvPr>
          <p:cNvSpPr/>
          <p:nvPr/>
        </p:nvSpPr>
        <p:spPr>
          <a:xfrm>
            <a:off x="246993" y="4671071"/>
            <a:ext cx="1709069" cy="15353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300"/>
              </a:spcAft>
              <a:buClrTx/>
              <a:buSzPct val="100000"/>
              <a:buFontTx/>
              <a:buNone/>
              <a:tabLst/>
              <a:defRPr/>
            </a:pPr>
            <a:endParaRPr kumimoji="0" lang="en-US" sz="1200" b="0" i="0" u="none" strike="noStrike" kern="1200" cap="none" spc="0" normalizeH="0" baseline="0" noProof="0">
              <a:ln>
                <a:noFill/>
              </a:ln>
              <a:solidFill>
                <a:srgbClr val="001135"/>
              </a:solidFill>
              <a:effectLst/>
              <a:uLnTx/>
              <a:uFillTx/>
              <a:latin typeface="Nokia Pure Text Light"/>
              <a:ea typeface="+mn-ea"/>
              <a:cs typeface="+mn-cs"/>
            </a:endParaRPr>
          </a:p>
        </p:txBody>
      </p:sp>
      <p:sp>
        <p:nvSpPr>
          <p:cNvPr id="9" name="Oval 8">
            <a:extLst>
              <a:ext uri="{FF2B5EF4-FFF2-40B4-BE49-F238E27FC236}">
                <a16:creationId xmlns:a16="http://schemas.microsoft.com/office/drawing/2014/main" id="{BB2541EA-BFD0-7FB6-09EF-69E151C79592}"/>
              </a:ext>
            </a:extLst>
          </p:cNvPr>
          <p:cNvSpPr/>
          <p:nvPr/>
        </p:nvSpPr>
        <p:spPr>
          <a:xfrm>
            <a:off x="4239665" y="4695671"/>
            <a:ext cx="1709069" cy="15353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300"/>
              </a:spcAft>
              <a:buClrTx/>
              <a:buSzPct val="100000"/>
              <a:buFontTx/>
              <a:buNone/>
              <a:tabLst/>
              <a:defRPr/>
            </a:pPr>
            <a:endParaRPr kumimoji="0" lang="en-US" sz="1200" b="0" i="0" u="none" strike="noStrike" kern="1200" cap="none" spc="0" normalizeH="0" baseline="0" noProof="0">
              <a:ln>
                <a:noFill/>
              </a:ln>
              <a:solidFill>
                <a:srgbClr val="001135"/>
              </a:solidFill>
              <a:effectLst/>
              <a:uLnTx/>
              <a:uFillTx/>
              <a:latin typeface="Nokia Pure Text Light"/>
              <a:ea typeface="+mn-ea"/>
              <a:cs typeface="+mn-cs"/>
            </a:endParaRPr>
          </a:p>
        </p:txBody>
      </p:sp>
      <p:sp>
        <p:nvSpPr>
          <p:cNvPr id="10" name="Oval 9">
            <a:extLst>
              <a:ext uri="{FF2B5EF4-FFF2-40B4-BE49-F238E27FC236}">
                <a16:creationId xmlns:a16="http://schemas.microsoft.com/office/drawing/2014/main" id="{2726C8D1-32D5-A6E3-35C1-2C18C737538A}"/>
              </a:ext>
            </a:extLst>
          </p:cNvPr>
          <p:cNvSpPr/>
          <p:nvPr/>
        </p:nvSpPr>
        <p:spPr>
          <a:xfrm>
            <a:off x="294393" y="3237910"/>
            <a:ext cx="2477087" cy="1224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300"/>
              </a:spcAft>
              <a:buClrTx/>
              <a:buSzPct val="100000"/>
              <a:buFontTx/>
              <a:buNone/>
              <a:tabLst/>
              <a:defRPr/>
            </a:pPr>
            <a:endParaRPr kumimoji="0" lang="en-US" sz="1200" b="0" i="0" u="none" strike="noStrike" kern="1200" cap="none" spc="0" normalizeH="0" baseline="0" noProof="0">
              <a:ln>
                <a:noFill/>
              </a:ln>
              <a:solidFill>
                <a:srgbClr val="001135"/>
              </a:solidFill>
              <a:effectLst/>
              <a:uLnTx/>
              <a:uFillTx/>
              <a:latin typeface="Nokia Pure Text Light"/>
              <a:ea typeface="+mn-ea"/>
              <a:cs typeface="+mn-cs"/>
            </a:endParaRPr>
          </a:p>
        </p:txBody>
      </p:sp>
      <p:sp>
        <p:nvSpPr>
          <p:cNvPr id="11" name="Oval 10">
            <a:extLst>
              <a:ext uri="{FF2B5EF4-FFF2-40B4-BE49-F238E27FC236}">
                <a16:creationId xmlns:a16="http://schemas.microsoft.com/office/drawing/2014/main" id="{6860C1FD-E68F-05C0-4F00-DCD7D5EF1DC1}"/>
              </a:ext>
            </a:extLst>
          </p:cNvPr>
          <p:cNvSpPr/>
          <p:nvPr/>
        </p:nvSpPr>
        <p:spPr>
          <a:xfrm>
            <a:off x="4239665" y="3810436"/>
            <a:ext cx="2547634" cy="15353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300"/>
              </a:spcAft>
              <a:buClrTx/>
              <a:buSzPct val="100000"/>
              <a:buFontTx/>
              <a:buNone/>
              <a:tabLst/>
              <a:defRPr/>
            </a:pPr>
            <a:endParaRPr kumimoji="0" lang="en-US" sz="1200" b="0" i="0" u="none" strike="noStrike" kern="1200" cap="none" spc="0" normalizeH="0" baseline="0" noProof="0">
              <a:ln>
                <a:noFill/>
              </a:ln>
              <a:solidFill>
                <a:srgbClr val="001135"/>
              </a:solidFill>
              <a:effectLst/>
              <a:uLnTx/>
              <a:uFillTx/>
              <a:latin typeface="Nokia Pure Text Light"/>
              <a:ea typeface="+mn-ea"/>
              <a:cs typeface="+mn-cs"/>
            </a:endParaRPr>
          </a:p>
        </p:txBody>
      </p:sp>
      <p:sp>
        <p:nvSpPr>
          <p:cNvPr id="4" name="Oval 3">
            <a:extLst>
              <a:ext uri="{FF2B5EF4-FFF2-40B4-BE49-F238E27FC236}">
                <a16:creationId xmlns:a16="http://schemas.microsoft.com/office/drawing/2014/main" id="{5BA00C6B-97A3-4129-2ADF-F07CDD13517D}"/>
              </a:ext>
            </a:extLst>
          </p:cNvPr>
          <p:cNvSpPr/>
          <p:nvPr/>
        </p:nvSpPr>
        <p:spPr>
          <a:xfrm>
            <a:off x="3050549" y="4819088"/>
            <a:ext cx="1113735" cy="27049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300"/>
              </a:spcAft>
              <a:buClrTx/>
              <a:buSzPct val="100000"/>
              <a:buFontTx/>
              <a:buNone/>
              <a:tabLst/>
              <a:defRPr/>
            </a:pP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SA1 related</a:t>
            </a:r>
          </a:p>
        </p:txBody>
      </p:sp>
    </p:spTree>
    <p:extLst>
      <p:ext uri="{BB962C8B-B14F-4D97-AF65-F5344CB8AC3E}">
        <p14:creationId xmlns:p14="http://schemas.microsoft.com/office/powerpoint/2010/main" val="11516704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 Master">
  <a:themeElements>
    <a:clrScheme name="Nokia 2023.1">
      <a:dk1>
        <a:srgbClr val="CCCCCC"/>
      </a:dk1>
      <a:lt1>
        <a:srgbClr val="FFFFFF"/>
      </a:lt1>
      <a:dk2>
        <a:srgbClr val="001135"/>
      </a:dk2>
      <a:lt2>
        <a:srgbClr val="666666"/>
      </a:lt2>
      <a:accent1>
        <a:srgbClr val="005AFF"/>
      </a:accent1>
      <a:accent2>
        <a:srgbClr val="23ABB6"/>
      </a:accent2>
      <a:accent3>
        <a:srgbClr val="37CC73"/>
      </a:accent3>
      <a:accent4>
        <a:srgbClr val="F47F31"/>
      </a:accent4>
      <a:accent5>
        <a:srgbClr val="E03DCD"/>
      </a:accent5>
      <a:accent6>
        <a:srgbClr val="7D33F2"/>
      </a:accent6>
      <a:hlink>
        <a:srgbClr val="001135"/>
      </a:hlink>
      <a:folHlink>
        <a:srgbClr val="005AFF"/>
      </a:folHlink>
    </a:clrScheme>
    <a:fontScheme name="Nokia 2023">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solidFill>
              <a:schemeClr val="tx2"/>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0" tIns="0" rIns="0" bIns="0" rtlCol="0">
        <a:noAutofit/>
      </a:bodyPr>
      <a:lstStyle>
        <a:defPPr marL="0" marR="0" indent="0" algn="l" defTabSz="180000" rtl="0" eaLnBrk="1" fontAlgn="auto" latinLnBrk="0" hangingPunct="1">
          <a:lnSpc>
            <a:spcPct val="100000"/>
          </a:lnSpc>
          <a:spcBef>
            <a:spcPts val="0"/>
          </a:spcBef>
          <a:spcAft>
            <a:spcPts val="300"/>
          </a:spcAft>
          <a:buClrTx/>
          <a:buSzTx/>
          <a:buFont typeface="+mj-lt"/>
          <a:buNone/>
          <a:tabLst>
            <a:tab pos="180000" algn="l"/>
          </a:tabLst>
          <a:defRPr kumimoji="0" sz="1200" b="0" i="0" u="none" strike="noStrike" kern="1200" cap="none" spc="0" normalizeH="0" baseline="0" noProof="0" dirty="0" smtClean="0">
            <a:ln>
              <a:noFill/>
            </a:ln>
            <a:solidFill>
              <a:schemeClr val="tx2"/>
            </a:solidFill>
            <a:effectLst/>
            <a:uLnTx/>
            <a:uFillTx/>
            <a:latin typeface="Nokia Pure Text Light"/>
            <a:ea typeface="+mn-ea"/>
            <a:cs typeface="+mn-cs"/>
          </a:defRPr>
        </a:defPPr>
      </a:lstStyle>
    </a:txDef>
  </a:objectDefaults>
  <a:extraClrSchemeLst/>
  <a:extLst>
    <a:ext uri="{05A4C25C-085E-4340-85A3-A5531E510DB2}">
      <thm15:themeFamily xmlns:thm15="http://schemas.microsoft.com/office/thememl/2012/main" name="Nokia 2023 - PowerPoint template v1.3.1" id="{C6498D32-F607-4A45-B982-8AB9B1E711BF}" vid="{17D9628A-55E8-4D30-9A9A-80D51FD39DF3}"/>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_dlc_DocId xmlns="71c5aaf6-e6ce-465b-b873-5148d2a4c105">RBI5PAMIO524-1616901215-23235</_dlc_DocId>
    <_dlc_DocIdUrl xmlns="71c5aaf6-e6ce-465b-b873-5148d2a4c105">
      <Url>https://nokia.sharepoint.com/sites/gxp/_layouts/15/DocIdRedir.aspx?ID=RBI5PAMIO524-1616901215-23235</Url>
      <Description>RBI5PAMIO524-1616901215-23235</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SharedContentType xmlns="Microsoft.SharePoint.Taxonomy.ContentTypeSync" SourceId="34c87397-5fc1-491e-85e7-d6110dbe9cbd" ContentTypeId="0x0101" PreviousValue="false" LastSyncTimeStamp="2018-03-09T14:36:50.893Z"/>
</file>

<file path=customXml/item5.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4" ma:contentTypeDescription="Create a new document." ma:contentTypeScope="" ma:versionID="882b459393d83318830776dc07584d50">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388c76d6462bcfb910328fd9de561d3b"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3f2ce089-3858-4176-9a21-a30f9204848e"/>
    <ds:schemaRef ds:uri="71c5aaf6-e6ce-465b-b873-5148d2a4c105"/>
    <ds:schemaRef ds:uri="7275bb01-7583-478d-bc14-e839a2dd598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1E52E218-AED7-43B8-8819-BCC387A5ADDF}">
  <ds:schemaRefs>
    <ds:schemaRef ds:uri="http://schemas.microsoft.com/sharepoint/events"/>
  </ds:schemaRefs>
</ds:datastoreItem>
</file>

<file path=customXml/itemProps4.xml><?xml version="1.0" encoding="utf-8"?>
<ds:datastoreItem xmlns:ds="http://schemas.openxmlformats.org/officeDocument/2006/customXml" ds:itemID="{2C5D3A57-110F-4DF2-8124-116BBD27F478}">
  <ds:schemaRefs>
    <ds:schemaRef ds:uri="Microsoft.SharePoint.Taxonomy.ContentTypeSync"/>
  </ds:schemaRefs>
</ds:datastoreItem>
</file>

<file path=customXml/itemProps5.xml><?xml version="1.0" encoding="utf-8"?>
<ds:datastoreItem xmlns:ds="http://schemas.openxmlformats.org/officeDocument/2006/customXml" ds:itemID="{697E1265-4654-45D6-8175-6C1A4159A873}">
  <ds:schemaRefs>
    <ds:schemaRef ds:uri="3f2ce089-3858-4176-9a21-a30f9204848e"/>
    <ds:schemaRef ds:uri="71c5aaf6-e6ce-465b-b873-5148d2a4c105"/>
    <ds:schemaRef ds:uri="7275bb01-7583-478d-bc14-e839a2dd598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
  <TotalTime>0</TotalTime>
  <Words>3823</Words>
  <Application>Microsoft Office PowerPoint</Application>
  <PresentationFormat>On-screen Show (16:9)</PresentationFormat>
  <Paragraphs>377</Paragraphs>
  <Slides>19</Slides>
  <Notes>8</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19</vt:i4>
      </vt:variant>
    </vt:vector>
  </HeadingPairs>
  <TitlesOfParts>
    <vt:vector size="30" baseType="lpstr">
      <vt:lpstr>MS PGothic</vt:lpstr>
      <vt:lpstr>Arial</vt:lpstr>
      <vt:lpstr>Calibri</vt:lpstr>
      <vt:lpstr>Nokia Pure Headline Light</vt:lpstr>
      <vt:lpstr>Nokia Pure Headline Ultra Light</vt:lpstr>
      <vt:lpstr>Nokia Pure Text</vt:lpstr>
      <vt:lpstr>Nokia Pure Text Light</vt:lpstr>
      <vt:lpstr>Times New Roman</vt:lpstr>
      <vt:lpstr>Office Theme</vt:lpstr>
      <vt:lpstr>Custom Design</vt:lpstr>
      <vt:lpstr>1. Master</vt:lpstr>
      <vt:lpstr>PowerPoint Presentation</vt:lpstr>
      <vt:lpstr>Outline</vt:lpstr>
      <vt:lpstr>Alignment with RAN requirements</vt:lpstr>
      <vt:lpstr>General system requirements</vt:lpstr>
      <vt:lpstr>Support of legacy services over 6G System</vt:lpstr>
      <vt:lpstr>KPI study/work in SA1</vt:lpstr>
      <vt:lpstr>Summary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Hideaki Takahashi (Nokia)</cp:lastModifiedBy>
  <cp:revision>18</cp:revision>
  <cp:lastPrinted>2017-02-24T12:37:51Z</cp:lastPrinted>
  <dcterms:created xsi:type="dcterms:W3CDTF">2008-08-30T09:32:10Z</dcterms:created>
  <dcterms:modified xsi:type="dcterms:W3CDTF">2024-05-17T15:22:31Z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ca0f6587-2ad3-46da-b598-3cd6850cdb85</vt:lpwstr>
  </property>
  <property fmtid="{D5CDD505-2E9C-101B-9397-08002B2CF9AE}" pid="4" name="MediaServiceImageTags">
    <vt:lpwstr/>
  </property>
</Properties>
</file>