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5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0" autoAdjust="0"/>
    <p:restoredTop sz="94660"/>
  </p:normalViewPr>
  <p:slideViewPr>
    <p:cSldViewPr snapToGrid="0">
      <p:cViewPr varScale="1">
        <p:scale>
          <a:sx n="85" d="100"/>
          <a:sy n="85" d="100"/>
        </p:scale>
        <p:origin x="92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hyperlink" Target="https://www.3gpp.or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>
            <a:normAutofit/>
          </a:bodyPr>
          <a:lstStyle/>
          <a:p>
            <a:r>
              <a:rPr lang="en-GB" b="1" dirty="0" smtClean="0"/>
              <a:t>5GSAT_Ph3 Status </a:t>
            </a:r>
            <a:r>
              <a:rPr lang="en-GB" b="1" dirty="0"/>
              <a:t>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596084"/>
            <a:ext cx="5577016" cy="406684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>
              <a:defRPr/>
            </a:pPr>
            <a:r>
              <a:rPr lang="en-GB" sz="1200" dirty="0" smtClean="0"/>
              <a:t>WID agreed</a:t>
            </a:r>
          </a:p>
          <a:p>
            <a:pPr marL="536575" lvl="1"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en-US" sz="1200" dirty="0" smtClean="0"/>
              <a:t>none</a:t>
            </a:r>
            <a:endParaRPr lang="en-US" sz="1200" dirty="0"/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47583" y="2171345"/>
            <a:ext cx="5228723" cy="4548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b="1" dirty="0"/>
              <a:t>Planning for next meetings</a:t>
            </a:r>
          </a:p>
          <a:p>
            <a:pPr marL="536575" lvl="1"/>
            <a:r>
              <a:rPr lang="en-GB" sz="1400" dirty="0"/>
              <a:t>SA1#103 (Aug 2023): </a:t>
            </a:r>
            <a:r>
              <a:rPr lang="en-GB" sz="1400" dirty="0" smtClean="0"/>
              <a:t>80%</a:t>
            </a:r>
            <a:endParaRPr lang="en-GB" sz="1400" dirty="0"/>
          </a:p>
          <a:p>
            <a:pPr marL="993775" lvl="2"/>
            <a:r>
              <a:rPr lang="en-GB" sz="1050" dirty="0"/>
              <a:t>introduce normative service requirements </a:t>
            </a:r>
            <a:r>
              <a:rPr lang="en-GB" sz="1050" dirty="0" smtClean="0"/>
              <a:t>in TS 22.261 based on CPR from TR 22.865</a:t>
            </a:r>
            <a:br>
              <a:rPr lang="en-GB" sz="1050" dirty="0" smtClean="0"/>
            </a:br>
            <a:endParaRPr lang="en-GB" sz="1050" dirty="0"/>
          </a:p>
          <a:p>
            <a:pPr marL="536575" lvl="1"/>
            <a:r>
              <a:rPr lang="en-GB" sz="1400" dirty="0"/>
              <a:t>SA1#104 (Nov 2023): 100%</a:t>
            </a:r>
          </a:p>
          <a:p>
            <a:pPr marL="993775" lvl="2"/>
            <a:r>
              <a:rPr lang="en-GB" sz="1050" dirty="0" smtClean="0"/>
              <a:t>Final review</a:t>
            </a:r>
            <a:endParaRPr lang="en-GB" sz="1050" dirty="0"/>
          </a:p>
          <a:p>
            <a:pPr marL="536575" lvl="1" indent="0">
              <a:buNone/>
            </a:pPr>
            <a:endParaRPr lang="nl-NL" sz="120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200" dirty="0"/>
              <a:t>Email discussions, conference calls.</a:t>
            </a:r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D5DD0B95-1495-4BF3-BECB-DAF1C02AEBC1}"/>
              </a:ext>
            </a:extLst>
          </p:cNvPr>
          <p:cNvSpPr/>
          <p:nvPr/>
        </p:nvSpPr>
        <p:spPr>
          <a:xfrm>
            <a:off x="350520" y="2596084"/>
            <a:ext cx="5793530" cy="412332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C8B376C7-EA25-4B74-9474-FA2EF00810C5}"/>
              </a:ext>
            </a:extLst>
          </p:cNvPr>
          <p:cNvSpPr/>
          <p:nvPr/>
        </p:nvSpPr>
        <p:spPr>
          <a:xfrm>
            <a:off x="6347583" y="2119406"/>
            <a:ext cx="5305249" cy="460000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2AD76DA9-4326-4910-862D-9A2AB19B8227}"/>
              </a:ext>
            </a:extLst>
          </p:cNvPr>
          <p:cNvSpPr/>
          <p:nvPr/>
        </p:nvSpPr>
        <p:spPr>
          <a:xfrm>
            <a:off x="350520" y="2119405"/>
            <a:ext cx="5793530" cy="3996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xmlns="" id="{15BD7FF7-9C6C-405F-A746-6039605640E7}"/>
              </a:ext>
            </a:extLst>
          </p:cNvPr>
          <p:cNvSpPr txBox="1">
            <a:spLocks/>
          </p:cNvSpPr>
          <p:nvPr/>
        </p:nvSpPr>
        <p:spPr>
          <a:xfrm>
            <a:off x="458777" y="2171345"/>
            <a:ext cx="5577016" cy="293852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None/>
            </a:pPr>
            <a:r>
              <a:rPr lang="nl-NL" sz="3600" b="1" dirty="0"/>
              <a:t>Rapporteur: </a:t>
            </a:r>
            <a:r>
              <a:rPr lang="nl-NL" dirty="0" err="1"/>
              <a:t>Thierry</a:t>
            </a:r>
            <a:r>
              <a:rPr lang="nl-NL" dirty="0"/>
              <a:t> </a:t>
            </a:r>
            <a:r>
              <a:rPr lang="nl-NL" dirty="0" err="1"/>
              <a:t>Bérisot</a:t>
            </a:r>
            <a:r>
              <a:rPr lang="nl-NL" dirty="0"/>
              <a:t>, NOVAMINT</a:t>
            </a:r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xmlns="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xmlns="" id="{D565EA47-4EB6-4B37-8B0C-624AA1A87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2199520"/>
              </p:ext>
            </p:extLst>
          </p:nvPr>
        </p:nvGraphicFramePr>
        <p:xfrm>
          <a:off x="350518" y="1415238"/>
          <a:ext cx="11305032" cy="48418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0952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2801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0474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2557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960016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WID </a:t>
                      </a:r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on satellite access - Phase 3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5GSAT_Ph3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06/12/2023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 smtClean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S1-231738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WID</a:t>
                      </a:r>
                      <a:r>
                        <a:rPr lang="en-GB" sz="8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 agreed</a:t>
                      </a: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F77CBC7-A63C-C3B7-BA0C-B0BB719A5245}"/>
              </a:ext>
            </a:extLst>
          </p:cNvPr>
          <p:cNvSpPr txBox="1"/>
          <p:nvPr/>
        </p:nvSpPr>
        <p:spPr>
          <a:xfrm>
            <a:off x="244587" y="15360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#102- Berlin, Germany, 22 - 26 May 2023		 </a:t>
            </a:r>
            <a:r>
              <a:rPr lang="en-GB" b="1" dirty="0" smtClean="0"/>
              <a:t>S1-231663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1130445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705</TotalTime>
  <Words>92</Words>
  <Application>Microsoft Macintosh PowerPoint</Application>
  <PresentationFormat>Widescreen</PresentationFormat>
  <Paragraphs>32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Calibri Light</vt:lpstr>
      <vt:lpstr>Times New Roman</vt:lpstr>
      <vt:lpstr>Arial</vt:lpstr>
      <vt:lpstr>Office Theme</vt:lpstr>
      <vt:lpstr>5GSAT_Ph3 Status Report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Thierry Berisot</cp:lastModifiedBy>
  <cp:revision>56</cp:revision>
  <dcterms:created xsi:type="dcterms:W3CDTF">2023-04-17T08:04:47Z</dcterms:created>
  <dcterms:modified xsi:type="dcterms:W3CDTF">2023-05-26T12:10:25Z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