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6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64" d="100"/>
          <a:sy n="64" d="100"/>
        </p:scale>
        <p:origin x="5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US" b="1" dirty="0"/>
              <a:t>AIML_Ph2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US" altLang="en-GB" sz="1200" dirty="0"/>
              <a:t>WID agreed based on TR 22.876.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Further CRs for the next meeting, based on the consolidation of TR 22.876.</a:t>
            </a:r>
          </a:p>
        </p:txBody>
      </p:sp>
      <p:sp>
        <p:nvSpPr>
          <p:cNvPr id="7" name="Content Placeholder 2"/>
          <p:cNvSpPr txBox="1"/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GB" sz="1200" dirty="0">
                <a:sym typeface="+mn-ea"/>
              </a:rPr>
              <a:t>SA1#10</a:t>
            </a:r>
            <a:r>
              <a:rPr lang="en-US" altLang="en-GB" sz="1200" dirty="0">
                <a:sym typeface="+mn-ea"/>
              </a:rPr>
              <a:t>3</a:t>
            </a:r>
            <a:r>
              <a:rPr lang="en-GB" sz="1200" dirty="0">
                <a:sym typeface="+mn-ea"/>
              </a:rPr>
              <a:t> (</a:t>
            </a:r>
            <a:r>
              <a:rPr lang="en-US" altLang="en-GB" sz="1200" dirty="0">
                <a:sym typeface="+mn-ea"/>
              </a:rPr>
              <a:t>Aug</a:t>
            </a:r>
            <a:r>
              <a:rPr lang="en-GB" sz="1200" dirty="0">
                <a:sym typeface="+mn-ea"/>
              </a:rPr>
              <a:t> 2023)</a:t>
            </a:r>
            <a:r>
              <a:rPr lang="en-US" sz="1200" dirty="0"/>
              <a:t>: 80%</a:t>
            </a:r>
          </a:p>
          <a:p>
            <a:pPr marL="993775" lvl="2" algn="l">
              <a:buClrTx/>
              <a:buSzTx/>
            </a:pPr>
            <a:r>
              <a:rPr lang="en-GB" sz="1050" dirty="0">
                <a:sym typeface="+mn-ea"/>
              </a:rPr>
              <a:t>Remarks: </a:t>
            </a:r>
            <a:r>
              <a:rPr lang="en-US" altLang="en-GB" sz="1050" dirty="0">
                <a:sym typeface="+mn-ea"/>
              </a:rPr>
              <a:t>CRs with requirements.</a:t>
            </a:r>
            <a:endParaRPr lang="en-GB" sz="1050" dirty="0">
              <a:sym typeface="+mn-ea"/>
            </a:endParaRPr>
          </a:p>
          <a:p>
            <a:pPr marL="307975" lvl="1" indent="0">
              <a:buNone/>
            </a:pPr>
            <a:endParaRPr lang="en-US" sz="1200" dirty="0"/>
          </a:p>
          <a:p>
            <a:pPr marL="307975" lvl="1" indent="0">
              <a:buNone/>
            </a:pP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sz="1200" dirty="0"/>
              <a:t> CRs preparation</a:t>
            </a:r>
            <a:r>
              <a:rPr lang="en-US" sz="1200" dirty="0"/>
              <a:t> </a:t>
            </a:r>
            <a:r>
              <a:rPr sz="1200" dirty="0"/>
              <a:t>based on</a:t>
            </a:r>
            <a:r>
              <a:rPr lang="en-US" altLang="zh-CN" sz="1200" dirty="0"/>
              <a:t> TR</a:t>
            </a:r>
            <a:r>
              <a:rPr sz="1200" dirty="0"/>
              <a:t> </a:t>
            </a:r>
            <a:r>
              <a:rPr lang="en-US" sz="1200" dirty="0"/>
              <a:t>conclusion</a:t>
            </a:r>
            <a:r>
              <a:rPr sz="1200" dirty="0"/>
              <a:t>.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/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/>
          <p:cNvSpPr txBox="1"/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l">
              <a:buClrTx/>
              <a:buSzTx/>
              <a:buNone/>
            </a:pPr>
            <a:r>
              <a:rPr lang="nl-NL" sz="1600" b="1" dirty="0">
                <a:sym typeface="+mn-ea"/>
              </a:rPr>
              <a:t>Rapporteur: </a:t>
            </a:r>
            <a:r>
              <a:rPr lang="en-US" sz="1600" dirty="0">
                <a:sym typeface="+mn-ea"/>
              </a:rPr>
              <a:t>Y</a:t>
            </a:r>
            <a:r>
              <a:rPr lang="en-US" altLang="zh-CN" sz="1600" dirty="0">
                <a:sym typeface="+mn-ea"/>
              </a:rPr>
              <a:t>ang Xu</a:t>
            </a:r>
            <a:r>
              <a:rPr lang="nl-NL" sz="1600" dirty="0">
                <a:sym typeface="+mn-ea"/>
              </a:rPr>
              <a:t>, OPPO</a:t>
            </a:r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237435"/>
              </p:ext>
            </p:extLst>
          </p:nvPr>
        </p:nvGraphicFramePr>
        <p:xfrm>
          <a:off x="350518" y="1405299"/>
          <a:ext cx="11305032" cy="6370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64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576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AIML Model Transfer _ Phase2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-</a:t>
                      </a:r>
                      <a:endParaRPr lang="en-US" altLang="en-GB" sz="1200" b="0" i="0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US" altLang="en-GB" sz="1000" dirty="0">
                          <a:solidFill>
                            <a:srgbClr val="FF0000"/>
                          </a:solidFill>
                        </a:rPr>
                        <a:t>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en-GB" sz="800" dirty="0">
                          <a:sym typeface="+mn-ea"/>
                        </a:rPr>
                        <a:t>TSG SA Meeting #100 (June)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4587" y="153606"/>
            <a:ext cx="9722373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245" algn="r"/>
                <a:tab pos="6210300" algn="r"/>
              </a:tabLst>
            </a:pPr>
            <a:r>
              <a:rPr lang="en-GB" b="1" dirty="0"/>
              <a:t>3GPP TSG SA WG 1 Meeting #102- Berlin, Germany, 22 - 26 May 2023		 S1-231</a:t>
            </a:r>
            <a:r>
              <a:rPr lang="en-US" altLang="en-GB" b="1" dirty="0"/>
              <a:t>661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134</Words>
  <Application>Microsoft Office PowerPoint</Application>
  <PresentationFormat>宽屏</PresentationFormat>
  <Paragraphs>34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Arial</vt:lpstr>
      <vt:lpstr>Calibri</vt:lpstr>
      <vt:lpstr>Calibri Light</vt:lpstr>
      <vt:lpstr>Times New Roman</vt:lpstr>
      <vt:lpstr>1_Office Theme</vt:lpstr>
      <vt:lpstr>AIML_Ph2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Rapporteur</cp:lastModifiedBy>
  <cp:revision>42</cp:revision>
  <dcterms:created xsi:type="dcterms:W3CDTF">2023-04-17T08:04:00Z</dcterms:created>
  <dcterms:modified xsi:type="dcterms:W3CDTF">2023-06-01T02:53:52Z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00EDB3BA72CB44F58916797157CEB106</vt:lpwstr>
  </property>
  <property fmtid="{D5CDD505-2E9C-101B-9397-08002B2CF9AE}" pid="4" name="KSOProductBuildVer">
    <vt:lpwstr>2052-11.8.2.11824</vt:lpwstr>
  </property>
</Properties>
</file>