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1146" r:id="rId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2442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commentAuthors" Target="commentAuthors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US" altLang="en-GB" b="1" dirty="0"/>
              <a:t>NetShare</a:t>
            </a:r>
            <a:r>
              <a:rPr lang="en-GB" b="1" dirty="0"/>
              <a:t> Status Report</a:t>
            </a:r>
            <a:endParaRPr lang="nl-NL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  <a:endParaRPr lang="en-GB" sz="2000" b="1" dirty="0"/>
          </a:p>
          <a:p>
            <a:pPr marL="536575" lvl="1">
              <a:defRPr/>
            </a:pPr>
            <a:r>
              <a:rPr lang="en-US" altLang="en-GB" sz="1200" dirty="0"/>
              <a:t>WID agreed based on TR 22.851.</a:t>
            </a:r>
            <a:endParaRPr lang="en-US" altLang="en-GB" sz="1200" dirty="0"/>
          </a:p>
          <a:p>
            <a:pPr marL="536575" lvl="1">
              <a:defRPr/>
            </a:pPr>
            <a:r>
              <a:rPr lang="en-US" altLang="en-GB" sz="1200" dirty="0"/>
              <a:t>2 CRs agreed</a:t>
            </a:r>
            <a:r>
              <a:rPr lang="en-US" altLang="en-GB" sz="1400" i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GB" sz="1400" b="1" i="1" u="sng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1400" b="1" i="1" u="sng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  <a:endParaRPr lang="en-US" sz="2000" b="1" dirty="0"/>
          </a:p>
          <a:p>
            <a:pPr marL="536575" lvl="1">
              <a:defRPr/>
            </a:pPr>
            <a:r>
              <a:rPr lang="en-US" sz="1200" dirty="0"/>
              <a:t>Further CRs for the next meeting, based on the consolidation of TR 22.851.</a:t>
            </a:r>
            <a:endParaRPr lang="en-US" sz="1200" dirty="0"/>
          </a:p>
        </p:txBody>
      </p:sp>
      <p:sp>
        <p:nvSpPr>
          <p:cNvPr id="7" name="Content Placeholder 2"/>
          <p:cNvSpPr txBox="1"/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  <a:endParaRPr lang="nl-NL" sz="2000" b="1" dirty="0"/>
          </a:p>
          <a:p>
            <a:pPr marL="536575" lvl="1"/>
            <a:r>
              <a:rPr lang="en-GB" sz="1200" dirty="0">
                <a:sym typeface="+mn-ea"/>
              </a:rPr>
              <a:t>SA1#10</a:t>
            </a:r>
            <a:r>
              <a:rPr lang="en-US" altLang="en-GB" sz="1200" dirty="0">
                <a:sym typeface="+mn-ea"/>
              </a:rPr>
              <a:t>3</a:t>
            </a:r>
            <a:r>
              <a:rPr lang="en-GB" sz="1200" dirty="0">
                <a:sym typeface="+mn-ea"/>
              </a:rPr>
              <a:t> (</a:t>
            </a:r>
            <a:r>
              <a:rPr lang="en-US" altLang="en-GB" sz="1200" dirty="0">
                <a:sym typeface="+mn-ea"/>
              </a:rPr>
              <a:t>Aug</a:t>
            </a:r>
            <a:r>
              <a:rPr lang="en-GB" sz="1200" dirty="0">
                <a:sym typeface="+mn-ea"/>
              </a:rPr>
              <a:t> 2023)</a:t>
            </a:r>
            <a:r>
              <a:rPr lang="en-US" sz="1200" dirty="0"/>
              <a:t>: 80%</a:t>
            </a:r>
            <a:endParaRPr lang="en-US" sz="1200" dirty="0"/>
          </a:p>
          <a:p>
            <a:pPr marL="993775" lvl="2" algn="l">
              <a:buClrTx/>
              <a:buSzTx/>
            </a:pPr>
            <a:r>
              <a:rPr lang="en-GB" sz="1050" dirty="0">
                <a:sym typeface="+mn-ea"/>
              </a:rPr>
              <a:t>Remarks: </a:t>
            </a:r>
            <a:r>
              <a:rPr lang="en-US" altLang="en-GB" sz="1050" dirty="0">
                <a:sym typeface="+mn-ea"/>
              </a:rPr>
              <a:t>CRs with requirements.</a:t>
            </a:r>
            <a:endParaRPr lang="en-GB" sz="1050" dirty="0">
              <a:sym typeface="+mn-ea"/>
            </a:endParaRPr>
          </a:p>
          <a:p>
            <a:pPr marL="307975" lvl="1" indent="0">
              <a:buNone/>
            </a:pPr>
            <a:endParaRPr lang="en-US" sz="1200" dirty="0"/>
          </a:p>
          <a:p>
            <a:pPr marL="307975" lvl="1" indent="0">
              <a:buNone/>
            </a:pPr>
            <a:endParaRPr lang="en-US" sz="120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sz="1200" dirty="0"/>
              <a:t> CRs preparation</a:t>
            </a:r>
            <a:r>
              <a:rPr lang="en-US" sz="1200" dirty="0"/>
              <a:t> </a:t>
            </a:r>
            <a:r>
              <a:rPr sz="1200" dirty="0"/>
              <a:t>based on categorizations of TR first. Then, email discussions and conference calls.</a:t>
            </a:r>
            <a:endParaRPr sz="12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/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/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/>
          <p:cNvSpPr txBox="1"/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l">
              <a:buClrTx/>
              <a:buSzTx/>
              <a:buNone/>
            </a:pPr>
            <a:r>
              <a:rPr lang="nl-NL" sz="1600" b="1" dirty="0">
                <a:sym typeface="+mn-ea"/>
              </a:rPr>
              <a:t>Rapporteur: </a:t>
            </a:r>
            <a:r>
              <a:rPr lang="nl-NL" sz="1600" dirty="0">
                <a:sym typeface="+mn-ea"/>
              </a:rPr>
              <a:t>W</a:t>
            </a:r>
            <a:r>
              <a:rPr lang="en-US" altLang="nl-NL" sz="1600" dirty="0">
                <a:sym typeface="+mn-ea"/>
              </a:rPr>
              <a:t>e</a:t>
            </a:r>
            <a:r>
              <a:rPr lang="en-US" altLang="nl-NL" sz="1600" dirty="0">
                <a:sym typeface="+mn-ea"/>
              </a:rPr>
              <a:t>i</a:t>
            </a:r>
            <a:r>
              <a:rPr lang="nl-NL" sz="1600" dirty="0">
                <a:sym typeface="+mn-ea"/>
              </a:rPr>
              <a:t> Q</a:t>
            </a:r>
            <a:r>
              <a:rPr lang="en-US" altLang="nl-NL" sz="1600" dirty="0">
                <a:sym typeface="+mn-ea"/>
              </a:rPr>
              <a:t>u</a:t>
            </a:r>
            <a:r>
              <a:rPr lang="en-US" altLang="nl-NL" sz="1600" dirty="0">
                <a:sym typeface="+mn-ea"/>
              </a:rPr>
              <a:t>n</a:t>
            </a:r>
            <a:r>
              <a:rPr lang="nl-NL" sz="1600" dirty="0">
                <a:sym typeface="+mn-ea"/>
              </a:rPr>
              <a:t>, China Unicom</a:t>
            </a:r>
            <a:endParaRPr lang="nl-NL" sz="1600" dirty="0">
              <a:sym typeface="+mn-ea"/>
            </a:endParaRPr>
          </a:p>
        </p:txBody>
      </p:sp>
      <p:pic>
        <p:nvPicPr>
          <p:cNvPr id="1026" name="Picture 2" descr="3rd Generation Partnership Project 3GPP Logo PNG Vector (AI ...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/>
                <a:gridCol w="4309527"/>
                <a:gridCol w="1228011"/>
                <a:gridCol w="904740"/>
                <a:gridCol w="618483"/>
                <a:gridCol w="720864"/>
                <a:gridCol w="720864"/>
                <a:gridCol w="2127819"/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en-US" alt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</a:t>
                      </a:r>
                      <a:endParaRPr lang="en-GB" sz="14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en-US" alt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sym typeface="+mn-ea"/>
                        </a:rPr>
                        <a:t>-</a:t>
                      </a:r>
                      <a:endParaRPr lang="en-US" altLang="en-GB" sz="1200" b="0" i="0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lang="en-US" altLang="en-GB" sz="1000" dirty="0">
                          <a:solidFill>
                            <a:srgbClr val="FF0000"/>
                          </a:solidFill>
                        </a:rPr>
                        <a:t>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en-GB" sz="800" dirty="0">
                          <a:sym typeface="+mn-ea"/>
                        </a:rPr>
                        <a:t>TSG SA Meeting #100 (June)</a:t>
                      </a:r>
                      <a:endParaRPr lang="en-US" altLang="en-GB" sz="800" dirty="0">
                        <a:sym typeface="+mn-ea"/>
                      </a:endParaRPr>
                    </a:p>
                  </a:txBody>
                  <a:tcPr marL="9525" marR="9525" marT="9519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4587" y="153606"/>
            <a:ext cx="9722373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245" algn="r"/>
                <a:tab pos="6210300" algn="r"/>
              </a:tabLst>
            </a:pPr>
            <a:r>
              <a:rPr lang="en-GB" b="1" dirty="0"/>
              <a:t>3GPP TSG SA WG 1 Meeting #102- Berlin, Germany, 22 - 26 May 2023		 S1-231</a:t>
            </a:r>
            <a:r>
              <a:rPr lang="en-US" altLang="en-GB" b="1" dirty="0"/>
              <a:t>657</a:t>
            </a:r>
            <a:endParaRPr lang="en-US" altLang="en-GB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649</Words>
  <Application>WPS 演示</Application>
  <PresentationFormat>Widescreen</PresentationFormat>
  <Paragraphs>57</Paragraphs>
  <Slides>1</Slides>
  <Notes>0</Notes>
  <HiddenSlides>3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Times New Roman</vt:lpstr>
      <vt:lpstr>Calibri</vt:lpstr>
      <vt:lpstr>Calibri Light</vt:lpstr>
      <vt:lpstr>微软雅黑</vt:lpstr>
      <vt:lpstr>Arial Unicode MS</vt:lpstr>
      <vt:lpstr>等线</vt:lpstr>
      <vt:lpstr>1_Office Theme</vt:lpstr>
      <vt:lpstr>FS_NetShare Status Report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unicom</cp:lastModifiedBy>
  <cp:revision>41</cp:revision>
  <dcterms:created xsi:type="dcterms:W3CDTF">2023-04-17T08:04:00Z</dcterms:created>
  <dcterms:modified xsi:type="dcterms:W3CDTF">2023-05-26T13:05:56Z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ICV">
    <vt:lpwstr>00EDB3BA72CB44F58916797157CEB106</vt:lpwstr>
  </property>
  <property fmtid="{D5CDD505-2E9C-101B-9397-08002B2CF9AE}" pid="4" name="KSOProductBuildVer">
    <vt:lpwstr>2052-11.8.2.11824</vt:lpwstr>
  </property>
</Properties>
</file>