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53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 smtClean="0"/>
              <a:t>Metaverse</a:t>
            </a:r>
            <a:r>
              <a:rPr lang="en-GB" b="1" dirty="0" smtClean="0"/>
              <a:t>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r>
              <a:rPr lang="en-US" sz="1200" dirty="0" smtClean="0"/>
              <a:t>None</a:t>
            </a:r>
            <a:endParaRPr lang="en-GB" sz="1200" i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The new </a:t>
            </a:r>
            <a:r>
              <a:rPr lang="en-US" sz="1200" dirty="0" err="1" smtClean="0"/>
              <a:t>TS</a:t>
            </a:r>
            <a:r>
              <a:rPr lang="en-US" sz="1200" dirty="0" smtClean="0"/>
              <a:t> will be created with content agreed </a:t>
            </a:r>
            <a:r>
              <a:rPr lang="en-US" sz="1200" dirty="0" smtClean="0"/>
              <a:t>by the conclusions to </a:t>
            </a:r>
            <a:r>
              <a:rPr lang="en-US" sz="1200" dirty="0" err="1" smtClean="0"/>
              <a:t>FS_Metaverse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err="1" smtClean="0"/>
              <a:t>SA1#103</a:t>
            </a:r>
            <a:r>
              <a:rPr lang="en-US" sz="1200" dirty="0" smtClean="0"/>
              <a:t> (08/2023): </a:t>
            </a:r>
            <a:r>
              <a:rPr lang="en-US" sz="1200" dirty="0" smtClean="0"/>
              <a:t>80</a:t>
            </a:r>
            <a:r>
              <a:rPr lang="en-US" sz="1200" dirty="0" smtClean="0"/>
              <a:t>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Remarks: </a:t>
            </a:r>
            <a:r>
              <a:rPr lang="en-US" sz="1200" dirty="0" smtClean="0"/>
              <a:t>Create and substantially complete </a:t>
            </a:r>
            <a:r>
              <a:rPr lang="en-US" sz="1200" smtClean="0"/>
              <a:t>the work.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None.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 smtClean="0"/>
              <a:t>Erik</a:t>
            </a:r>
            <a:r>
              <a:rPr lang="en-US" dirty="0"/>
              <a:t> </a:t>
            </a:r>
            <a:r>
              <a:rPr lang="en-US" dirty="0" smtClean="0"/>
              <a:t>Guttman, Samsung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713359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Mobile </a:t>
                      </a:r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Metaverse Services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sng" strike="noStrike" dirty="0" err="1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</a:t>
                      </a:r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-220353</a:t>
                      </a:r>
                      <a:endParaRPr lang="en-GB" sz="800" b="0" i="0" u="sng" strike="noStrike" dirty="0" smtClean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 progress yet.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err="1" smtClean="0"/>
              <a:t>S1</a:t>
            </a:r>
            <a:r>
              <a:rPr lang="en-GB" b="1" dirty="0" smtClean="0"/>
              <a:t>-231655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S1-231784</cp:lastModifiedBy>
  <cp:revision>42</cp:revision>
  <dcterms:created xsi:type="dcterms:W3CDTF">2023-04-17T08:04:47Z</dcterms:created>
  <dcterms:modified xsi:type="dcterms:W3CDTF">2023-05-26T12:29:48Z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