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1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>
        <p:scale>
          <a:sx n="100" d="100"/>
          <a:sy n="100" d="100"/>
        </p:scale>
        <p:origin x="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GB" b="1" dirty="0"/>
              <a:t>Sensing 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596084"/>
            <a:ext cx="5577016" cy="406684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GB" sz="1200" dirty="0"/>
              <a:t>WID agreed</a:t>
            </a:r>
          </a:p>
          <a:p>
            <a:pPr marL="536575" lvl="1">
              <a:defRPr/>
            </a:pPr>
            <a:r>
              <a:rPr lang="en-GB" sz="1200" dirty="0"/>
              <a:t>Skeleton agreed</a:t>
            </a: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lvl="1"/>
            <a:r>
              <a:rPr lang="en-GB" sz="1200" dirty="0"/>
              <a:t>None.</a:t>
            </a:r>
            <a:endParaRPr lang="en-US" sz="1200" dirty="0"/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47583" y="2171345"/>
            <a:ext cx="5228723" cy="4548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200" dirty="0"/>
              <a:t>SA1#[102] (08/23): 80%</a:t>
            </a:r>
          </a:p>
          <a:p>
            <a:pPr marL="536575" lvl="1" indent="0">
              <a:buNone/>
            </a:pPr>
            <a:r>
              <a:rPr lang="en-US" sz="1200" dirty="0"/>
              <a:t>Remarks: Consolidated CPR and KPIs to be introduced in new TS and reference to be provided in TS22.261</a:t>
            </a:r>
          </a:p>
          <a:p>
            <a:pPr marL="536575" lvl="1"/>
            <a:r>
              <a:rPr lang="en-US" sz="1200" dirty="0"/>
              <a:t>SA1#[103] (12/23): 100%</a:t>
            </a:r>
          </a:p>
          <a:p>
            <a:pPr marL="536575" lvl="1" indent="0">
              <a:buNone/>
            </a:pPr>
            <a:r>
              <a:rPr lang="en-US" sz="1200" dirty="0"/>
              <a:t>Remarks: Finalization of normative work</a:t>
            </a:r>
          </a:p>
          <a:p>
            <a:pPr marL="536575" lvl="1" indent="0">
              <a:buNone/>
            </a:pPr>
            <a:endParaRPr lang="en-US" sz="1200" dirty="0"/>
          </a:p>
          <a:p>
            <a:pPr marL="536575" lvl="1" indent="0">
              <a:buNone/>
            </a:pPr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200"/>
              <a:t>None</a:t>
            </a:r>
            <a:endParaRPr lang="en-GB" sz="1200" dirty="0"/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50520" y="2596084"/>
            <a:ext cx="5793530" cy="41233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119406"/>
            <a:ext cx="5305249" cy="46000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D76DA9-4326-4910-862D-9A2AB19B8227}"/>
              </a:ext>
            </a:extLst>
          </p:cNvPr>
          <p:cNvSpPr/>
          <p:nvPr/>
        </p:nvSpPr>
        <p:spPr>
          <a:xfrm>
            <a:off x="350520" y="2119405"/>
            <a:ext cx="5793530" cy="3996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5BD7FF7-9C6C-405F-A746-6039605640E7}"/>
              </a:ext>
            </a:extLst>
          </p:cNvPr>
          <p:cNvSpPr txBox="1">
            <a:spLocks/>
          </p:cNvSpPr>
          <p:nvPr/>
        </p:nvSpPr>
        <p:spPr>
          <a:xfrm>
            <a:off x="458777" y="2171345"/>
            <a:ext cx="5577016" cy="293852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Font typeface="Arial" panose="020B0604020202020204" pitchFamily="34" charset="0"/>
              <a:buNone/>
            </a:pPr>
            <a:r>
              <a:rPr lang="nl-NL" sz="3600" b="1" dirty="0"/>
              <a:t>Rapporteur: Vasil Aleksiev, Deutsche Telekom</a:t>
            </a:r>
            <a:endParaRPr lang="nl-NL" dirty="0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D565EA47-4EB6-4B37-8B0C-624AA1A87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7368131"/>
              </p:ext>
            </p:extLst>
          </p:nvPr>
        </p:nvGraphicFramePr>
        <p:xfrm>
          <a:off x="350518" y="1415238"/>
          <a:ext cx="11305032" cy="48418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095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8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7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Integrated Sensing and Communication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Sensing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Starting normative work agreed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F77CBC7-A63C-C3B7-BA0C-B0BB719A5245}"/>
              </a:ext>
            </a:extLst>
          </p:cNvPr>
          <p:cNvSpPr txBox="1"/>
          <p:nvPr/>
        </p:nvSpPr>
        <p:spPr>
          <a:xfrm>
            <a:off x="244587" y="15360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#102- Berlin, Germany, 22 - 26 May 2023		 S1-231651</a:t>
            </a:r>
          </a:p>
        </p:txBody>
      </p:sp>
    </p:spTree>
    <p:extLst>
      <p:ext uri="{BB962C8B-B14F-4D97-AF65-F5344CB8AC3E}">
        <p14:creationId xmlns:p14="http://schemas.microsoft.com/office/powerpoint/2010/main" val="3426612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</Words>
  <Application>Microsoft Office PowerPoint</Application>
  <PresentationFormat>Breitbild</PresentationFormat>
  <Paragraphs>32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Sensing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DT</cp:lastModifiedBy>
  <cp:revision>62</cp:revision>
  <dcterms:created xsi:type="dcterms:W3CDTF">2023-04-17T08:04:47Z</dcterms:created>
  <dcterms:modified xsi:type="dcterms:W3CDTF">2023-05-26T12:54:53Z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MSIP_Label_55339bf0-f345-473a-9ec8-6ca7c8197055_Enabled">
    <vt:lpwstr>true</vt:lpwstr>
  </property>
  <property fmtid="{D5CDD505-2E9C-101B-9397-08002B2CF9AE}" pid="4" name="MSIP_Label_55339bf0-f345-473a-9ec8-6ca7c8197055_SetDate">
    <vt:lpwstr>2023-05-26T11:11:55Z</vt:lpwstr>
  </property>
  <property fmtid="{D5CDD505-2E9C-101B-9397-08002B2CF9AE}" pid="5" name="MSIP_Label_55339bf0-f345-473a-9ec8-6ca7c8197055_Method">
    <vt:lpwstr>Privileged</vt:lpwstr>
  </property>
  <property fmtid="{D5CDD505-2E9C-101B-9397-08002B2CF9AE}" pid="6" name="MSIP_Label_55339bf0-f345-473a-9ec8-6ca7c8197055_Name">
    <vt:lpwstr>OFFEN</vt:lpwstr>
  </property>
  <property fmtid="{D5CDD505-2E9C-101B-9397-08002B2CF9AE}" pid="7" name="MSIP_Label_55339bf0-f345-473a-9ec8-6ca7c8197055_SiteId">
    <vt:lpwstr>d313b56f-f400-44d3-8403-4b468b3d8ded</vt:lpwstr>
  </property>
  <property fmtid="{D5CDD505-2E9C-101B-9397-08002B2CF9AE}" pid="8" name="MSIP_Label_55339bf0-f345-473a-9ec8-6ca7c8197055_ActionId">
    <vt:lpwstr>31417277-cafc-472b-949c-ff46e7f0c678</vt:lpwstr>
  </property>
  <property fmtid="{D5CDD505-2E9C-101B-9397-08002B2CF9AE}" pid="9" name="MSIP_Label_55339bf0-f345-473a-9ec8-6ca7c8197055_ContentBits">
    <vt:lpwstr>0</vt:lpwstr>
  </property>
</Properties>
</file>