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9"/>
  </p:handoutMasterIdLst>
  <p:sldIdLst>
    <p:sldId id="1922" r:id="rId3"/>
    <p:sldId id="1918" r:id="rId5"/>
    <p:sldId id="1905" r:id="rId6"/>
    <p:sldId id="1893" r:id="rId7"/>
    <p:sldId id="1911" r:id="rId8"/>
  </p:sldIdLst>
  <p:sldSz cx="9144000" cy="5143500" type="screen16x9"/>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张楠10184108" initials="ZN" lastIdx="4" clrIdx="0"/>
  <p:cmAuthor id="7" name="ZTE-XuLing" initials="MSOffice" lastIdx="1" clrIdx="6"/>
  <p:cmAuthor id="1" name="胡宇洲10217598" initials="胡宇洲10217" lastIdx="20" clrIdx="0"/>
  <p:cmAuthor id="2" name="田力10182718" initials="田力10182718" lastIdx="14" clrIdx="1"/>
  <p:cmAuthor id="3" name="ZTE2" initials="ZTE2" lastIdx="1" clrIdx="2"/>
  <p:cmAuthor id="4" name="ZTE(Yuan)" initials="ZTE" lastIdx="1" clrIdx="3"/>
  <p:cmAuthor id="5" name="ZTE" initials="Z" lastIdx="4" clrIdx="4"/>
  <p:cmAuthor id="6" name="ZTE XULING" initials="MSOffice"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1F9"/>
    <a:srgbClr val="008FD5"/>
    <a:srgbClr val="0D9EE9"/>
    <a:srgbClr val="0A78B3"/>
    <a:srgbClr val="0091B3"/>
    <a:srgbClr val="0087B3"/>
    <a:srgbClr val="0082B3"/>
    <a:srgbClr val="007DB3"/>
    <a:srgbClr val="0078B3"/>
    <a:srgbClr val="007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96578" autoAdjust="0"/>
  </p:normalViewPr>
  <p:slideViewPr>
    <p:cSldViewPr snapToGrid="0" snapToObjects="1">
      <p:cViewPr varScale="1">
        <p:scale>
          <a:sx n="80" d="100"/>
          <a:sy n="80" d="100"/>
        </p:scale>
        <p:origin x="40" y="156"/>
      </p:cViewPr>
      <p:guideLst>
        <p:guide orient="horz" pos="1710"/>
        <p:guide pos="2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commentAuthors" Target="commentAuthors.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a:latin typeface="+mn-lt"/>
                <a:ea typeface="+mn-ea"/>
                <a:cs typeface="+mn-cs"/>
              </a:defRPr>
            </a:lvl1pPr>
          </a:lstStyle>
          <a:p>
            <a:pPr>
              <a:defRPr/>
            </a:pPr>
            <a:fld id="{F2FAECFD-CC53-4182-9FDD-29AABDA331A7}"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cs typeface="+mn-cs"/>
              </a:defRPr>
            </a:lvl1pPr>
          </a:lstStyle>
          <a:p>
            <a:pPr>
              <a:defRPr/>
            </a:pPr>
            <a:endParaRPr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1" sz="1200">
                <a:latin typeface="+mn-lt"/>
                <a:ea typeface="+mn-ea"/>
                <a:cs typeface="+mn-cs"/>
              </a:defRPr>
            </a:lvl1pPr>
          </a:lstStyle>
          <a:p>
            <a:pPr>
              <a:defRPr/>
            </a:pPr>
            <a:fld id="{28C7C476-630F-4E97-AD79-548321178EA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9236075" y="2563813"/>
            <a:ext cx="1360488" cy="1247775"/>
          </a:xfrm>
          <a:prstGeom prst="rect">
            <a:avLst/>
          </a:prstGeom>
          <a:noFill/>
          <a:ln w="9525">
            <a:noFill/>
            <a:miter lim="800000"/>
          </a:ln>
        </p:spPr>
        <p:txBody>
          <a:bodyPr lIns="93442" tIns="46725" rIns="93442" bIns="46725" anchor="b" anchorCtr="1">
            <a:spAutoFit/>
          </a:bodyPr>
          <a:lstStyle/>
          <a:p>
            <a:pPr defTabSz="934720">
              <a:defRPr/>
            </a:pPr>
            <a:r>
              <a:rPr lang="en-US" sz="900" noProof="1">
                <a:solidFill>
                  <a:schemeClr val="bg1"/>
                </a:solidFill>
                <a:latin typeface="Arial" panose="020B0604020202020204" pitchFamily="34" charset="0"/>
                <a:ea typeface="Heiti SC Light"/>
                <a:cs typeface="Arial" panose="020B0604020202020204" pitchFamily="34" charset="0"/>
              </a:rPr>
              <a:t>T</a:t>
            </a:r>
            <a:r>
              <a:rPr lang="en-US" altLang="zh-CN" sz="900" noProof="1">
                <a:solidFill>
                  <a:schemeClr val="bg1"/>
                </a:solidFill>
                <a:latin typeface="Arial" panose="020B0604020202020204" pitchFamily="34" charset="0"/>
                <a:ea typeface="Heiti SC Light"/>
                <a:cs typeface="Arial" panose="020B0604020202020204" pitchFamily="34" charset="0"/>
              </a:rPr>
              <a:t>itle:</a:t>
            </a:r>
            <a:endParaRPr lang="en-US" altLang="ja-JP" sz="900" noProof="1">
              <a:solidFill>
                <a:schemeClr val="bg1"/>
              </a:solidFill>
              <a:latin typeface="Arial" panose="020B0604020202020204" pitchFamily="34" charset="0"/>
              <a:ea typeface="Heiti SC Light"/>
              <a:cs typeface="Arial" panose="020B0604020202020204" pitchFamily="34" charset="0"/>
            </a:endParaRPr>
          </a:p>
          <a:p>
            <a:pPr defTabSz="934720">
              <a:defRPr/>
            </a:pPr>
            <a:r>
              <a:rPr lang="en-US" altLang="zh-CN" sz="800" noProof="1">
                <a:solidFill>
                  <a:schemeClr val="bg1"/>
                </a:solidFill>
                <a:latin typeface="Arial" panose="020B0604020202020204" pitchFamily="34" charset="0"/>
                <a:ea typeface="Heiti SC Light"/>
                <a:cs typeface="Arial" panose="020B0604020202020204" pitchFamily="34" charset="0"/>
              </a:rPr>
              <a:t>Type</a:t>
            </a:r>
            <a:r>
              <a:rPr lang="en-US" altLang="ja-JP" sz="800" noProof="1">
                <a:solidFill>
                  <a:schemeClr val="bg1"/>
                </a:solidFill>
                <a:latin typeface="Arial" panose="020B0604020202020204" pitchFamily="34" charset="0"/>
                <a:ea typeface="Heiti SC Light"/>
                <a:cs typeface="Arial" panose="020B0604020202020204" pitchFamily="34" charset="0"/>
              </a:rPr>
              <a:t>: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：32-</a:t>
            </a:r>
            <a:r>
              <a:rPr lang="en-US" altLang="ja-JP" sz="800" noProof="1">
                <a:solidFill>
                  <a:schemeClr val="bg1"/>
                </a:solidFill>
                <a:latin typeface="Arial" panose="020B0604020202020204" pitchFamily="34" charset="0"/>
                <a:ea typeface="Heiti SC Light"/>
                <a:cs typeface="Heiti SC Light"/>
              </a:rPr>
              <a:t>24-</a:t>
            </a:r>
            <a:r>
              <a:rPr lang="en-US" altLang="zh-CN" sz="800" noProof="1">
                <a:solidFill>
                  <a:schemeClr val="bg1"/>
                </a:solidFill>
                <a:latin typeface="Arial" panose="020B0604020202020204" pitchFamily="34" charset="0"/>
                <a:ea typeface="Heiti SC Light"/>
                <a:cs typeface="Heiti SC Light"/>
              </a:rPr>
              <a:t>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a:t>
            </a:r>
            <a:r>
              <a:rPr lang="en-US" altLang="zh-CN" sz="800" noProof="1">
                <a:solidFill>
                  <a:schemeClr val="bg1"/>
                </a:solidFill>
                <a:latin typeface="Arial" panose="020B0604020202020204" pitchFamily="34" charset="0"/>
                <a:ea typeface="Heiti SC Light"/>
                <a:cs typeface="Heiti SC Light"/>
              </a:rPr>
              <a:t>olor</a:t>
            </a: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he ZTE blue</a:t>
            </a:r>
            <a:r>
              <a:rPr lang="en-US" altLang="ja-JP" sz="800" noProof="1">
                <a:solidFill>
                  <a:schemeClr val="bg1"/>
                </a:solidFill>
                <a:latin typeface="Arial" panose="020B0604020202020204" pitchFamily="34" charset="0"/>
                <a:ea typeface="Heiti SC Light"/>
                <a:cs typeface="Heiti SC Light"/>
              </a:rPr>
              <a:t> </a:t>
            </a:r>
            <a:endParaRPr lang="en-US" altLang="ja-JP" sz="800" noProof="1">
              <a:solidFill>
                <a:schemeClr val="bg1"/>
              </a:solidFill>
              <a:latin typeface="Arial" panose="020B0604020202020204" pitchFamily="34" charset="0"/>
              <a:ea typeface="Heiti SC Light"/>
              <a:cs typeface="Heiti SC Light"/>
            </a:endParaRPr>
          </a:p>
          <a:p>
            <a:pPr defTabSz="934720">
              <a:defRPr/>
            </a:pPr>
            <a:endParaRPr lang="en-US" altLang="zh-CN" sz="900" noProof="1">
              <a:solidFill>
                <a:schemeClr val="bg1"/>
              </a:solidFill>
              <a:latin typeface="Arial" panose="020B0604020202020204" pitchFamily="34" charset="0"/>
              <a:ea typeface="Heiti SC Light"/>
              <a:cs typeface="Heiti SC Light"/>
            </a:endParaRPr>
          </a:p>
          <a:p>
            <a:pPr defTabSz="934720">
              <a:defRPr/>
            </a:pPr>
            <a:r>
              <a:rPr lang="en-US" altLang="zh-CN" sz="900" noProof="1">
                <a:solidFill>
                  <a:schemeClr val="bg1"/>
                </a:solidFill>
                <a:latin typeface="Arial" panose="020B0604020202020204" pitchFamily="34" charset="0"/>
                <a:ea typeface="Heiti SC Light"/>
                <a:cs typeface="Heiti SC Light"/>
              </a:rPr>
              <a:t>Subtitle:</a:t>
            </a:r>
            <a:endParaRPr lang="en-US" altLang="ja-JP" sz="9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ype: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a:t>
            </a:r>
            <a:r>
              <a:rPr lang="en-US" altLang="ja-JP" sz="800" noProof="1">
                <a:solidFill>
                  <a:schemeClr val="bg1"/>
                </a:solidFill>
                <a:latin typeface="Arial" panose="020B0604020202020204" pitchFamily="34" charset="0"/>
                <a:ea typeface="Heiti SC Light"/>
                <a:cs typeface="Heiti SC Light"/>
              </a:rPr>
              <a:t>20pt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Color: The </a:t>
            </a:r>
            <a:r>
              <a:rPr lang="en-US" altLang="zh-CN" sz="800" noProof="1">
                <a:solidFill>
                  <a:schemeClr val="bg1"/>
                </a:solidFill>
                <a:latin typeface="Arial" panose="020B0604020202020204" pitchFamily="34" charset="0"/>
                <a:ea typeface="Heiti SC Light"/>
                <a:cs typeface="Heiti SC Light"/>
              </a:rPr>
              <a:t>ZTE green</a:t>
            </a:r>
            <a:endParaRPr lang="en-US" altLang="ja-JP" sz="800" noProof="1">
              <a:solidFill>
                <a:schemeClr val="bg1"/>
              </a:solidFill>
              <a:latin typeface="Arial" panose="020B0604020202020204" pitchFamily="34" charset="0"/>
              <a:ea typeface="Heiti SC Light"/>
              <a:cs typeface="Heiti SC Light"/>
            </a:endParaRPr>
          </a:p>
        </p:txBody>
      </p:sp>
      <p:sp>
        <p:nvSpPr>
          <p:cNvPr id="6" name="TextBox 5"/>
          <p:cNvSpPr txBox="1">
            <a:spLocks noChangeArrowheads="1"/>
          </p:cNvSpPr>
          <p:nvPr/>
        </p:nvSpPr>
        <p:spPr bwMode="auto">
          <a:xfrm>
            <a:off x="5848350" y="4454525"/>
            <a:ext cx="184150" cy="368300"/>
          </a:xfrm>
          <a:prstGeom prst="rect">
            <a:avLst/>
          </a:prstGeom>
          <a:noFill/>
          <a:ln w="9525">
            <a:noFill/>
            <a:miter lim="800000"/>
          </a:ln>
        </p:spPr>
        <p:txBody>
          <a:bodyPr wrap="none">
            <a:spAutoFit/>
          </a:bodyPr>
          <a:lstStyle/>
          <a:p>
            <a:pPr>
              <a:defRPr/>
            </a:pPr>
            <a:endParaRPr lang="en-US">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814888" y="4170363"/>
            <a:ext cx="184150" cy="368300"/>
          </a:xfrm>
          <a:prstGeom prst="rect">
            <a:avLst/>
          </a:prstGeom>
          <a:noFill/>
          <a:ln w="9525">
            <a:noFill/>
            <a:miter lim="800000"/>
          </a:ln>
        </p:spPr>
        <p:txBody>
          <a:bodyPr wrap="none">
            <a:spAutoFit/>
          </a:bodyPr>
          <a:lstStyle/>
          <a:p>
            <a:pPr>
              <a:defRPr/>
            </a:pPr>
            <a:endParaRPr lang="en-US">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4037013" y="3638550"/>
            <a:ext cx="185737" cy="369888"/>
          </a:xfrm>
          <a:prstGeom prst="rect">
            <a:avLst/>
          </a:prstGeom>
          <a:noFill/>
          <a:ln w="9525">
            <a:noFill/>
            <a:miter lim="800000"/>
          </a:ln>
        </p:spPr>
        <p:txBody>
          <a:bodyPr wrap="none">
            <a:spAutoFit/>
          </a:bodyPr>
          <a:lstStyle/>
          <a:p>
            <a:pPr>
              <a:defRPr/>
            </a:pPr>
            <a:endParaRPr lang="en-US">
              <a:latin typeface="Arial" panose="020B0604020202020204" pitchFamily="34" charset="0"/>
              <a:cs typeface="Arial" panose="020B0604020202020204" pitchFamily="34" charset="0"/>
            </a:endParaRPr>
          </a:p>
        </p:txBody>
      </p:sp>
      <p:grpSp>
        <p:nvGrpSpPr>
          <p:cNvPr id="11" name="组 5"/>
          <p:cNvGrpSpPr/>
          <p:nvPr/>
        </p:nvGrpSpPr>
        <p:grpSpPr bwMode="auto">
          <a:xfrm>
            <a:off x="9364663" y="3851275"/>
            <a:ext cx="1392237" cy="989013"/>
            <a:chOff x="9286278" y="1725515"/>
            <a:chExt cx="1392554" cy="989008"/>
          </a:xfrm>
        </p:grpSpPr>
        <p:grpSp>
          <p:nvGrpSpPr>
            <p:cNvPr id="12" name="组 6"/>
            <p:cNvGrpSpPr/>
            <p:nvPr/>
          </p:nvGrpSpPr>
          <p:grpSpPr bwMode="auto">
            <a:xfrm>
              <a:off x="9286278" y="1725515"/>
              <a:ext cx="935158" cy="254390"/>
              <a:chOff x="9286278" y="1725515"/>
              <a:chExt cx="935158" cy="254390"/>
            </a:xfrm>
          </p:grpSpPr>
          <p:sp>
            <p:nvSpPr>
              <p:cNvPr id="18"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9" name="文本框 19"/>
              <p:cNvSpPr txBox="1">
                <a:spLocks noChangeArrowheads="1"/>
              </p:cNvSpPr>
              <p:nvPr/>
            </p:nvSpPr>
            <p:spPr bwMode="auto">
              <a:xfrm>
                <a:off x="9503815" y="1757265"/>
                <a:ext cx="717713" cy="198437"/>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G143, B212</a:t>
                </a:r>
                <a:endParaRPr kumimoji="1" lang="zh-CN" altLang="en-US" sz="700" i="1">
                  <a:solidFill>
                    <a:schemeClr val="bg1"/>
                  </a:solidFill>
                  <a:latin typeface="Arial" panose="020B0604020202020204" pitchFamily="34" charset="0"/>
                  <a:cs typeface="Arial" panose="020B0604020202020204" pitchFamily="34" charset="0"/>
                </a:endParaRPr>
              </a:p>
            </p:txBody>
          </p:sp>
        </p:grpSp>
        <p:grpSp>
          <p:nvGrpSpPr>
            <p:cNvPr id="13" name="组 9"/>
            <p:cNvGrpSpPr/>
            <p:nvPr/>
          </p:nvGrpSpPr>
          <p:grpSpPr bwMode="auto">
            <a:xfrm>
              <a:off x="9286278" y="2098975"/>
              <a:ext cx="1199362" cy="254390"/>
              <a:chOff x="9286278" y="2098975"/>
              <a:chExt cx="1199362" cy="254390"/>
            </a:xfrm>
          </p:grpSpPr>
          <p:sp>
            <p:nvSpPr>
              <p:cNvPr id="16" name="矩形 15"/>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7" name="文本框 15"/>
              <p:cNvSpPr txBox="1">
                <a:spLocks noChangeArrowheads="1"/>
              </p:cNvSpPr>
              <p:nvPr/>
            </p:nvSpPr>
            <p:spPr bwMode="auto">
              <a:xfrm>
                <a:off x="9503815" y="2130326"/>
                <a:ext cx="981298" cy="198436"/>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R140,G198, B62</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14" name="矩形 13"/>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5" name="文本框 12"/>
            <p:cNvSpPr txBox="1">
              <a:spLocks noChangeArrowheads="1"/>
            </p:cNvSpPr>
            <p:nvPr/>
          </p:nvSpPr>
          <p:spPr bwMode="auto">
            <a:xfrm>
              <a:off x="9503815" y="2490686"/>
              <a:ext cx="1175017" cy="200024"/>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R90,G203, B245</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20" name="TextBox 18"/>
          <p:cNvSpPr txBox="1">
            <a:spLocks noChangeArrowheads="1"/>
          </p:cNvSpPr>
          <p:nvPr/>
        </p:nvSpPr>
        <p:spPr bwMode="auto">
          <a:xfrm>
            <a:off x="8153400" y="1016000"/>
            <a:ext cx="914400" cy="914400"/>
          </a:xfrm>
          <a:prstGeom prst="rect">
            <a:avLst/>
          </a:prstGeom>
          <a:noFill/>
          <a:ln w="9525">
            <a:noFill/>
            <a:miter lim="800000"/>
          </a:ln>
        </p:spPr>
        <p:txBody>
          <a:bodyPr wrap="none" lIns="0" tIns="0" rIns="0" bIns="0"/>
          <a:lstStyle/>
          <a:p>
            <a:pPr>
              <a:defRPr/>
            </a:pPr>
            <a:endParaRPr kumimoji="1" lang="en-US">
              <a:latin typeface="Arial" panose="020B0604020202020204" pitchFamily="34" charset="0"/>
              <a:cs typeface="Arial" panose="020B0604020202020204" pitchFamily="34" charset="0"/>
            </a:endParaRPr>
          </a:p>
        </p:txBody>
      </p:sp>
      <p:sp>
        <p:nvSpPr>
          <p:cNvPr id="21" name="TextBox 19"/>
          <p:cNvSpPr txBox="1">
            <a:spLocks noChangeArrowheads="1"/>
          </p:cNvSpPr>
          <p:nvPr/>
        </p:nvSpPr>
        <p:spPr bwMode="auto">
          <a:xfrm>
            <a:off x="4864100" y="3378200"/>
            <a:ext cx="914400" cy="914400"/>
          </a:xfrm>
          <a:prstGeom prst="rect">
            <a:avLst/>
          </a:prstGeom>
          <a:noFill/>
          <a:ln w="9525">
            <a:noFill/>
            <a:miter lim="800000"/>
          </a:ln>
        </p:spPr>
        <p:txBody>
          <a:bodyPr wrap="none" lIns="0" tIns="0" rIns="0" bIns="0"/>
          <a:lstStyle/>
          <a:p>
            <a:pPr>
              <a:defRPr/>
            </a:pPr>
            <a:endParaRPr kumimoji="1" lang="en-US">
              <a:latin typeface="Arial" panose="020B0604020202020204" pitchFamily="34" charset="0"/>
              <a:cs typeface="Arial" panose="020B0604020202020204" pitchFamily="34" charset="0"/>
            </a:endParaRPr>
          </a:p>
        </p:txBody>
      </p:sp>
      <p:pic>
        <p:nvPicPr>
          <p:cNvPr id="22" name="Picture 20" descr="ZTE_ppt_design_0202-09.png"/>
          <p:cNvPicPr>
            <a:picLocks noChangeAspect="1"/>
          </p:cNvPicPr>
          <p:nvPr/>
        </p:nvPicPr>
        <p:blipFill>
          <a:blip r:embed="rId3"/>
          <a:srcRect/>
          <a:stretch>
            <a:fillRect/>
          </a:stretch>
        </p:blipFill>
        <p:spPr bwMode="auto">
          <a:xfrm>
            <a:off x="7567613" y="454025"/>
            <a:ext cx="1208087" cy="790575"/>
          </a:xfrm>
          <a:prstGeom prst="rect">
            <a:avLst/>
          </a:prstGeom>
          <a:noFill/>
          <a:ln w="9525">
            <a:noFill/>
            <a:miter lim="800000"/>
            <a:headEnd/>
            <a:tailEnd/>
          </a:ln>
        </p:spPr>
      </p:pic>
      <p:sp>
        <p:nvSpPr>
          <p:cNvPr id="9" name="副标题 2"/>
          <p:cNvSpPr>
            <a:spLocks noGrp="1"/>
          </p:cNvSpPr>
          <p:nvPr>
            <p:ph type="subTitle" idx="1"/>
          </p:nvPr>
        </p:nvSpPr>
        <p:spPr>
          <a:xfrm>
            <a:off x="430210" y="1314082"/>
            <a:ext cx="6400800" cy="562760"/>
          </a:xfrm>
        </p:spPr>
        <p:txBody>
          <a:bodyPr>
            <a:normAutofit/>
          </a:bodyPr>
          <a:lstStyle>
            <a:lvl1pPr marL="0" indent="0" algn="l">
              <a:lnSpc>
                <a:spcPct val="100000"/>
              </a:lnSpc>
              <a:buNone/>
              <a:defRPr kumimoji="1" lang="zh-CN" altLang="en-US" sz="2200" b="0" i="0" kern="1200" dirty="0">
                <a:solidFill>
                  <a:srgbClr val="8CC63E"/>
                </a:solidFill>
                <a:latin typeface="Arial" panose="020B0604020202020204" pitchFamily="34" charset="0"/>
                <a:ea typeface="微软雅黑" panose="020B0503020204020204" charset="-122"/>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ltLang="zh-CN"/>
              <a:t>Click to edit Master subtitle style</a:t>
            </a:r>
            <a:endParaRPr lang="en-US" dirty="0"/>
          </a:p>
        </p:txBody>
      </p:sp>
      <p:sp>
        <p:nvSpPr>
          <p:cNvPr id="35" name="Text Placeholder 34"/>
          <p:cNvSpPr>
            <a:spLocks noGrp="1"/>
          </p:cNvSpPr>
          <p:nvPr>
            <p:ph type="body" sz="quarter" idx="10"/>
          </p:nvPr>
        </p:nvSpPr>
        <p:spPr>
          <a:xfrm>
            <a:off x="430622" y="2391270"/>
            <a:ext cx="4478338" cy="1006822"/>
          </a:xfrm>
        </p:spPr>
        <p:txBody>
          <a:bodyPr>
            <a:normAutofit/>
          </a:bodyPr>
          <a:lstStyle>
            <a:lvl1pPr marL="0" indent="0">
              <a:buNone/>
              <a:defRPr sz="140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pPr lvl="0"/>
            <a:r>
              <a:rPr lang="en-US" altLang="zh-CN"/>
              <a:t>Click to edit Master text styles</a:t>
            </a:r>
            <a:endParaRPr lang="en-US" altLang="zh-CN"/>
          </a:p>
        </p:txBody>
      </p:sp>
      <p:sp>
        <p:nvSpPr>
          <p:cNvPr id="8" name="标题 1"/>
          <p:cNvSpPr>
            <a:spLocks noGrp="1"/>
          </p:cNvSpPr>
          <p:nvPr>
            <p:ph type="ctrTitle"/>
          </p:nvPr>
        </p:nvSpPr>
        <p:spPr>
          <a:xfrm>
            <a:off x="430210" y="860996"/>
            <a:ext cx="6400800" cy="444238"/>
          </a:xfrm>
        </p:spPr>
        <p:txBody>
          <a:bodyPr>
            <a:noAutofit/>
          </a:bodyPr>
          <a:lstStyle>
            <a:lvl1pPr algn="l">
              <a:defRPr kumimoji="1" lang="zh-CN" altLang="en-US" sz="2800" b="1" i="0" kern="1200" dirty="0">
                <a:solidFill>
                  <a:schemeClr val="bg1"/>
                </a:solidFill>
                <a:latin typeface="Arial" panose="020B0604020202020204" pitchFamily="34" charset="0"/>
                <a:ea typeface="微软雅黑" panose="020B0503020204020204" charset="-122"/>
                <a:cs typeface="Arial" panose="020B0604020202020204" pitchFamily="34" charset="0"/>
              </a:defRPr>
            </a:lvl1pPr>
          </a:lstStyle>
          <a:p>
            <a:pPr lvl="0"/>
            <a:r>
              <a:rPr lang="en-US" altLang="zh-CN"/>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4" name="内容占位符 3"/>
          <p:cNvSpPr>
            <a:spLocks noGrp="1"/>
          </p:cNvSpPr>
          <p:nvPr>
            <p:ph sz="quarter" idx="10"/>
          </p:nvPr>
        </p:nvSpPr>
        <p:spPr>
          <a:xfrm>
            <a:off x="333375" y="1331259"/>
            <a:ext cx="8516938" cy="331813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4" name="日期占位符 2"/>
          <p:cNvSpPr>
            <a:spLocks noGrp="1"/>
          </p:cNvSpPr>
          <p:nvPr>
            <p:ph type="dt" sz="half" idx="2"/>
          </p:nvPr>
        </p:nvSpPr>
        <p:spPr>
          <a:xfrm>
            <a:off x="838200" y="6356350"/>
            <a:ext cx="2743200" cy="365125"/>
          </a:xfrm>
        </p:spPr>
        <p:txBody>
          <a:bodyPr/>
          <a:lstStyle>
            <a:lvl1pPr>
              <a:defRPr noProof="1">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15" name="页脚占位符 3"/>
          <p:cNvSpPr>
            <a:spLocks noGrp="1"/>
          </p:cNvSpPr>
          <p:nvPr>
            <p:ph type="ftr" sz="quarter" idx="3"/>
          </p:nvPr>
        </p:nvSpPr>
        <p:spPr>
          <a:xfrm>
            <a:off x="4038600" y="6356350"/>
            <a:ext cx="4114800" cy="365125"/>
          </a:xfrm>
        </p:spPr>
        <p:txBody>
          <a:bodyPr/>
          <a:lstStyle>
            <a:lvl1pPr>
              <a:defRPr noProof="1"/>
            </a:lvl1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灯片编号占位符 4"/>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58775" y="1200150"/>
            <a:ext cx="4168775" cy="318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79950" y="1200150"/>
            <a:ext cx="4170363" cy="318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9236075" y="2563813"/>
            <a:ext cx="1360488" cy="1247775"/>
          </a:xfrm>
          <a:prstGeom prst="rect">
            <a:avLst/>
          </a:prstGeom>
          <a:noFill/>
          <a:ln w="9525">
            <a:noFill/>
            <a:miter lim="800000"/>
          </a:ln>
        </p:spPr>
        <p:txBody>
          <a:bodyPr lIns="93442" tIns="46725" rIns="93442" bIns="46725" anchor="b" anchorCtr="1">
            <a:spAutoFit/>
          </a:bodyPr>
          <a:lstStyle/>
          <a:p>
            <a:pPr defTabSz="934720">
              <a:defRPr/>
            </a:pPr>
            <a:r>
              <a:rPr lang="en-US" sz="900" noProof="1">
                <a:solidFill>
                  <a:schemeClr val="bg1"/>
                </a:solidFill>
                <a:latin typeface="Arial" panose="020B0604020202020204" pitchFamily="34" charset="0"/>
                <a:ea typeface="Heiti SC Light"/>
                <a:cs typeface="Arial" panose="020B0604020202020204" pitchFamily="34" charset="0"/>
              </a:rPr>
              <a:t>T</a:t>
            </a:r>
            <a:r>
              <a:rPr lang="en-US" altLang="zh-CN" sz="900" noProof="1">
                <a:solidFill>
                  <a:schemeClr val="bg1"/>
                </a:solidFill>
                <a:latin typeface="Arial" panose="020B0604020202020204" pitchFamily="34" charset="0"/>
                <a:ea typeface="Heiti SC Light"/>
                <a:cs typeface="Arial" panose="020B0604020202020204" pitchFamily="34" charset="0"/>
              </a:rPr>
              <a:t>itle:</a:t>
            </a:r>
            <a:endParaRPr lang="en-US" altLang="ja-JP" sz="900" noProof="1">
              <a:solidFill>
                <a:schemeClr val="bg1"/>
              </a:solidFill>
              <a:latin typeface="Arial" panose="020B0604020202020204" pitchFamily="34" charset="0"/>
              <a:ea typeface="Heiti SC Light"/>
              <a:cs typeface="Arial" panose="020B0604020202020204" pitchFamily="34" charset="0"/>
            </a:endParaRPr>
          </a:p>
          <a:p>
            <a:pPr defTabSz="934720">
              <a:defRPr/>
            </a:pPr>
            <a:r>
              <a:rPr lang="en-US" altLang="zh-CN" sz="800" noProof="1">
                <a:solidFill>
                  <a:schemeClr val="bg1"/>
                </a:solidFill>
                <a:latin typeface="Arial" panose="020B0604020202020204" pitchFamily="34" charset="0"/>
                <a:ea typeface="Heiti SC Light"/>
                <a:cs typeface="Arial" panose="020B0604020202020204" pitchFamily="34" charset="0"/>
              </a:rPr>
              <a:t>Type</a:t>
            </a:r>
            <a:r>
              <a:rPr lang="en-US" altLang="ja-JP" sz="800" noProof="1">
                <a:solidFill>
                  <a:schemeClr val="bg1"/>
                </a:solidFill>
                <a:latin typeface="Arial" panose="020B0604020202020204" pitchFamily="34" charset="0"/>
                <a:ea typeface="Heiti SC Light"/>
                <a:cs typeface="Arial" panose="020B0604020202020204" pitchFamily="34" charset="0"/>
              </a:rPr>
              <a:t>: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ea typeface="Heiti SC Light"/>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a:t>
            </a:r>
            <a:r>
              <a:rPr lang="en-US" altLang="ja-JP" sz="800" noProof="1">
                <a:solidFill>
                  <a:schemeClr val="bg1"/>
                </a:solidFill>
                <a:latin typeface="Arial" panose="020B0604020202020204" pitchFamily="34" charset="0"/>
                <a:ea typeface="Heiti SC Light"/>
                <a:cs typeface="Heiti SC Light"/>
              </a:rPr>
              <a:t>24</a:t>
            </a:r>
            <a:r>
              <a:rPr lang="en-US" altLang="zh-CN" sz="800" noProof="1">
                <a:solidFill>
                  <a:schemeClr val="bg1"/>
                </a:solidFill>
                <a:latin typeface="Arial" panose="020B0604020202020204" pitchFamily="34" charset="0"/>
                <a:ea typeface="Heiti SC Light"/>
                <a:cs typeface="Heiti SC Light"/>
              </a:rPr>
              <a:t>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a:t>
            </a:r>
            <a:r>
              <a:rPr lang="en-US" altLang="zh-CN" sz="800" noProof="1">
                <a:solidFill>
                  <a:schemeClr val="bg1"/>
                </a:solidFill>
                <a:latin typeface="Arial" panose="020B0604020202020204" pitchFamily="34" charset="0"/>
                <a:ea typeface="Heiti SC Light"/>
                <a:cs typeface="Heiti SC Light"/>
              </a:rPr>
              <a:t>olor</a:t>
            </a: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he ZTE blue</a:t>
            </a:r>
            <a:r>
              <a:rPr lang="en-US" altLang="ja-JP" sz="800" noProof="1">
                <a:solidFill>
                  <a:schemeClr val="bg1"/>
                </a:solidFill>
                <a:latin typeface="Arial" panose="020B0604020202020204" pitchFamily="34" charset="0"/>
                <a:ea typeface="Heiti SC Light"/>
                <a:cs typeface="Heiti SC Light"/>
              </a:rPr>
              <a:t> </a:t>
            </a:r>
            <a:endParaRPr lang="en-US" altLang="ja-JP" sz="800" noProof="1">
              <a:solidFill>
                <a:schemeClr val="bg1"/>
              </a:solidFill>
              <a:latin typeface="Arial" panose="020B0604020202020204" pitchFamily="34" charset="0"/>
              <a:ea typeface="Heiti SC Light"/>
              <a:cs typeface="Heiti SC Light"/>
            </a:endParaRPr>
          </a:p>
          <a:p>
            <a:pPr defTabSz="934720">
              <a:defRPr/>
            </a:pPr>
            <a:endParaRPr lang="en-US" altLang="zh-CN" sz="900" noProof="1">
              <a:solidFill>
                <a:schemeClr val="bg1"/>
              </a:solidFill>
              <a:latin typeface="Arial" panose="020B0604020202020204" pitchFamily="34" charset="0"/>
              <a:ea typeface="Heiti SC Light"/>
              <a:cs typeface="Heiti SC Light"/>
            </a:endParaRPr>
          </a:p>
          <a:p>
            <a:pPr defTabSz="934720">
              <a:defRPr/>
            </a:pPr>
            <a:r>
              <a:rPr lang="en-US" altLang="zh-CN" sz="900" noProof="1">
                <a:solidFill>
                  <a:schemeClr val="bg1"/>
                </a:solidFill>
                <a:latin typeface="Arial" panose="020B0604020202020204" pitchFamily="34" charset="0"/>
                <a:ea typeface="Heiti SC Light"/>
                <a:cs typeface="Heiti SC Light"/>
              </a:rPr>
              <a:t>Subtitle:</a:t>
            </a:r>
            <a:endParaRPr lang="en-US" altLang="ja-JP" sz="9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ype: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a:t>
            </a:r>
            <a:r>
              <a:rPr lang="en-US" altLang="zh-CN" sz="800" noProof="1">
                <a:solidFill>
                  <a:schemeClr val="bg1"/>
                </a:solidFill>
                <a:latin typeface="Arial" panose="020B0604020202020204" pitchFamily="34" charset="0"/>
                <a:ea typeface="Heiti SC Light"/>
                <a:cs typeface="Heiti SC Light"/>
              </a:rPr>
              <a:t>16-</a:t>
            </a:r>
            <a:r>
              <a:rPr lang="en-US" altLang="ja-JP" sz="800" noProof="1">
                <a:solidFill>
                  <a:schemeClr val="bg1"/>
                </a:solidFill>
                <a:latin typeface="Arial" panose="020B0604020202020204" pitchFamily="34" charset="0"/>
                <a:ea typeface="Heiti SC Light"/>
                <a:cs typeface="Heiti SC Light"/>
              </a:rPr>
              <a:t>20pt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Color: The </a:t>
            </a:r>
            <a:r>
              <a:rPr lang="en-US" altLang="zh-CN" sz="800" noProof="1">
                <a:solidFill>
                  <a:schemeClr val="bg1"/>
                </a:solidFill>
                <a:latin typeface="Arial" panose="020B0604020202020204" pitchFamily="34" charset="0"/>
                <a:ea typeface="Heiti SC Light"/>
                <a:cs typeface="Heiti SC Light"/>
              </a:rPr>
              <a:t>ZTE green</a:t>
            </a:r>
            <a:endParaRPr lang="en-US" altLang="ja-JP" sz="800" noProof="1">
              <a:solidFill>
                <a:schemeClr val="bg1"/>
              </a:solidFill>
              <a:latin typeface="Arial" panose="020B0604020202020204" pitchFamily="34" charset="0"/>
              <a:ea typeface="Heiti SC Light"/>
              <a:cs typeface="Heiti SC Light"/>
            </a:endParaRPr>
          </a:p>
        </p:txBody>
      </p:sp>
      <p:grpSp>
        <p:nvGrpSpPr>
          <p:cNvPr id="5" name="组 5"/>
          <p:cNvGrpSpPr/>
          <p:nvPr/>
        </p:nvGrpSpPr>
        <p:grpSpPr bwMode="auto">
          <a:xfrm>
            <a:off x="9364663" y="3851275"/>
            <a:ext cx="1392237" cy="989013"/>
            <a:chOff x="9286278" y="1725515"/>
            <a:chExt cx="1392554" cy="989008"/>
          </a:xfrm>
        </p:grpSpPr>
        <p:grpSp>
          <p:nvGrpSpPr>
            <p:cNvPr id="6" name="组 6"/>
            <p:cNvGrpSpPr/>
            <p:nvPr/>
          </p:nvGrpSpPr>
          <p:grpSpPr bwMode="auto">
            <a:xfrm>
              <a:off x="9286278" y="1725515"/>
              <a:ext cx="935158" cy="254390"/>
              <a:chOff x="9286278" y="1725515"/>
              <a:chExt cx="935158" cy="254390"/>
            </a:xfrm>
          </p:grpSpPr>
          <p:sp>
            <p:nvSpPr>
              <p:cNvPr id="12"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3" name="文本框 19"/>
              <p:cNvSpPr txBox="1">
                <a:spLocks noChangeArrowheads="1"/>
              </p:cNvSpPr>
              <p:nvPr/>
            </p:nvSpPr>
            <p:spPr bwMode="auto">
              <a:xfrm>
                <a:off x="9503815" y="1757265"/>
                <a:ext cx="717713" cy="198437"/>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G143, B212</a:t>
                </a:r>
                <a:endParaRPr kumimoji="1" lang="zh-CN" altLang="en-US" sz="700" i="1">
                  <a:solidFill>
                    <a:schemeClr val="bg1"/>
                  </a:solidFill>
                  <a:latin typeface="Arial" panose="020B0604020202020204" pitchFamily="34" charset="0"/>
                  <a:cs typeface="Arial" panose="020B0604020202020204" pitchFamily="34" charset="0"/>
                </a:endParaRPr>
              </a:p>
            </p:txBody>
          </p:sp>
        </p:grpSp>
        <p:grpSp>
          <p:nvGrpSpPr>
            <p:cNvPr id="7" name="组 9"/>
            <p:cNvGrpSpPr/>
            <p:nvPr/>
          </p:nvGrpSpPr>
          <p:grpSpPr bwMode="auto">
            <a:xfrm>
              <a:off x="9286278" y="2098975"/>
              <a:ext cx="1199362" cy="254390"/>
              <a:chOff x="9286278" y="2098975"/>
              <a:chExt cx="1199362" cy="254390"/>
            </a:xfrm>
          </p:grpSpPr>
          <p:sp>
            <p:nvSpPr>
              <p:cNvPr id="10" name="矩形 14"/>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1" name="文本框 15"/>
              <p:cNvSpPr txBox="1">
                <a:spLocks noChangeArrowheads="1"/>
              </p:cNvSpPr>
              <p:nvPr/>
            </p:nvSpPr>
            <p:spPr bwMode="auto">
              <a:xfrm>
                <a:off x="9503815" y="2130326"/>
                <a:ext cx="981298" cy="198436"/>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R140,G198, B62</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8" name="矩形 10"/>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9" name="文本框 12"/>
            <p:cNvSpPr txBox="1">
              <a:spLocks noChangeArrowheads="1"/>
            </p:cNvSpPr>
            <p:nvPr/>
          </p:nvSpPr>
          <p:spPr bwMode="auto">
            <a:xfrm>
              <a:off x="9503815" y="2490686"/>
              <a:ext cx="1175017" cy="200024"/>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R90,G203, B245</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24" name="标题 1"/>
          <p:cNvSpPr>
            <a:spLocks noGrp="1"/>
          </p:cNvSpPr>
          <p:nvPr>
            <p:ph type="ctrTitle"/>
          </p:nvPr>
        </p:nvSpPr>
        <p:spPr>
          <a:xfrm>
            <a:off x="1645426" y="415004"/>
            <a:ext cx="6920949" cy="718293"/>
          </a:xfrm>
        </p:spPr>
        <p:txBody>
          <a:bodyPr rtlCol="0">
            <a:normAutofit/>
          </a:bodyPr>
          <a:lstStyle>
            <a:lvl1pPr>
              <a:defRPr lang="en-US" altLang="zh-CN" sz="2400" dirty="0" smtClean="0">
                <a:solidFill>
                  <a:srgbClr val="008FD4"/>
                </a:solidFill>
                <a:latin typeface="Arial" panose="020B0604020202020204" pitchFamily="34" charset="0"/>
                <a:cs typeface="Arial" panose="020B0604020202020204" pitchFamily="34" charset="0"/>
              </a:defRPr>
            </a:lvl1pPr>
          </a:lstStyle>
          <a:p>
            <a:pPr lvl="0"/>
            <a:r>
              <a:rPr lang="en-US" altLang="zh-CN"/>
              <a:t>Click to edit Master title style</a:t>
            </a:r>
            <a:endParaRPr lang="en-US" altLang="zh-CN" dirty="0"/>
          </a:p>
        </p:txBody>
      </p:sp>
      <p:sp>
        <p:nvSpPr>
          <p:cNvPr id="36" name="Rectangle 3"/>
          <p:cNvSpPr>
            <a:spLocks noGrp="1" noChangeArrowheads="1"/>
          </p:cNvSpPr>
          <p:nvPr>
            <p:ph idx="10"/>
          </p:nvPr>
        </p:nvSpPr>
        <p:spPr bwMode="auto">
          <a:xfrm>
            <a:off x="1645426" y="1180188"/>
            <a:ext cx="6920949" cy="3044499"/>
          </a:xfrm>
          <a:prstGeom prst="rect">
            <a:avLst/>
          </a:prstGeom>
        </p:spPr>
        <p:txBody>
          <a:bodyPr rtlCol="0">
            <a:normAutofit/>
          </a:bodyPr>
          <a:lstStyle>
            <a:lvl1pPr>
              <a:defRPr kumimoji="1" lang="zh-CN" altLang="en-US" sz="2000" dirty="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800" b="0" i="0" kern="1200" baseline="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vl3pPr>
              <a:defRPr kumimoji="1" lang="zh-CN" altLang="en-US" sz="1600" b="0" i="0" kern="12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3pPr>
            <a:lvl4pPr>
              <a:defRPr kumimoji="1" lang="zh-CN" altLang="en-US" sz="1400" b="0" i="0" kern="12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4pPr>
            <a:lvl5pPr>
              <a:defRPr kumimoji="1" lang="zh-CN" altLang="en-US" sz="1200" b="0" i="0" kern="12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5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内容">
    <p:spTree>
      <p:nvGrpSpPr>
        <p:cNvPr id="1" name=""/>
        <p:cNvGrpSpPr/>
        <p:nvPr/>
      </p:nvGrpSpPr>
      <p:grpSpPr>
        <a:xfrm>
          <a:off x="0" y="0"/>
          <a:ext cx="0" cy="0"/>
          <a:chOff x="0" y="0"/>
          <a:chExt cx="0" cy="0"/>
        </a:xfrm>
      </p:grpSpPr>
      <p:sp>
        <p:nvSpPr>
          <p:cNvPr id="4" name="Rectangle 8"/>
          <p:cNvSpPr>
            <a:spLocks noChangeArrowheads="1"/>
          </p:cNvSpPr>
          <p:nvPr/>
        </p:nvSpPr>
        <p:spPr bwMode="auto">
          <a:xfrm>
            <a:off x="9236075" y="2563813"/>
            <a:ext cx="1360488" cy="1247775"/>
          </a:xfrm>
          <a:prstGeom prst="rect">
            <a:avLst/>
          </a:prstGeom>
          <a:noFill/>
          <a:ln w="9525">
            <a:noFill/>
            <a:miter lim="800000"/>
          </a:ln>
        </p:spPr>
        <p:txBody>
          <a:bodyPr lIns="93442" tIns="46725" rIns="93442" bIns="46725" anchor="b" anchorCtr="1">
            <a:spAutoFit/>
          </a:bodyPr>
          <a:lstStyle/>
          <a:p>
            <a:pPr defTabSz="934720">
              <a:defRPr/>
            </a:pPr>
            <a:r>
              <a:rPr lang="en-US" sz="900" noProof="1">
                <a:solidFill>
                  <a:schemeClr val="bg1"/>
                </a:solidFill>
                <a:latin typeface="Arial" panose="020B0604020202020204" pitchFamily="34" charset="0"/>
                <a:ea typeface="Heiti SC Light"/>
                <a:cs typeface="Arial" panose="020B0604020202020204" pitchFamily="34" charset="0"/>
              </a:rPr>
              <a:t>T</a:t>
            </a:r>
            <a:r>
              <a:rPr lang="en-US" altLang="zh-CN" sz="900" noProof="1">
                <a:solidFill>
                  <a:schemeClr val="bg1"/>
                </a:solidFill>
                <a:latin typeface="Arial" panose="020B0604020202020204" pitchFamily="34" charset="0"/>
                <a:ea typeface="Heiti SC Light"/>
                <a:cs typeface="Arial" panose="020B0604020202020204" pitchFamily="34" charset="0"/>
              </a:rPr>
              <a:t>itle:</a:t>
            </a:r>
            <a:endParaRPr lang="en-US" altLang="ja-JP" sz="900" noProof="1">
              <a:solidFill>
                <a:schemeClr val="bg1"/>
              </a:solidFill>
              <a:latin typeface="Arial" panose="020B0604020202020204" pitchFamily="34" charset="0"/>
              <a:ea typeface="Heiti SC Light"/>
              <a:cs typeface="Arial" panose="020B0604020202020204" pitchFamily="34" charset="0"/>
            </a:endParaRPr>
          </a:p>
          <a:p>
            <a:pPr defTabSz="934720">
              <a:defRPr/>
            </a:pPr>
            <a:r>
              <a:rPr lang="en-US" altLang="zh-CN" sz="800" noProof="1">
                <a:solidFill>
                  <a:schemeClr val="bg1"/>
                </a:solidFill>
                <a:latin typeface="Arial" panose="020B0604020202020204" pitchFamily="34" charset="0"/>
                <a:ea typeface="Heiti SC Light"/>
                <a:cs typeface="Arial" panose="020B0604020202020204" pitchFamily="34" charset="0"/>
              </a:rPr>
              <a:t>Type</a:t>
            </a:r>
            <a:r>
              <a:rPr lang="en-US" altLang="ja-JP" sz="800" noProof="1">
                <a:solidFill>
                  <a:schemeClr val="bg1"/>
                </a:solidFill>
                <a:latin typeface="Arial" panose="020B0604020202020204" pitchFamily="34" charset="0"/>
                <a:ea typeface="Heiti SC Light"/>
                <a:cs typeface="Arial" panose="020B0604020202020204" pitchFamily="34" charset="0"/>
              </a:rPr>
              <a:t>: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ea typeface="Heiti SC Light"/>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a:t>
            </a:r>
            <a:r>
              <a:rPr lang="en-US" altLang="ja-JP" sz="800" noProof="1">
                <a:solidFill>
                  <a:schemeClr val="bg1"/>
                </a:solidFill>
                <a:latin typeface="Arial" panose="020B0604020202020204" pitchFamily="34" charset="0"/>
                <a:ea typeface="Heiti SC Light"/>
                <a:cs typeface="Heiti SC Light"/>
              </a:rPr>
              <a:t>22-24</a:t>
            </a:r>
            <a:r>
              <a:rPr lang="en-US" altLang="zh-CN" sz="800" noProof="1">
                <a:solidFill>
                  <a:schemeClr val="bg1"/>
                </a:solidFill>
                <a:latin typeface="Arial" panose="020B0604020202020204" pitchFamily="34" charset="0"/>
                <a:ea typeface="Heiti SC Light"/>
                <a:cs typeface="Heiti SC Light"/>
              </a:rPr>
              <a:t>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a:t>
            </a:r>
            <a:r>
              <a:rPr lang="en-US" altLang="zh-CN" sz="800" noProof="1">
                <a:solidFill>
                  <a:schemeClr val="bg1"/>
                </a:solidFill>
                <a:latin typeface="Arial" panose="020B0604020202020204" pitchFamily="34" charset="0"/>
                <a:ea typeface="Heiti SC Light"/>
                <a:cs typeface="Heiti SC Light"/>
              </a:rPr>
              <a:t>olor</a:t>
            </a: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he ZTE blue</a:t>
            </a:r>
            <a:r>
              <a:rPr lang="en-US" altLang="ja-JP" sz="800" noProof="1">
                <a:solidFill>
                  <a:schemeClr val="bg1"/>
                </a:solidFill>
                <a:latin typeface="Arial" panose="020B0604020202020204" pitchFamily="34" charset="0"/>
                <a:ea typeface="Heiti SC Light"/>
                <a:cs typeface="Heiti SC Light"/>
              </a:rPr>
              <a:t> </a:t>
            </a:r>
            <a:endParaRPr lang="en-US" altLang="ja-JP" sz="800" noProof="1">
              <a:solidFill>
                <a:schemeClr val="bg1"/>
              </a:solidFill>
              <a:latin typeface="Arial" panose="020B0604020202020204" pitchFamily="34" charset="0"/>
              <a:ea typeface="Heiti SC Light"/>
              <a:cs typeface="Heiti SC Light"/>
            </a:endParaRPr>
          </a:p>
          <a:p>
            <a:pPr defTabSz="934720">
              <a:defRPr/>
            </a:pPr>
            <a:endParaRPr lang="en-US" altLang="zh-CN" sz="900" noProof="1">
              <a:solidFill>
                <a:schemeClr val="bg1"/>
              </a:solidFill>
              <a:latin typeface="Arial" panose="020B0604020202020204" pitchFamily="34" charset="0"/>
              <a:ea typeface="Heiti SC Light"/>
              <a:cs typeface="Heiti SC Light"/>
            </a:endParaRPr>
          </a:p>
          <a:p>
            <a:pPr defTabSz="934720">
              <a:defRPr/>
            </a:pPr>
            <a:r>
              <a:rPr lang="en-US" altLang="zh-CN" sz="900" noProof="1">
                <a:solidFill>
                  <a:schemeClr val="bg1"/>
                </a:solidFill>
                <a:latin typeface="Arial" panose="020B0604020202020204" pitchFamily="34" charset="0"/>
                <a:ea typeface="Heiti SC Light"/>
                <a:cs typeface="Heiti SC Light"/>
              </a:rPr>
              <a:t>Subtitle:</a:t>
            </a:r>
            <a:endParaRPr lang="en-US" altLang="ja-JP" sz="9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ype: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：14-</a:t>
            </a:r>
            <a:r>
              <a:rPr lang="en-US" altLang="ja-JP" sz="800" noProof="1">
                <a:solidFill>
                  <a:schemeClr val="bg1"/>
                </a:solidFill>
                <a:latin typeface="Arial" panose="020B0604020202020204" pitchFamily="34" charset="0"/>
                <a:ea typeface="Heiti SC Light"/>
                <a:cs typeface="Heiti SC Light"/>
              </a:rPr>
              <a:t>18pt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Color: The </a:t>
            </a:r>
            <a:r>
              <a:rPr lang="en-US" altLang="zh-CN" sz="800" noProof="1">
                <a:solidFill>
                  <a:schemeClr val="bg1"/>
                </a:solidFill>
                <a:latin typeface="Arial" panose="020B0604020202020204" pitchFamily="34" charset="0"/>
                <a:ea typeface="Heiti SC Light"/>
                <a:cs typeface="Heiti SC Light"/>
              </a:rPr>
              <a:t>ZTE green</a:t>
            </a:r>
            <a:endParaRPr lang="en-US" altLang="ja-JP" sz="800" noProof="1">
              <a:solidFill>
                <a:schemeClr val="bg1"/>
              </a:solidFill>
              <a:latin typeface="Arial" panose="020B0604020202020204" pitchFamily="34" charset="0"/>
              <a:ea typeface="Heiti SC Light"/>
              <a:cs typeface="Heiti SC Light"/>
            </a:endParaRPr>
          </a:p>
        </p:txBody>
      </p:sp>
      <p:grpSp>
        <p:nvGrpSpPr>
          <p:cNvPr id="5" name="组 5"/>
          <p:cNvGrpSpPr/>
          <p:nvPr/>
        </p:nvGrpSpPr>
        <p:grpSpPr bwMode="auto">
          <a:xfrm>
            <a:off x="9364663" y="3851275"/>
            <a:ext cx="1392237" cy="989013"/>
            <a:chOff x="9286278" y="1725515"/>
            <a:chExt cx="1392554" cy="989008"/>
          </a:xfrm>
        </p:grpSpPr>
        <p:grpSp>
          <p:nvGrpSpPr>
            <p:cNvPr id="6" name="组 6"/>
            <p:cNvGrpSpPr/>
            <p:nvPr/>
          </p:nvGrpSpPr>
          <p:grpSpPr bwMode="auto">
            <a:xfrm>
              <a:off x="9286278" y="1725515"/>
              <a:ext cx="935158" cy="254390"/>
              <a:chOff x="9286278" y="1725515"/>
              <a:chExt cx="935158" cy="254390"/>
            </a:xfrm>
          </p:grpSpPr>
          <p:sp>
            <p:nvSpPr>
              <p:cNvPr id="12"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3" name="文本框 19"/>
              <p:cNvSpPr txBox="1">
                <a:spLocks noChangeArrowheads="1"/>
              </p:cNvSpPr>
              <p:nvPr/>
            </p:nvSpPr>
            <p:spPr bwMode="auto">
              <a:xfrm>
                <a:off x="9503815" y="1757265"/>
                <a:ext cx="717713" cy="198437"/>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G143, B212</a:t>
                </a:r>
                <a:endParaRPr kumimoji="1" lang="zh-CN" altLang="en-US" sz="700" i="1">
                  <a:solidFill>
                    <a:schemeClr val="bg1"/>
                  </a:solidFill>
                  <a:latin typeface="Arial" panose="020B0604020202020204" pitchFamily="34" charset="0"/>
                  <a:cs typeface="Arial" panose="020B0604020202020204" pitchFamily="34" charset="0"/>
                </a:endParaRPr>
              </a:p>
            </p:txBody>
          </p:sp>
        </p:grpSp>
        <p:grpSp>
          <p:nvGrpSpPr>
            <p:cNvPr id="7" name="组 9"/>
            <p:cNvGrpSpPr/>
            <p:nvPr/>
          </p:nvGrpSpPr>
          <p:grpSpPr bwMode="auto">
            <a:xfrm>
              <a:off x="9286278" y="2098975"/>
              <a:ext cx="1199362" cy="254390"/>
              <a:chOff x="9286278" y="2098975"/>
              <a:chExt cx="1199362" cy="254390"/>
            </a:xfrm>
          </p:grpSpPr>
          <p:sp>
            <p:nvSpPr>
              <p:cNvPr id="10" name="矩形 14"/>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1" name="文本框 15"/>
              <p:cNvSpPr txBox="1">
                <a:spLocks noChangeArrowheads="1"/>
              </p:cNvSpPr>
              <p:nvPr/>
            </p:nvSpPr>
            <p:spPr bwMode="auto">
              <a:xfrm>
                <a:off x="9503815" y="2130326"/>
                <a:ext cx="981298" cy="198436"/>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R140,G198, B62</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8" name="矩形 10"/>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9" name="文本框 12"/>
            <p:cNvSpPr txBox="1">
              <a:spLocks noChangeArrowheads="1"/>
            </p:cNvSpPr>
            <p:nvPr/>
          </p:nvSpPr>
          <p:spPr bwMode="auto">
            <a:xfrm>
              <a:off x="9503815" y="2490686"/>
              <a:ext cx="1175017" cy="200024"/>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R90,G203, B245</a:t>
              </a:r>
              <a:endParaRPr kumimoji="1" lang="zh-CN" altLang="en-US" sz="700" i="1">
                <a:solidFill>
                  <a:schemeClr val="bg1"/>
                </a:solidFill>
                <a:latin typeface="Arial" panose="020B0604020202020204" pitchFamily="34" charset="0"/>
                <a:cs typeface="Arial" panose="020B0604020202020204" pitchFamily="34" charset="0"/>
              </a:endParaRPr>
            </a:p>
          </p:txBody>
        </p:sp>
      </p:grpSp>
      <p:pic>
        <p:nvPicPr>
          <p:cNvPr id="14" name="Picture 15" descr="ZTE_ppt_design_0202-06.jpg"/>
          <p:cNvPicPr>
            <a:picLocks noChangeAspect="1"/>
          </p:cNvPicPr>
          <p:nvPr userDrawn="1"/>
        </p:nvPicPr>
        <p:blipFill>
          <a:blip r:embed="rId2"/>
          <a:srcRect/>
          <a:stretch>
            <a:fillRect/>
          </a:stretch>
        </p:blipFill>
        <p:spPr bwMode="auto">
          <a:xfrm>
            <a:off x="0" y="4779963"/>
            <a:ext cx="9144000" cy="387350"/>
          </a:xfrm>
          <a:prstGeom prst="rect">
            <a:avLst/>
          </a:prstGeom>
          <a:noFill/>
          <a:ln w="9525">
            <a:noFill/>
            <a:miter lim="800000"/>
            <a:headEnd/>
            <a:tailEnd/>
          </a:ln>
        </p:spPr>
      </p:pic>
      <p:sp>
        <p:nvSpPr>
          <p:cNvPr id="16" name="Slide Number Placeholder 5"/>
          <p:cNvSpPr>
            <a:spLocks noGrp="1"/>
          </p:cNvSpPr>
          <p:nvPr/>
        </p:nvSpPr>
        <p:spPr bwMode="auto">
          <a:xfrm>
            <a:off x="238125" y="4849813"/>
            <a:ext cx="419100" cy="365125"/>
          </a:xfrm>
          <a:prstGeom prst="rect">
            <a:avLst/>
          </a:prstGeom>
          <a:noFill/>
          <a:ln w="9525">
            <a:noFill/>
            <a:miter lim="800000"/>
          </a:ln>
        </p:spPr>
        <p:txBody>
          <a:bodyPr anchor="ctr"/>
          <a:lstStyle/>
          <a:p>
            <a:pPr>
              <a:defRPr/>
            </a:pPr>
            <a:fld id="{C0E72943-9F54-4067-A950-84A709784270}" type="slidenum">
              <a:rPr lang="en-US" sz="800">
                <a:solidFill>
                  <a:srgbClr val="404040"/>
                </a:solidFill>
                <a:latin typeface="Arial" panose="020B0604020202020204" pitchFamily="34" charset="0"/>
                <a:cs typeface="Arial" panose="020B0604020202020204" pitchFamily="34" charset="0"/>
              </a:rPr>
            </a:fld>
            <a:endParaRPr lang="en-US" sz="800">
              <a:solidFill>
                <a:srgbClr val="404040"/>
              </a:solidFill>
              <a:latin typeface="Arial" panose="020B0604020202020204" pitchFamily="34" charset="0"/>
              <a:cs typeface="Arial" panose="020B0604020202020204" pitchFamily="34" charset="0"/>
            </a:endParaRPr>
          </a:p>
        </p:txBody>
      </p:sp>
      <p:sp>
        <p:nvSpPr>
          <p:cNvPr id="32" name="文本占位符 2"/>
          <p:cNvSpPr>
            <a:spLocks noGrp="1"/>
          </p:cNvSpPr>
          <p:nvPr>
            <p:ph idx="12"/>
          </p:nvPr>
        </p:nvSpPr>
        <p:spPr>
          <a:xfrm>
            <a:off x="336136" y="1270076"/>
            <a:ext cx="8513763" cy="3346880"/>
          </a:xfrm>
          <a:prstGeom prst="rect">
            <a:avLst/>
          </a:prstGeom>
        </p:spPr>
        <p:txBody>
          <a:bodyPr rtlCol="0">
            <a:noAutofit/>
          </a:bodyPr>
          <a:lstStyle>
            <a:lvl1pPr>
              <a:defRPr kumimoji="1" lang="zh-CN" altLang="en-US" sz="1800" baseline="0" dirty="0" smtClean="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400" b="0" i="0" kern="1200" dirty="0" smtClean="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stStyle>
          <a:p>
            <a:pPr lvl="0"/>
            <a:r>
              <a:rPr lang="en-US" altLang="zh-CN"/>
              <a:t>Click to edit Master text styles</a:t>
            </a:r>
            <a:endParaRPr lang="en-US" altLang="zh-CN"/>
          </a:p>
          <a:p>
            <a:pPr lvl="1"/>
            <a:r>
              <a:rPr lang="en-US" altLang="zh-CN"/>
              <a:t>Second level</a:t>
            </a:r>
            <a:endParaRPr lang="en-US" altLang="zh-CN"/>
          </a:p>
        </p:txBody>
      </p:sp>
      <p:sp>
        <p:nvSpPr>
          <p:cNvPr id="33" name="标题 13"/>
          <p:cNvSpPr>
            <a:spLocks noGrp="1"/>
          </p:cNvSpPr>
          <p:nvPr>
            <p:ph type="title"/>
          </p:nvPr>
        </p:nvSpPr>
        <p:spPr>
          <a:xfrm>
            <a:off x="336137" y="411131"/>
            <a:ext cx="8513762" cy="723727"/>
          </a:xfrm>
        </p:spPr>
        <p:txBody>
          <a:bodyPr rtlCol="0">
            <a:noAutofit/>
          </a:bodyPr>
          <a:lstStyle>
            <a:lvl1pPr>
              <a:defRPr lang="zh-CN" altLang="en-US" b="1" dirty="0">
                <a:solidFill>
                  <a:srgbClr val="008FD4"/>
                </a:solidFill>
                <a:latin typeface="Arial" panose="020B0604020202020204" pitchFamily="34" charset="0"/>
                <a:cs typeface="Arial" panose="020B0604020202020204" pitchFamily="34" charset="0"/>
              </a:defRPr>
            </a:lvl1pPr>
          </a:lstStyle>
          <a:p>
            <a:pPr lvl="0"/>
            <a:r>
              <a:rPr lang="en-US" altLang="zh-CN"/>
              <a:t>Click to edit Master title style</a:t>
            </a:r>
            <a:endParaRPr lang="zh-CN" altLang="en-US" dirty="0"/>
          </a:p>
        </p:txBody>
      </p:sp>
      <p:sp>
        <p:nvSpPr>
          <p:cNvPr id="18" name="TextBox 18"/>
          <p:cNvSpPr txBox="1">
            <a:spLocks noChangeArrowheads="1"/>
          </p:cNvSpPr>
          <p:nvPr userDrawn="1"/>
        </p:nvSpPr>
        <p:spPr bwMode="auto">
          <a:xfrm>
            <a:off x="8036089" y="208724"/>
            <a:ext cx="896938" cy="404813"/>
          </a:xfrm>
          <a:prstGeom prst="rect">
            <a:avLst/>
          </a:prstGeom>
          <a:noFill/>
          <a:ln w="9525">
            <a:noFill/>
            <a:miter lim="800000"/>
          </a:ln>
        </p:spPr>
        <p:txBody>
          <a:bodyPr lIns="0" tIns="0" rIns="0" bIns="0"/>
          <a:ls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sz="1000" dirty="0">
                <a:solidFill>
                  <a:srgbClr val="404040"/>
                </a:solidFill>
                <a:latin typeface="Arial" panose="020B0604020202020204" pitchFamily="34" charset="0"/>
                <a:cs typeface="Arial" panose="020B0604020202020204" pitchFamily="34" charset="0"/>
              </a:rPr>
              <a:t>Confidential</a:t>
            </a:r>
            <a:r>
              <a:rPr lang="en-US" sz="1000" b="1" dirty="0">
                <a:solidFill>
                  <a:srgbClr val="404040"/>
                </a:solidFill>
                <a:latin typeface="Arial" panose="020B0604020202020204" pitchFamily="34" charset="0"/>
                <a:ea typeface="Heiti SC Light"/>
                <a:cs typeface="Arial" panose="020B0604020202020204" pitchFamily="34" charset="0"/>
              </a:rPr>
              <a:t>▲</a:t>
            </a:r>
            <a:endParaRPr kumimoji="1" lang="en-US" sz="1000" b="1" dirty="0">
              <a:solidFill>
                <a:srgbClr val="404040"/>
              </a:solidFill>
              <a:latin typeface="Arial" panose="020B0604020202020204" pitchFamily="34" charset="0"/>
              <a:ea typeface="Heiti SC Light"/>
              <a:cs typeface="Arial" panose="020B0604020202020204" pitchFamily="34" charset="0"/>
            </a:endParaRPr>
          </a:p>
        </p:txBody>
      </p:sp>
      <p:sp>
        <p:nvSpPr>
          <p:cNvPr id="20" name="TextBox 19"/>
          <p:cNvSpPr txBox="1">
            <a:spLocks noChangeArrowheads="1"/>
          </p:cNvSpPr>
          <p:nvPr userDrawn="1"/>
        </p:nvSpPr>
        <p:spPr bwMode="auto">
          <a:xfrm>
            <a:off x="4271963" y="4914900"/>
            <a:ext cx="1105668" cy="169863"/>
          </a:xfrm>
          <a:prstGeom prst="rect">
            <a:avLst/>
          </a:prstGeom>
          <a:noFill/>
          <a:ln w="9525">
            <a:noFill/>
            <a:miter lim="800000"/>
          </a:ln>
        </p:spPr>
        <p:txBody>
          <a:bodyPr lIns="0" tIns="0" rIns="0" bIns="0"/>
          <a:lstStyle/>
          <a:p>
            <a:pPr>
              <a:defRPr/>
            </a:pPr>
            <a:r>
              <a:rPr kumimoji="1" lang="en-US" sz="600" dirty="0">
                <a:solidFill>
                  <a:srgbClr val="7F7F7F"/>
                </a:solidFill>
                <a:latin typeface="Arial" panose="020B0604020202020204" pitchFamily="34" charset="0"/>
                <a:cs typeface="Arial" panose="020B0604020202020204" pitchFamily="34" charset="0"/>
              </a:rPr>
              <a:t>© ZTE All rights reserved</a:t>
            </a:r>
            <a:endParaRPr kumimoji="1" lang="en-US" sz="600" dirty="0">
              <a:solidFill>
                <a:srgbClr val="7F7F7F"/>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5" name="Picture 3" descr="ZTE_ppt_design_0202-06.jpg"/>
          <p:cNvPicPr>
            <a:picLocks noChangeAspect="1"/>
          </p:cNvPicPr>
          <p:nvPr/>
        </p:nvPicPr>
        <p:blipFill>
          <a:blip r:embed="rId2"/>
          <a:srcRect/>
          <a:stretch>
            <a:fillRect/>
          </a:stretch>
        </p:blipFill>
        <p:spPr bwMode="auto">
          <a:xfrm>
            <a:off x="0" y="4779963"/>
            <a:ext cx="9144000" cy="387350"/>
          </a:xfrm>
          <a:prstGeom prst="rect">
            <a:avLst/>
          </a:prstGeom>
          <a:noFill/>
          <a:ln w="9525">
            <a:noFill/>
            <a:miter lim="800000"/>
            <a:headEnd/>
            <a:tailEnd/>
          </a:ln>
        </p:spPr>
      </p:pic>
      <p:sp>
        <p:nvSpPr>
          <p:cNvPr id="7" name="Slide Number Placeholder 5"/>
          <p:cNvSpPr>
            <a:spLocks noGrp="1"/>
          </p:cNvSpPr>
          <p:nvPr/>
        </p:nvSpPr>
        <p:spPr bwMode="auto">
          <a:xfrm>
            <a:off x="238125" y="4849813"/>
            <a:ext cx="419100" cy="365125"/>
          </a:xfrm>
          <a:prstGeom prst="rect">
            <a:avLst/>
          </a:prstGeom>
          <a:noFill/>
          <a:ln w="9525">
            <a:noFill/>
            <a:miter lim="800000"/>
          </a:ln>
        </p:spPr>
        <p:txBody>
          <a:bodyPr anchor="ctr"/>
          <a:lstStyle/>
          <a:p>
            <a:pPr>
              <a:defRPr/>
            </a:pPr>
            <a:fld id="{113F1D33-9059-47D3-954B-5D17F3B4270F}" type="slidenum">
              <a:rPr lang="en-US" sz="800">
                <a:solidFill>
                  <a:srgbClr val="404040"/>
                </a:solidFill>
                <a:latin typeface="Arial" panose="020B0604020202020204" pitchFamily="34" charset="0"/>
                <a:cs typeface="Arial" panose="020B0604020202020204" pitchFamily="34" charset="0"/>
              </a:rPr>
            </a:fld>
            <a:endParaRPr lang="en-US" sz="800">
              <a:solidFill>
                <a:srgbClr val="404040"/>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9236075" y="2563813"/>
            <a:ext cx="1360488" cy="1247775"/>
          </a:xfrm>
          <a:prstGeom prst="rect">
            <a:avLst/>
          </a:prstGeom>
          <a:noFill/>
          <a:ln w="9525">
            <a:noFill/>
            <a:miter lim="800000"/>
          </a:ln>
        </p:spPr>
        <p:txBody>
          <a:bodyPr lIns="93442" tIns="46725" rIns="93442" bIns="46725" anchor="b" anchorCtr="1">
            <a:spAutoFit/>
          </a:bodyPr>
          <a:lstStyle/>
          <a:p>
            <a:pPr defTabSz="934720">
              <a:defRPr/>
            </a:pPr>
            <a:r>
              <a:rPr lang="en-US" sz="900" noProof="1">
                <a:solidFill>
                  <a:schemeClr val="bg1"/>
                </a:solidFill>
                <a:latin typeface="Arial" panose="020B0604020202020204" pitchFamily="34" charset="0"/>
                <a:ea typeface="Heiti SC Light"/>
                <a:cs typeface="Arial" panose="020B0604020202020204" pitchFamily="34" charset="0"/>
              </a:rPr>
              <a:t>T</a:t>
            </a:r>
            <a:r>
              <a:rPr lang="en-US" altLang="zh-CN" sz="900" noProof="1">
                <a:solidFill>
                  <a:schemeClr val="bg1"/>
                </a:solidFill>
                <a:latin typeface="Arial" panose="020B0604020202020204" pitchFamily="34" charset="0"/>
                <a:ea typeface="Heiti SC Light"/>
                <a:cs typeface="Arial" panose="020B0604020202020204" pitchFamily="34" charset="0"/>
              </a:rPr>
              <a:t>itle:</a:t>
            </a:r>
            <a:endParaRPr lang="en-US" altLang="ja-JP" sz="900" noProof="1">
              <a:solidFill>
                <a:schemeClr val="bg1"/>
              </a:solidFill>
              <a:latin typeface="Arial" panose="020B0604020202020204" pitchFamily="34" charset="0"/>
              <a:ea typeface="Heiti SC Light"/>
              <a:cs typeface="Arial" panose="020B0604020202020204" pitchFamily="34" charset="0"/>
            </a:endParaRPr>
          </a:p>
          <a:p>
            <a:pPr defTabSz="934720">
              <a:defRPr/>
            </a:pPr>
            <a:r>
              <a:rPr lang="en-US" altLang="zh-CN" sz="800" noProof="1">
                <a:solidFill>
                  <a:schemeClr val="bg1"/>
                </a:solidFill>
                <a:latin typeface="Arial" panose="020B0604020202020204" pitchFamily="34" charset="0"/>
                <a:ea typeface="Heiti SC Light"/>
                <a:cs typeface="Arial" panose="020B0604020202020204" pitchFamily="34" charset="0"/>
              </a:rPr>
              <a:t>Type</a:t>
            </a:r>
            <a:r>
              <a:rPr lang="en-US" altLang="ja-JP" sz="800" noProof="1">
                <a:solidFill>
                  <a:schemeClr val="bg1"/>
                </a:solidFill>
                <a:latin typeface="Arial" panose="020B0604020202020204" pitchFamily="34" charset="0"/>
                <a:ea typeface="Heiti SC Light"/>
                <a:cs typeface="Arial" panose="020B0604020202020204" pitchFamily="34" charset="0"/>
              </a:rPr>
              <a:t>: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ea typeface="Heiti SC Light"/>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a:t>
            </a:r>
            <a:r>
              <a:rPr lang="en-US" altLang="ja-JP" sz="800" noProof="1">
                <a:solidFill>
                  <a:schemeClr val="bg1"/>
                </a:solidFill>
                <a:latin typeface="Arial" panose="020B0604020202020204" pitchFamily="34" charset="0"/>
                <a:ea typeface="Heiti SC Light"/>
                <a:cs typeface="Heiti SC Light"/>
              </a:rPr>
              <a:t>22-24</a:t>
            </a:r>
            <a:r>
              <a:rPr lang="en-US" altLang="zh-CN" sz="800" noProof="1">
                <a:solidFill>
                  <a:schemeClr val="bg1"/>
                </a:solidFill>
                <a:latin typeface="Arial" panose="020B0604020202020204" pitchFamily="34" charset="0"/>
                <a:ea typeface="Heiti SC Light"/>
                <a:cs typeface="Heiti SC Light"/>
              </a:rPr>
              <a:t>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a:t>
            </a:r>
            <a:r>
              <a:rPr lang="en-US" altLang="zh-CN" sz="800" noProof="1">
                <a:solidFill>
                  <a:schemeClr val="bg1"/>
                </a:solidFill>
                <a:latin typeface="Arial" panose="020B0604020202020204" pitchFamily="34" charset="0"/>
                <a:ea typeface="Heiti SC Light"/>
                <a:cs typeface="Heiti SC Light"/>
              </a:rPr>
              <a:t>olor</a:t>
            </a: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he ZTE blue</a:t>
            </a:r>
            <a:r>
              <a:rPr lang="en-US" altLang="ja-JP" sz="800" noProof="1">
                <a:solidFill>
                  <a:schemeClr val="bg1"/>
                </a:solidFill>
                <a:latin typeface="Arial" panose="020B0604020202020204" pitchFamily="34" charset="0"/>
                <a:ea typeface="Heiti SC Light"/>
                <a:cs typeface="Heiti SC Light"/>
              </a:rPr>
              <a:t> </a:t>
            </a:r>
            <a:endParaRPr lang="en-US" altLang="ja-JP" sz="800" noProof="1">
              <a:solidFill>
                <a:schemeClr val="bg1"/>
              </a:solidFill>
              <a:latin typeface="Arial" panose="020B0604020202020204" pitchFamily="34" charset="0"/>
              <a:ea typeface="Heiti SC Light"/>
              <a:cs typeface="Heiti SC Light"/>
            </a:endParaRPr>
          </a:p>
          <a:p>
            <a:pPr defTabSz="934720">
              <a:defRPr/>
            </a:pPr>
            <a:endParaRPr lang="en-US" altLang="zh-CN" sz="900" noProof="1">
              <a:solidFill>
                <a:schemeClr val="bg1"/>
              </a:solidFill>
              <a:latin typeface="Arial" panose="020B0604020202020204" pitchFamily="34" charset="0"/>
              <a:ea typeface="Heiti SC Light"/>
              <a:cs typeface="Heiti SC Light"/>
            </a:endParaRPr>
          </a:p>
          <a:p>
            <a:pPr defTabSz="934720">
              <a:defRPr/>
            </a:pPr>
            <a:r>
              <a:rPr lang="en-US" altLang="zh-CN" sz="900" noProof="1">
                <a:solidFill>
                  <a:schemeClr val="bg1"/>
                </a:solidFill>
                <a:latin typeface="Arial" panose="020B0604020202020204" pitchFamily="34" charset="0"/>
                <a:ea typeface="Heiti SC Light"/>
                <a:cs typeface="Heiti SC Light"/>
              </a:rPr>
              <a:t>Subtitle:</a:t>
            </a:r>
            <a:endParaRPr lang="en-US" altLang="ja-JP" sz="9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ype: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：14-</a:t>
            </a:r>
            <a:r>
              <a:rPr lang="en-US" altLang="ja-JP" sz="800" noProof="1">
                <a:solidFill>
                  <a:schemeClr val="bg1"/>
                </a:solidFill>
                <a:latin typeface="Arial" panose="020B0604020202020204" pitchFamily="34" charset="0"/>
                <a:ea typeface="Heiti SC Light"/>
                <a:cs typeface="Heiti SC Light"/>
              </a:rPr>
              <a:t>18pt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Color: The </a:t>
            </a:r>
            <a:r>
              <a:rPr lang="en-US" altLang="zh-CN" sz="800" noProof="1">
                <a:solidFill>
                  <a:schemeClr val="bg1"/>
                </a:solidFill>
                <a:latin typeface="Arial" panose="020B0604020202020204" pitchFamily="34" charset="0"/>
                <a:ea typeface="Heiti SC Light"/>
                <a:cs typeface="Heiti SC Light"/>
              </a:rPr>
              <a:t>ZTE green</a:t>
            </a:r>
            <a:endParaRPr lang="en-US" altLang="ja-JP" sz="800" noProof="1">
              <a:solidFill>
                <a:schemeClr val="bg1"/>
              </a:solidFill>
              <a:latin typeface="Arial" panose="020B0604020202020204" pitchFamily="34" charset="0"/>
              <a:ea typeface="Heiti SC Light"/>
              <a:cs typeface="Heiti SC Light"/>
            </a:endParaRPr>
          </a:p>
        </p:txBody>
      </p:sp>
      <p:grpSp>
        <p:nvGrpSpPr>
          <p:cNvPr id="10" name="组 5"/>
          <p:cNvGrpSpPr/>
          <p:nvPr/>
        </p:nvGrpSpPr>
        <p:grpSpPr bwMode="auto">
          <a:xfrm>
            <a:off x="9364663" y="3851275"/>
            <a:ext cx="1392237" cy="989013"/>
            <a:chOff x="9286278" y="1725515"/>
            <a:chExt cx="1392554" cy="989008"/>
          </a:xfrm>
        </p:grpSpPr>
        <p:grpSp>
          <p:nvGrpSpPr>
            <p:cNvPr id="11" name="组 6"/>
            <p:cNvGrpSpPr/>
            <p:nvPr/>
          </p:nvGrpSpPr>
          <p:grpSpPr bwMode="auto">
            <a:xfrm>
              <a:off x="9286278" y="1725515"/>
              <a:ext cx="935158" cy="254390"/>
              <a:chOff x="9286278" y="1725515"/>
              <a:chExt cx="935158" cy="254390"/>
            </a:xfrm>
          </p:grpSpPr>
          <p:sp>
            <p:nvSpPr>
              <p:cNvPr id="17"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8" name="文本框 19"/>
              <p:cNvSpPr txBox="1">
                <a:spLocks noChangeArrowheads="1"/>
              </p:cNvSpPr>
              <p:nvPr/>
            </p:nvSpPr>
            <p:spPr bwMode="auto">
              <a:xfrm>
                <a:off x="9503815" y="1757265"/>
                <a:ext cx="717713" cy="198437"/>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G143, B212</a:t>
                </a:r>
                <a:endParaRPr kumimoji="1" lang="zh-CN" altLang="en-US" sz="700" i="1">
                  <a:solidFill>
                    <a:schemeClr val="bg1"/>
                  </a:solidFill>
                  <a:latin typeface="Arial" panose="020B0604020202020204" pitchFamily="34" charset="0"/>
                  <a:cs typeface="Arial" panose="020B0604020202020204" pitchFamily="34" charset="0"/>
                </a:endParaRPr>
              </a:p>
            </p:txBody>
          </p:sp>
        </p:grpSp>
        <p:grpSp>
          <p:nvGrpSpPr>
            <p:cNvPr id="12" name="组 9"/>
            <p:cNvGrpSpPr/>
            <p:nvPr/>
          </p:nvGrpSpPr>
          <p:grpSpPr bwMode="auto">
            <a:xfrm>
              <a:off x="9286278" y="2098975"/>
              <a:ext cx="1199362" cy="254390"/>
              <a:chOff x="9286278" y="2098975"/>
              <a:chExt cx="1199362" cy="254390"/>
            </a:xfrm>
          </p:grpSpPr>
          <p:sp>
            <p:nvSpPr>
              <p:cNvPr id="15" name="矩形 14"/>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6" name="文本框 15"/>
              <p:cNvSpPr txBox="1">
                <a:spLocks noChangeArrowheads="1"/>
              </p:cNvSpPr>
              <p:nvPr/>
            </p:nvSpPr>
            <p:spPr bwMode="auto">
              <a:xfrm>
                <a:off x="9503815" y="2130326"/>
                <a:ext cx="981298" cy="198436"/>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R140,G198, B62</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13" name="矩形 10"/>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4" name="文本框 12"/>
            <p:cNvSpPr txBox="1">
              <a:spLocks noChangeArrowheads="1"/>
            </p:cNvSpPr>
            <p:nvPr/>
          </p:nvSpPr>
          <p:spPr bwMode="auto">
            <a:xfrm>
              <a:off x="9503815" y="2490686"/>
              <a:ext cx="1175017" cy="200024"/>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R90,G203, B245</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26" name="文本占位符 2"/>
          <p:cNvSpPr>
            <a:spLocks noGrp="1"/>
          </p:cNvSpPr>
          <p:nvPr>
            <p:ph idx="12"/>
          </p:nvPr>
        </p:nvSpPr>
        <p:spPr>
          <a:xfrm>
            <a:off x="4747351" y="1270076"/>
            <a:ext cx="4102547" cy="3346880"/>
          </a:xfrm>
          <a:prstGeom prst="rect">
            <a:avLst/>
          </a:prstGeom>
        </p:spPr>
        <p:txBody>
          <a:bodyPr rtlCol="0">
            <a:noAutofit/>
          </a:bodyPr>
          <a:lstStyle>
            <a:lvl1pPr>
              <a:defRPr kumimoji="1" lang="zh-CN" altLang="en-US" sz="1800" baseline="0" dirty="0" smtClean="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400" b="0" i="0" kern="1200" dirty="0" smtClean="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stStyle>
          <a:p>
            <a:pPr lvl="0"/>
            <a:r>
              <a:rPr lang="en-US" altLang="zh-CN"/>
              <a:t>Click to edit Master text styles</a:t>
            </a:r>
            <a:endParaRPr lang="en-US" altLang="zh-CN"/>
          </a:p>
          <a:p>
            <a:pPr lvl="1"/>
            <a:r>
              <a:rPr lang="en-US" altLang="zh-CN"/>
              <a:t>Second level</a:t>
            </a:r>
            <a:endParaRPr lang="en-US" altLang="zh-CN"/>
          </a:p>
        </p:txBody>
      </p:sp>
      <p:sp>
        <p:nvSpPr>
          <p:cNvPr id="27" name="文本占位符 2"/>
          <p:cNvSpPr>
            <a:spLocks noGrp="1"/>
          </p:cNvSpPr>
          <p:nvPr>
            <p:ph idx="13"/>
          </p:nvPr>
        </p:nvSpPr>
        <p:spPr>
          <a:xfrm>
            <a:off x="336136" y="1270076"/>
            <a:ext cx="4102549" cy="3346880"/>
          </a:xfrm>
          <a:prstGeom prst="rect">
            <a:avLst/>
          </a:prstGeom>
        </p:spPr>
        <p:txBody>
          <a:bodyPr rtlCol="0">
            <a:noAutofit/>
          </a:bodyPr>
          <a:lstStyle>
            <a:lvl1pPr>
              <a:defRPr kumimoji="1" lang="zh-CN" altLang="en-US" sz="1800" baseline="0" dirty="0" smtClean="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400" b="0" i="0" kern="1200" dirty="0" smtClean="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stStyle>
          <a:p>
            <a:pPr lvl="0"/>
            <a:r>
              <a:rPr lang="en-US" altLang="zh-CN"/>
              <a:t>Click to edit Master text styles</a:t>
            </a:r>
            <a:endParaRPr lang="en-US" altLang="zh-CN"/>
          </a:p>
          <a:p>
            <a:pPr lvl="1"/>
            <a:r>
              <a:rPr lang="en-US" altLang="zh-CN"/>
              <a:t>Second level</a:t>
            </a:r>
            <a:endParaRPr lang="en-US" altLang="zh-CN"/>
          </a:p>
        </p:txBody>
      </p:sp>
      <p:sp>
        <p:nvSpPr>
          <p:cNvPr id="28" name="标题 13"/>
          <p:cNvSpPr>
            <a:spLocks noGrp="1"/>
          </p:cNvSpPr>
          <p:nvPr>
            <p:ph type="title"/>
          </p:nvPr>
        </p:nvSpPr>
        <p:spPr>
          <a:xfrm>
            <a:off x="336137" y="411131"/>
            <a:ext cx="8513762" cy="723727"/>
          </a:xfrm>
        </p:spPr>
        <p:txBody>
          <a:bodyPr rtlCol="0">
            <a:noAutofit/>
          </a:bodyPr>
          <a:lstStyle>
            <a:lvl1pPr>
              <a:defRPr lang="zh-CN" altLang="en-US" b="1" dirty="0">
                <a:solidFill>
                  <a:srgbClr val="008FD4"/>
                </a:solidFill>
                <a:latin typeface="Arial" panose="020B0604020202020204" pitchFamily="34" charset="0"/>
                <a:cs typeface="Arial" panose="020B0604020202020204" pitchFamily="34" charset="0"/>
              </a:defRPr>
            </a:lvl1pPr>
          </a:lstStyle>
          <a:p>
            <a:pPr lvl="0"/>
            <a:r>
              <a:rPr lang="en-US" altLang="zh-CN"/>
              <a:t>Click to edit Master title style</a:t>
            </a:r>
            <a:endParaRPr lang="zh-CN" altLang="en-US" dirty="0"/>
          </a:p>
        </p:txBody>
      </p:sp>
      <p:sp>
        <p:nvSpPr>
          <p:cNvPr id="20" name="TextBox 18"/>
          <p:cNvSpPr txBox="1">
            <a:spLocks noChangeArrowheads="1"/>
          </p:cNvSpPr>
          <p:nvPr userDrawn="1"/>
        </p:nvSpPr>
        <p:spPr bwMode="auto">
          <a:xfrm>
            <a:off x="8036089" y="208724"/>
            <a:ext cx="896938" cy="404813"/>
          </a:xfrm>
          <a:prstGeom prst="rect">
            <a:avLst/>
          </a:prstGeom>
          <a:noFill/>
          <a:ln w="9525">
            <a:noFill/>
            <a:miter lim="800000"/>
          </a:ln>
        </p:spPr>
        <p:txBody>
          <a:bodyPr lIns="0" tIns="0" rIns="0" bIns="0"/>
          <a:ls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sz="1000" dirty="0">
                <a:solidFill>
                  <a:srgbClr val="404040"/>
                </a:solidFill>
                <a:latin typeface="Arial" panose="020B0604020202020204" pitchFamily="34" charset="0"/>
                <a:cs typeface="Arial" panose="020B0604020202020204" pitchFamily="34" charset="0"/>
              </a:rPr>
              <a:t>Confidential</a:t>
            </a:r>
            <a:r>
              <a:rPr lang="en-US" sz="1000" b="1" dirty="0">
                <a:solidFill>
                  <a:srgbClr val="404040"/>
                </a:solidFill>
                <a:latin typeface="Arial" panose="020B0604020202020204" pitchFamily="34" charset="0"/>
                <a:ea typeface="Heiti SC Light"/>
                <a:cs typeface="Arial" panose="020B0604020202020204" pitchFamily="34" charset="0"/>
              </a:rPr>
              <a:t>▲</a:t>
            </a:r>
            <a:endParaRPr kumimoji="1" lang="en-US" sz="1000" b="1" dirty="0">
              <a:solidFill>
                <a:srgbClr val="404040"/>
              </a:solidFill>
              <a:latin typeface="Arial" panose="020B0604020202020204" pitchFamily="34" charset="0"/>
              <a:ea typeface="Heiti SC Light"/>
              <a:cs typeface="Arial" panose="020B0604020202020204" pitchFamily="34" charset="0"/>
            </a:endParaRPr>
          </a:p>
        </p:txBody>
      </p:sp>
      <p:sp>
        <p:nvSpPr>
          <p:cNvPr id="19" name="TextBox 18"/>
          <p:cNvSpPr txBox="1">
            <a:spLocks noChangeArrowheads="1"/>
          </p:cNvSpPr>
          <p:nvPr userDrawn="1"/>
        </p:nvSpPr>
        <p:spPr bwMode="auto">
          <a:xfrm>
            <a:off x="4271963" y="4914900"/>
            <a:ext cx="1105668" cy="169863"/>
          </a:xfrm>
          <a:prstGeom prst="rect">
            <a:avLst/>
          </a:prstGeom>
          <a:noFill/>
          <a:ln w="9525">
            <a:noFill/>
            <a:miter lim="800000"/>
          </a:ln>
        </p:spPr>
        <p:txBody>
          <a:bodyPr lIns="0" tIns="0" rIns="0" bIns="0"/>
          <a:lstStyle/>
          <a:p>
            <a:pPr>
              <a:defRPr/>
            </a:pPr>
            <a:r>
              <a:rPr kumimoji="1" lang="en-US" sz="600" dirty="0">
                <a:solidFill>
                  <a:srgbClr val="7F7F7F"/>
                </a:solidFill>
                <a:latin typeface="Arial" panose="020B0604020202020204" pitchFamily="34" charset="0"/>
                <a:cs typeface="Arial" panose="020B0604020202020204" pitchFamily="34" charset="0"/>
              </a:rPr>
              <a:t>© ZTE All rights reserved</a:t>
            </a:r>
            <a:endParaRPr kumimoji="1" lang="en-US" sz="600" dirty="0">
              <a:solidFill>
                <a:srgbClr val="7F7F7F"/>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内容">
    <p:spTree>
      <p:nvGrpSpPr>
        <p:cNvPr id="1" name=""/>
        <p:cNvGrpSpPr/>
        <p:nvPr/>
      </p:nvGrpSpPr>
      <p:grpSpPr>
        <a:xfrm>
          <a:off x="0" y="0"/>
          <a:ext cx="0" cy="0"/>
          <a:chOff x="0" y="0"/>
          <a:chExt cx="0" cy="0"/>
        </a:xfrm>
      </p:grpSpPr>
      <p:pic>
        <p:nvPicPr>
          <p:cNvPr id="5" name="Picture 3" descr="ZTE_ppt_design_0202-06.jpg"/>
          <p:cNvPicPr>
            <a:picLocks noChangeAspect="1"/>
          </p:cNvPicPr>
          <p:nvPr/>
        </p:nvPicPr>
        <p:blipFill>
          <a:blip r:embed="rId2"/>
          <a:srcRect/>
          <a:stretch>
            <a:fillRect/>
          </a:stretch>
        </p:blipFill>
        <p:spPr bwMode="auto">
          <a:xfrm>
            <a:off x="0" y="4779963"/>
            <a:ext cx="9144000" cy="387350"/>
          </a:xfrm>
          <a:prstGeom prst="rect">
            <a:avLst/>
          </a:prstGeom>
          <a:noFill/>
          <a:ln w="9525">
            <a:noFill/>
            <a:miter lim="800000"/>
            <a:headEnd/>
            <a:tailEnd/>
          </a:ln>
        </p:spPr>
      </p:pic>
      <p:sp>
        <p:nvSpPr>
          <p:cNvPr id="6" name="TextBox 5"/>
          <p:cNvSpPr txBox="1">
            <a:spLocks noChangeArrowheads="1"/>
          </p:cNvSpPr>
          <p:nvPr/>
        </p:nvSpPr>
        <p:spPr bwMode="auto">
          <a:xfrm>
            <a:off x="4271963" y="4914900"/>
            <a:ext cx="1105668" cy="169863"/>
          </a:xfrm>
          <a:prstGeom prst="rect">
            <a:avLst/>
          </a:prstGeom>
          <a:noFill/>
          <a:ln w="9525">
            <a:noFill/>
            <a:miter lim="800000"/>
          </a:ln>
        </p:spPr>
        <p:txBody>
          <a:bodyPr lIns="0" tIns="0" rIns="0" bIns="0"/>
          <a:lstStyle/>
          <a:p>
            <a:pPr>
              <a:defRPr/>
            </a:pPr>
            <a:r>
              <a:rPr kumimoji="1" lang="en-US" sz="600" dirty="0">
                <a:solidFill>
                  <a:srgbClr val="7F7F7F"/>
                </a:solidFill>
                <a:latin typeface="Arial" panose="020B0604020202020204" pitchFamily="34" charset="0"/>
                <a:cs typeface="Arial" panose="020B0604020202020204" pitchFamily="34" charset="0"/>
              </a:rPr>
              <a:t>© ZTE All rights reserved</a:t>
            </a:r>
            <a:endParaRPr kumimoji="1" lang="en-US" sz="600" dirty="0">
              <a:solidFill>
                <a:srgbClr val="7F7F7F"/>
              </a:solidFill>
              <a:latin typeface="Arial" panose="020B0604020202020204" pitchFamily="34" charset="0"/>
              <a:cs typeface="Arial" panose="020B0604020202020204" pitchFamily="34" charset="0"/>
            </a:endParaRPr>
          </a:p>
        </p:txBody>
      </p:sp>
      <p:sp>
        <p:nvSpPr>
          <p:cNvPr id="7" name="Slide Number Placeholder 5"/>
          <p:cNvSpPr>
            <a:spLocks noGrp="1"/>
          </p:cNvSpPr>
          <p:nvPr/>
        </p:nvSpPr>
        <p:spPr bwMode="auto">
          <a:xfrm>
            <a:off x="238125" y="4849813"/>
            <a:ext cx="419100" cy="365125"/>
          </a:xfrm>
          <a:prstGeom prst="rect">
            <a:avLst/>
          </a:prstGeom>
          <a:noFill/>
          <a:ln w="9525">
            <a:noFill/>
            <a:miter lim="800000"/>
          </a:ln>
        </p:spPr>
        <p:txBody>
          <a:bodyPr anchor="ctr"/>
          <a:lstStyle/>
          <a:p>
            <a:pPr>
              <a:defRPr/>
            </a:pPr>
            <a:fld id="{D9DD1A95-C1D4-4F9A-857F-0557B7623FF8}" type="slidenum">
              <a:rPr lang="en-US" sz="800">
                <a:solidFill>
                  <a:srgbClr val="404040"/>
                </a:solidFill>
                <a:latin typeface="Arial" panose="020B0604020202020204" pitchFamily="34" charset="0"/>
                <a:cs typeface="Arial" panose="020B0604020202020204" pitchFamily="34" charset="0"/>
              </a:rPr>
            </a:fld>
            <a:endParaRPr lang="en-US" sz="800">
              <a:solidFill>
                <a:srgbClr val="404040"/>
              </a:solidFill>
              <a:latin typeface="Arial" panose="020B0604020202020204" pitchFamily="34" charset="0"/>
              <a:cs typeface="Arial" panose="020B0604020202020204" pitchFamily="34" charset="0"/>
            </a:endParaRPr>
          </a:p>
        </p:txBody>
      </p:sp>
      <p:sp>
        <p:nvSpPr>
          <p:cNvPr id="8" name="Rectangle 8"/>
          <p:cNvSpPr>
            <a:spLocks noChangeArrowheads="1"/>
          </p:cNvSpPr>
          <p:nvPr/>
        </p:nvSpPr>
        <p:spPr bwMode="auto">
          <a:xfrm>
            <a:off x="9236075" y="2563813"/>
            <a:ext cx="1360488" cy="1247775"/>
          </a:xfrm>
          <a:prstGeom prst="rect">
            <a:avLst/>
          </a:prstGeom>
          <a:noFill/>
          <a:ln w="9525">
            <a:noFill/>
            <a:miter lim="800000"/>
          </a:ln>
        </p:spPr>
        <p:txBody>
          <a:bodyPr lIns="93442" tIns="46725" rIns="93442" bIns="46725" anchor="b" anchorCtr="1">
            <a:spAutoFit/>
          </a:bodyPr>
          <a:lstStyle/>
          <a:p>
            <a:pPr defTabSz="934720">
              <a:defRPr/>
            </a:pPr>
            <a:r>
              <a:rPr lang="en-US" sz="900" noProof="1">
                <a:solidFill>
                  <a:schemeClr val="bg1"/>
                </a:solidFill>
                <a:latin typeface="Arial" panose="020B0604020202020204" pitchFamily="34" charset="0"/>
                <a:ea typeface="Heiti SC Light"/>
                <a:cs typeface="Arial" panose="020B0604020202020204" pitchFamily="34" charset="0"/>
              </a:rPr>
              <a:t>T</a:t>
            </a:r>
            <a:r>
              <a:rPr lang="en-US" altLang="zh-CN" sz="900" noProof="1">
                <a:solidFill>
                  <a:schemeClr val="bg1"/>
                </a:solidFill>
                <a:latin typeface="Arial" panose="020B0604020202020204" pitchFamily="34" charset="0"/>
                <a:ea typeface="Heiti SC Light"/>
                <a:cs typeface="Arial" panose="020B0604020202020204" pitchFamily="34" charset="0"/>
              </a:rPr>
              <a:t>itle:</a:t>
            </a:r>
            <a:endParaRPr lang="en-US" altLang="ja-JP" sz="900" noProof="1">
              <a:solidFill>
                <a:schemeClr val="bg1"/>
              </a:solidFill>
              <a:latin typeface="Arial" panose="020B0604020202020204" pitchFamily="34" charset="0"/>
              <a:ea typeface="Heiti SC Light"/>
              <a:cs typeface="Arial" panose="020B0604020202020204" pitchFamily="34" charset="0"/>
            </a:endParaRPr>
          </a:p>
          <a:p>
            <a:pPr defTabSz="934720">
              <a:defRPr/>
            </a:pPr>
            <a:r>
              <a:rPr lang="en-US" altLang="zh-CN" sz="800" noProof="1">
                <a:solidFill>
                  <a:schemeClr val="bg1"/>
                </a:solidFill>
                <a:latin typeface="Arial" panose="020B0604020202020204" pitchFamily="34" charset="0"/>
                <a:ea typeface="Heiti SC Light"/>
                <a:cs typeface="Arial" panose="020B0604020202020204" pitchFamily="34" charset="0"/>
              </a:rPr>
              <a:t>Type</a:t>
            </a:r>
            <a:r>
              <a:rPr lang="en-US" altLang="ja-JP" sz="800" noProof="1">
                <a:solidFill>
                  <a:schemeClr val="bg1"/>
                </a:solidFill>
                <a:latin typeface="Arial" panose="020B0604020202020204" pitchFamily="34" charset="0"/>
                <a:ea typeface="Heiti SC Light"/>
                <a:cs typeface="Arial" panose="020B0604020202020204" pitchFamily="34" charset="0"/>
              </a:rPr>
              <a:t>: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ea typeface="Heiti SC Light"/>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a:t>
            </a:r>
            <a:r>
              <a:rPr lang="en-US" altLang="ja-JP" sz="800" noProof="1">
                <a:solidFill>
                  <a:schemeClr val="bg1"/>
                </a:solidFill>
                <a:latin typeface="Arial" panose="020B0604020202020204" pitchFamily="34" charset="0"/>
                <a:ea typeface="Heiti SC Light"/>
                <a:cs typeface="Heiti SC Light"/>
              </a:rPr>
              <a:t>22-24</a:t>
            </a:r>
            <a:r>
              <a:rPr lang="en-US" altLang="zh-CN" sz="800" noProof="1">
                <a:solidFill>
                  <a:schemeClr val="bg1"/>
                </a:solidFill>
                <a:latin typeface="Arial" panose="020B0604020202020204" pitchFamily="34" charset="0"/>
                <a:ea typeface="Heiti SC Light"/>
                <a:cs typeface="Heiti SC Light"/>
              </a:rPr>
              <a:t>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a:t>
            </a:r>
            <a:r>
              <a:rPr lang="en-US" altLang="zh-CN" sz="800" noProof="1">
                <a:solidFill>
                  <a:schemeClr val="bg1"/>
                </a:solidFill>
                <a:latin typeface="Arial" panose="020B0604020202020204" pitchFamily="34" charset="0"/>
                <a:ea typeface="Heiti SC Light"/>
                <a:cs typeface="Heiti SC Light"/>
              </a:rPr>
              <a:t>olor</a:t>
            </a: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he ZTE blue</a:t>
            </a:r>
            <a:r>
              <a:rPr lang="en-US" altLang="ja-JP" sz="800" noProof="1">
                <a:solidFill>
                  <a:schemeClr val="bg1"/>
                </a:solidFill>
                <a:latin typeface="Arial" panose="020B0604020202020204" pitchFamily="34" charset="0"/>
                <a:ea typeface="Heiti SC Light"/>
                <a:cs typeface="Heiti SC Light"/>
              </a:rPr>
              <a:t> </a:t>
            </a:r>
            <a:endParaRPr lang="en-US" altLang="ja-JP" sz="800" noProof="1">
              <a:solidFill>
                <a:schemeClr val="bg1"/>
              </a:solidFill>
              <a:latin typeface="Arial" panose="020B0604020202020204" pitchFamily="34" charset="0"/>
              <a:ea typeface="Heiti SC Light"/>
              <a:cs typeface="Heiti SC Light"/>
            </a:endParaRPr>
          </a:p>
          <a:p>
            <a:pPr defTabSz="934720">
              <a:defRPr/>
            </a:pPr>
            <a:endParaRPr lang="en-US" altLang="zh-CN" sz="900" noProof="1">
              <a:solidFill>
                <a:schemeClr val="bg1"/>
              </a:solidFill>
              <a:latin typeface="Arial" panose="020B0604020202020204" pitchFamily="34" charset="0"/>
              <a:ea typeface="Heiti SC Light"/>
              <a:cs typeface="Heiti SC Light"/>
            </a:endParaRPr>
          </a:p>
          <a:p>
            <a:pPr defTabSz="934720">
              <a:defRPr/>
            </a:pPr>
            <a:r>
              <a:rPr lang="en-US" altLang="zh-CN" sz="900" noProof="1">
                <a:solidFill>
                  <a:schemeClr val="bg1"/>
                </a:solidFill>
                <a:latin typeface="Arial" panose="020B0604020202020204" pitchFamily="34" charset="0"/>
                <a:ea typeface="Heiti SC Light"/>
                <a:cs typeface="Heiti SC Light"/>
              </a:rPr>
              <a:t>Subtitle:</a:t>
            </a:r>
            <a:endParaRPr lang="en-US" altLang="ja-JP" sz="9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T</a:t>
            </a:r>
            <a:r>
              <a:rPr lang="en-US" altLang="zh-CN" sz="800" noProof="1">
                <a:solidFill>
                  <a:schemeClr val="bg1"/>
                </a:solidFill>
                <a:latin typeface="Arial" panose="020B0604020202020204" pitchFamily="34" charset="0"/>
                <a:ea typeface="Heiti SC Light"/>
                <a:cs typeface="Heiti SC Light"/>
              </a:rPr>
              <a:t>ype: </a:t>
            </a:r>
            <a:r>
              <a:rPr lang="en-US" altLang="ja-JP" sz="800" noProof="1">
                <a:solidFill>
                  <a:schemeClr val="bg1"/>
                </a:solidFill>
                <a:latin typeface="Arial" panose="020B0604020202020204" pitchFamily="34" charset="0"/>
                <a:ea typeface="MS PGothic" panose="020B0600070205080204" pitchFamily="34" charset="-128"/>
                <a:cs typeface="Arial" panose="020B0604020202020204" pitchFamily="34" charset="0"/>
              </a:rPr>
              <a:t>Arial</a:t>
            </a:r>
            <a:endParaRPr lang="en-US" sz="800">
              <a:solidFill>
                <a:schemeClr val="bg1"/>
              </a:solidFill>
              <a:latin typeface="Arial" panose="020B0604020202020204" pitchFamily="34" charset="0"/>
              <a:cs typeface="Arial" panose="020B0604020202020204" pitchFamily="34" charset="0"/>
            </a:endParaRPr>
          </a:p>
          <a:p>
            <a:pPr defTabSz="934720">
              <a:defRPr/>
            </a:pPr>
            <a:r>
              <a:rPr lang="en-US" sz="800" noProof="1">
                <a:solidFill>
                  <a:schemeClr val="bg1"/>
                </a:solidFill>
                <a:latin typeface="Arial" panose="020B0604020202020204" pitchFamily="34" charset="0"/>
                <a:ea typeface="Heiti SC Light"/>
                <a:cs typeface="Heiti SC Light"/>
              </a:rPr>
              <a:t>S</a:t>
            </a:r>
            <a:r>
              <a:rPr lang="en-US" altLang="zh-CN" sz="800" noProof="1">
                <a:solidFill>
                  <a:schemeClr val="bg1"/>
                </a:solidFill>
                <a:latin typeface="Arial" panose="020B0604020202020204" pitchFamily="34" charset="0"/>
                <a:ea typeface="Heiti SC Light"/>
                <a:cs typeface="Heiti SC Light"/>
              </a:rPr>
              <a:t>ize</a:t>
            </a:r>
            <a:r>
              <a:rPr lang="en-US" sz="800" noProof="1">
                <a:solidFill>
                  <a:schemeClr val="bg1"/>
                </a:solidFill>
                <a:latin typeface="Arial" panose="020B0604020202020204" pitchFamily="34" charset="0"/>
                <a:ea typeface="Heiti SC Light"/>
                <a:cs typeface="Heiti SC Light"/>
              </a:rPr>
              <a:t>：14-</a:t>
            </a:r>
            <a:r>
              <a:rPr lang="en-US" altLang="ja-JP" sz="800" noProof="1">
                <a:solidFill>
                  <a:schemeClr val="bg1"/>
                </a:solidFill>
                <a:latin typeface="Arial" panose="020B0604020202020204" pitchFamily="34" charset="0"/>
                <a:ea typeface="Heiti SC Light"/>
                <a:cs typeface="Heiti SC Light"/>
              </a:rPr>
              <a:t>18pt</a:t>
            </a:r>
            <a:endParaRPr lang="en-US" altLang="ja-JP" sz="800" noProof="1">
              <a:solidFill>
                <a:schemeClr val="bg1"/>
              </a:solidFill>
              <a:latin typeface="Arial" panose="020B0604020202020204" pitchFamily="34" charset="0"/>
              <a:ea typeface="Heiti SC Light"/>
              <a:cs typeface="Heiti SC Light"/>
            </a:endParaRPr>
          </a:p>
          <a:p>
            <a:pPr defTabSz="934720">
              <a:defRPr/>
            </a:pPr>
            <a:r>
              <a:rPr lang="en-US" sz="800" noProof="1">
                <a:solidFill>
                  <a:schemeClr val="bg1"/>
                </a:solidFill>
                <a:latin typeface="Arial" panose="020B0604020202020204" pitchFamily="34" charset="0"/>
                <a:ea typeface="Heiti SC Light"/>
                <a:cs typeface="Heiti SC Light"/>
              </a:rPr>
              <a:t>Color: The </a:t>
            </a:r>
            <a:r>
              <a:rPr lang="en-US" altLang="zh-CN" sz="800" noProof="1">
                <a:solidFill>
                  <a:schemeClr val="bg1"/>
                </a:solidFill>
                <a:latin typeface="Arial" panose="020B0604020202020204" pitchFamily="34" charset="0"/>
                <a:ea typeface="Heiti SC Light"/>
                <a:cs typeface="Heiti SC Light"/>
              </a:rPr>
              <a:t>ZTE green</a:t>
            </a:r>
            <a:endParaRPr lang="en-US" altLang="ja-JP" sz="800" noProof="1">
              <a:solidFill>
                <a:schemeClr val="bg1"/>
              </a:solidFill>
              <a:latin typeface="Arial" panose="020B0604020202020204" pitchFamily="34" charset="0"/>
              <a:ea typeface="Heiti SC Light"/>
              <a:cs typeface="Heiti SC Light"/>
            </a:endParaRPr>
          </a:p>
        </p:txBody>
      </p:sp>
      <p:grpSp>
        <p:nvGrpSpPr>
          <p:cNvPr id="9" name="组 5"/>
          <p:cNvGrpSpPr/>
          <p:nvPr/>
        </p:nvGrpSpPr>
        <p:grpSpPr bwMode="auto">
          <a:xfrm>
            <a:off x="9364663" y="3851275"/>
            <a:ext cx="1392237" cy="989013"/>
            <a:chOff x="9286278" y="1725515"/>
            <a:chExt cx="1392554" cy="989008"/>
          </a:xfrm>
        </p:grpSpPr>
        <p:grpSp>
          <p:nvGrpSpPr>
            <p:cNvPr id="10" name="组 6"/>
            <p:cNvGrpSpPr/>
            <p:nvPr/>
          </p:nvGrpSpPr>
          <p:grpSpPr bwMode="auto">
            <a:xfrm>
              <a:off x="9286278" y="1725515"/>
              <a:ext cx="935158" cy="254390"/>
              <a:chOff x="9286278" y="1725515"/>
              <a:chExt cx="935158" cy="254390"/>
            </a:xfrm>
          </p:grpSpPr>
          <p:sp>
            <p:nvSpPr>
              <p:cNvPr id="16"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7" name="文本框 19"/>
              <p:cNvSpPr txBox="1">
                <a:spLocks noChangeArrowheads="1"/>
              </p:cNvSpPr>
              <p:nvPr/>
            </p:nvSpPr>
            <p:spPr bwMode="auto">
              <a:xfrm>
                <a:off x="9503815" y="1757265"/>
                <a:ext cx="717713" cy="198437"/>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G143, B212</a:t>
                </a:r>
                <a:endParaRPr kumimoji="1" lang="zh-CN" altLang="en-US" sz="700" i="1">
                  <a:solidFill>
                    <a:schemeClr val="bg1"/>
                  </a:solidFill>
                  <a:latin typeface="Arial" panose="020B0604020202020204" pitchFamily="34" charset="0"/>
                  <a:cs typeface="Arial" panose="020B0604020202020204" pitchFamily="34" charset="0"/>
                </a:endParaRPr>
              </a:p>
            </p:txBody>
          </p:sp>
        </p:grpSp>
        <p:grpSp>
          <p:nvGrpSpPr>
            <p:cNvPr id="11" name="组 9"/>
            <p:cNvGrpSpPr/>
            <p:nvPr/>
          </p:nvGrpSpPr>
          <p:grpSpPr bwMode="auto">
            <a:xfrm>
              <a:off x="9286278" y="2098975"/>
              <a:ext cx="1199362" cy="254390"/>
              <a:chOff x="9286278" y="2098975"/>
              <a:chExt cx="1199362" cy="254390"/>
            </a:xfrm>
          </p:grpSpPr>
          <p:sp>
            <p:nvSpPr>
              <p:cNvPr id="14" name="矩形 13"/>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5" name="文本框 15"/>
              <p:cNvSpPr txBox="1">
                <a:spLocks noChangeArrowheads="1"/>
              </p:cNvSpPr>
              <p:nvPr/>
            </p:nvSpPr>
            <p:spPr bwMode="auto">
              <a:xfrm>
                <a:off x="9503815" y="2130326"/>
                <a:ext cx="981298" cy="198436"/>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R140,G198, B62</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12" name="矩形 11"/>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latin typeface="Arial" panose="020B0604020202020204" pitchFamily="34" charset="0"/>
                <a:cs typeface="Arial" panose="020B0604020202020204" pitchFamily="34" charset="0"/>
              </a:endParaRPr>
            </a:p>
          </p:txBody>
        </p:sp>
        <p:sp>
          <p:nvSpPr>
            <p:cNvPr id="13" name="文本框 12"/>
            <p:cNvSpPr txBox="1">
              <a:spLocks noChangeArrowheads="1"/>
            </p:cNvSpPr>
            <p:nvPr/>
          </p:nvSpPr>
          <p:spPr bwMode="auto">
            <a:xfrm>
              <a:off x="9503815" y="2490686"/>
              <a:ext cx="1175017" cy="200024"/>
            </a:xfrm>
            <a:prstGeom prst="rect">
              <a:avLst/>
            </a:prstGeom>
            <a:noFill/>
            <a:ln w="9525">
              <a:noFill/>
              <a:miter lim="800000"/>
            </a:ln>
          </p:spPr>
          <p:txBody>
            <a:bodyPr>
              <a:spAutoFit/>
            </a:bodyPr>
            <a:lstStyle/>
            <a:p>
              <a:pPr>
                <a:defRPr/>
              </a:pPr>
              <a:r>
                <a:rPr kumimoji="1" lang="en-US" altLang="zh-CN" sz="700" i="1">
                  <a:solidFill>
                    <a:schemeClr val="bg1"/>
                  </a:solidFill>
                  <a:latin typeface="Arial" panose="020B0604020202020204" pitchFamily="34" charset="0"/>
                  <a:cs typeface="Arial" panose="020B0604020202020204" pitchFamily="34" charset="0"/>
                </a:rPr>
                <a:t>R90,G203, B245</a:t>
              </a:r>
              <a:endParaRPr kumimoji="1" lang="zh-CN" altLang="en-US" sz="700" i="1">
                <a:solidFill>
                  <a:schemeClr val="bg1"/>
                </a:solidFill>
                <a:latin typeface="Arial" panose="020B0604020202020204" pitchFamily="34" charset="0"/>
                <a:cs typeface="Arial" panose="020B0604020202020204" pitchFamily="34" charset="0"/>
              </a:endParaRPr>
            </a:p>
          </p:txBody>
        </p:sp>
      </p:grpSp>
      <p:sp>
        <p:nvSpPr>
          <p:cNvPr id="23" name="文本占位符 2"/>
          <p:cNvSpPr>
            <a:spLocks noGrp="1"/>
          </p:cNvSpPr>
          <p:nvPr>
            <p:ph idx="11"/>
          </p:nvPr>
        </p:nvSpPr>
        <p:spPr>
          <a:xfrm>
            <a:off x="5678397" y="1270076"/>
            <a:ext cx="3171501" cy="3346880"/>
          </a:xfrm>
          <a:prstGeom prst="rect">
            <a:avLst/>
          </a:prstGeom>
        </p:spPr>
        <p:txBody>
          <a:bodyPr rtlCol="0">
            <a:noAutofit/>
          </a:bodyPr>
          <a:lstStyle>
            <a:lvl1pPr>
              <a:defRPr kumimoji="1" lang="zh-CN" altLang="en-US" sz="1800" baseline="0" dirty="0" smtClean="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400" b="0" i="0" kern="1200" dirty="0" smtClean="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stStyle>
          <a:p>
            <a:pPr lvl="0"/>
            <a:r>
              <a:rPr lang="en-US" altLang="zh-CN"/>
              <a:t>Click to edit Master text styles</a:t>
            </a:r>
            <a:endParaRPr lang="en-US" altLang="zh-CN"/>
          </a:p>
          <a:p>
            <a:pPr lvl="1"/>
            <a:r>
              <a:rPr lang="en-US" altLang="zh-CN"/>
              <a:t>Second level</a:t>
            </a:r>
            <a:endParaRPr lang="en-US" altLang="zh-CN"/>
          </a:p>
        </p:txBody>
      </p:sp>
      <p:sp>
        <p:nvSpPr>
          <p:cNvPr id="25" name="文本占位符 2"/>
          <p:cNvSpPr>
            <a:spLocks noGrp="1"/>
          </p:cNvSpPr>
          <p:nvPr>
            <p:ph idx="12"/>
          </p:nvPr>
        </p:nvSpPr>
        <p:spPr>
          <a:xfrm>
            <a:off x="336136" y="1270076"/>
            <a:ext cx="5041495" cy="3346880"/>
          </a:xfrm>
          <a:prstGeom prst="rect">
            <a:avLst/>
          </a:prstGeom>
        </p:spPr>
        <p:txBody>
          <a:bodyPr rtlCol="0">
            <a:noAutofit/>
          </a:bodyPr>
          <a:lstStyle>
            <a:lvl1pPr>
              <a:defRPr kumimoji="1" lang="zh-CN" altLang="en-US" sz="1800" baseline="0" dirty="0" smtClean="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400" b="0" i="0" kern="1200" dirty="0" smtClean="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stStyle>
          <a:p>
            <a:pPr lvl="0"/>
            <a:r>
              <a:rPr lang="en-US" altLang="zh-CN"/>
              <a:t>Click to edit Master text styles</a:t>
            </a:r>
            <a:endParaRPr lang="en-US" altLang="zh-CN"/>
          </a:p>
          <a:p>
            <a:pPr lvl="1"/>
            <a:r>
              <a:rPr lang="en-US" altLang="zh-CN"/>
              <a:t>Second level</a:t>
            </a:r>
            <a:endParaRPr lang="en-US" altLang="zh-CN"/>
          </a:p>
        </p:txBody>
      </p:sp>
      <p:sp>
        <p:nvSpPr>
          <p:cNvPr id="26" name="标题 13"/>
          <p:cNvSpPr>
            <a:spLocks noGrp="1"/>
          </p:cNvSpPr>
          <p:nvPr>
            <p:ph type="title"/>
          </p:nvPr>
        </p:nvSpPr>
        <p:spPr>
          <a:xfrm>
            <a:off x="336137" y="411131"/>
            <a:ext cx="8513762" cy="723727"/>
          </a:xfrm>
        </p:spPr>
        <p:txBody>
          <a:bodyPr rtlCol="0">
            <a:noAutofit/>
          </a:bodyPr>
          <a:lstStyle>
            <a:lvl1pPr>
              <a:defRPr lang="zh-CN" altLang="en-US" b="1" dirty="0">
                <a:solidFill>
                  <a:srgbClr val="008FD4"/>
                </a:solidFill>
                <a:latin typeface="Arial" panose="020B0604020202020204" pitchFamily="34" charset="0"/>
                <a:cs typeface="Arial" panose="020B0604020202020204" pitchFamily="34" charset="0"/>
              </a:defRPr>
            </a:lvl1pPr>
          </a:lstStyle>
          <a:p>
            <a:pPr lvl="0"/>
            <a:r>
              <a:rPr lang="en-US" altLang="zh-CN"/>
              <a:t>Click to edit Master title style</a:t>
            </a:r>
            <a:endParaRPr lang="zh-CN" altLang="en-US" dirty="0"/>
          </a:p>
        </p:txBody>
      </p:sp>
      <p:sp>
        <p:nvSpPr>
          <p:cNvPr id="20" name="TextBox 18"/>
          <p:cNvSpPr txBox="1">
            <a:spLocks noChangeArrowheads="1"/>
          </p:cNvSpPr>
          <p:nvPr userDrawn="1"/>
        </p:nvSpPr>
        <p:spPr bwMode="auto">
          <a:xfrm>
            <a:off x="8036089" y="208724"/>
            <a:ext cx="896938" cy="404813"/>
          </a:xfrm>
          <a:prstGeom prst="rect">
            <a:avLst/>
          </a:prstGeom>
          <a:noFill/>
          <a:ln w="9525">
            <a:noFill/>
            <a:miter lim="800000"/>
          </a:ln>
        </p:spPr>
        <p:txBody>
          <a:bodyPr lIns="0" tIns="0" rIns="0" bIns="0"/>
          <a:ls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en-US" sz="1000" dirty="0">
                <a:solidFill>
                  <a:srgbClr val="404040"/>
                </a:solidFill>
                <a:latin typeface="Arial" panose="020B0604020202020204" pitchFamily="34" charset="0"/>
                <a:cs typeface="Arial" panose="020B0604020202020204" pitchFamily="34" charset="0"/>
              </a:rPr>
              <a:t>Confidential</a:t>
            </a:r>
            <a:r>
              <a:rPr lang="en-US" sz="1000" b="1" dirty="0">
                <a:solidFill>
                  <a:srgbClr val="404040"/>
                </a:solidFill>
                <a:latin typeface="Arial" panose="020B0604020202020204" pitchFamily="34" charset="0"/>
                <a:ea typeface="Heiti SC Light"/>
                <a:cs typeface="Arial" panose="020B0604020202020204" pitchFamily="34" charset="0"/>
              </a:rPr>
              <a:t>▲</a:t>
            </a:r>
            <a:endParaRPr kumimoji="1" lang="en-US" sz="1000" b="1" dirty="0">
              <a:solidFill>
                <a:srgbClr val="404040"/>
              </a:solidFill>
              <a:latin typeface="Arial" panose="020B0604020202020204" pitchFamily="34" charset="0"/>
              <a:ea typeface="Heiti SC Light"/>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感谢">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96858" y="1493618"/>
            <a:ext cx="6144216" cy="1115297"/>
          </a:xfrm>
        </p:spPr>
        <p:txBody>
          <a:bodyPr rtlCol="0">
            <a:noAutofit/>
          </a:bodyPr>
          <a:lstStyle>
            <a:lvl1pPr>
              <a:defRPr lang="en-US" sz="4000" baseline="0" dirty="0">
                <a:solidFill>
                  <a:schemeClr val="bg1"/>
                </a:solidFill>
                <a:latin typeface="Arial" panose="020B0604020202020204" pitchFamily="34" charset="0"/>
                <a:cs typeface="Arial" panose="020B0604020202020204" pitchFamily="34" charset="0"/>
              </a:defRPr>
            </a:lvl1pPr>
          </a:lstStyle>
          <a:p>
            <a:pPr lvl="0"/>
            <a:r>
              <a:rPr lang="en-US" altLang="zh-CN"/>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333375" y="341313"/>
            <a:ext cx="8516938" cy="722312"/>
          </a:xfrm>
          <a:prstGeom prst="rect">
            <a:avLst/>
          </a:prstGeom>
          <a:noFill/>
          <a:ln w="9525">
            <a:noFill/>
            <a:miter lim="800000"/>
          </a:ln>
        </p:spPr>
        <p:txBody>
          <a:bodyPr vert="horz" wrap="square" lIns="0" tIns="0" rIns="0" bIns="0" numCol="1" anchor="t"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358775" y="1200150"/>
            <a:ext cx="8491538" cy="3189288"/>
          </a:xfrm>
          <a:prstGeom prst="rect">
            <a:avLst/>
          </a:prstGeom>
          <a:noFill/>
          <a:ln w="9525">
            <a:noFill/>
            <a:miter lim="800000"/>
          </a:ln>
        </p:spPr>
        <p:txBody>
          <a:bodyPr vert="horz" wrap="square" lIns="0" tIns="0" rIns="0" bIns="0" numCol="1" anchor="t" anchorCtr="0" compatLnSpc="1"/>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1" fontAlgn="base" hangingPunct="1">
        <a:spcBef>
          <a:spcPct val="0"/>
        </a:spcBef>
        <a:spcAft>
          <a:spcPct val="0"/>
        </a:spcAft>
        <a:defRPr kumimoji="1" lang="zh-CN" altLang="en-US" sz="2400" kern="1200" dirty="0">
          <a:solidFill>
            <a:schemeClr val="tx1"/>
          </a:solidFill>
          <a:latin typeface="+mn-lt"/>
          <a:ea typeface="微软雅黑" panose="020B0503020204020204" charset="-122"/>
          <a:cs typeface="+mn-cs"/>
        </a:defRPr>
      </a:lvl1pPr>
      <a:lvl2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2pPr>
      <a:lvl3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3pPr>
      <a:lvl4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4pPr>
      <a:lvl5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p:titleStyle>
    <p:bodyStyle>
      <a:lvl1pPr algn="l" defTabSz="457200" rtl="0" eaLnBrk="1" fontAlgn="base" hangingPunct="1">
        <a:lnSpc>
          <a:spcPct val="120000"/>
        </a:lnSpc>
        <a:spcBef>
          <a:spcPct val="20000"/>
        </a:spcBef>
        <a:spcAft>
          <a:spcPct val="0"/>
        </a:spcAft>
        <a:buFont typeface="Arial" panose="020B0604020202020204" pitchFamily="34" charset="0"/>
        <a:defRPr sz="2000" kern="1200">
          <a:solidFill>
            <a:schemeClr val="tx1"/>
          </a:solidFill>
          <a:latin typeface="+mn-lt"/>
          <a:ea typeface="微软雅黑" panose="020B0503020204020204" charset="-122"/>
          <a:cs typeface="+mn-cs"/>
        </a:defRPr>
      </a:lvl1pPr>
      <a:lvl2pPr marL="742950" indent="-285750" algn="l" defTabSz="457200" rtl="0" eaLnBrk="1" fontAlgn="base" hangingPunct="1">
        <a:lnSpc>
          <a:spcPct val="120000"/>
        </a:lnSpc>
        <a:spcBef>
          <a:spcPct val="20000"/>
        </a:spcBef>
        <a:spcAft>
          <a:spcPct val="0"/>
        </a:spcAft>
        <a:buFont typeface="Arial" panose="020B0604020202020204" pitchFamily="34" charset="0"/>
        <a:buChar char="–"/>
        <a:defRPr kern="1200">
          <a:solidFill>
            <a:schemeClr val="tx1"/>
          </a:solidFill>
          <a:latin typeface="+mn-lt"/>
          <a:ea typeface="微软雅黑" panose="020B0503020204020204" charset="-122"/>
          <a:cs typeface="+mn-cs"/>
        </a:defRPr>
      </a:lvl2pPr>
      <a:lvl3pPr marL="1143000" indent="-228600" algn="l" defTabSz="457200" rtl="0" eaLnBrk="1" fontAlgn="base" hangingPunct="1">
        <a:lnSpc>
          <a:spcPct val="120000"/>
        </a:lnSpc>
        <a:spcBef>
          <a:spcPct val="20000"/>
        </a:spcBef>
        <a:spcAft>
          <a:spcPct val="0"/>
        </a:spcAft>
        <a:buFont typeface="Arial" panose="020B0604020202020204" pitchFamily="34" charset="0"/>
        <a:buChar char="•"/>
        <a:defRPr sz="1600" kern="1200">
          <a:solidFill>
            <a:schemeClr val="tx1"/>
          </a:solidFill>
          <a:latin typeface="+mn-lt"/>
          <a:ea typeface="微软雅黑" panose="020B0503020204020204" charset="-122"/>
          <a:cs typeface="+mn-cs"/>
        </a:defRPr>
      </a:lvl3pPr>
      <a:lvl4pPr marL="1600200" indent="-228600" algn="l" defTabSz="457200" rtl="0" eaLnBrk="1" fontAlgn="base" hangingPunct="1">
        <a:lnSpc>
          <a:spcPct val="120000"/>
        </a:lnSpc>
        <a:spcBef>
          <a:spcPct val="20000"/>
        </a:spcBef>
        <a:spcAft>
          <a:spcPct val="0"/>
        </a:spcAft>
        <a:buFont typeface="Arial" panose="020B0604020202020204" pitchFamily="34" charset="0"/>
        <a:buChar char="–"/>
        <a:defRPr sz="1400" kern="1200">
          <a:solidFill>
            <a:schemeClr val="tx1"/>
          </a:solidFill>
          <a:latin typeface="+mn-lt"/>
          <a:ea typeface="微软雅黑" panose="020B0503020204020204" charset="-122"/>
          <a:cs typeface="+mn-cs"/>
        </a:defRPr>
      </a:lvl4pPr>
      <a:lvl5pPr marL="2057400" indent="-228600" algn="l" defTabSz="457200" rtl="0" eaLnBrk="1" fontAlgn="base" hangingPunct="1">
        <a:lnSpc>
          <a:spcPct val="120000"/>
        </a:lnSpc>
        <a:spcBef>
          <a:spcPct val="20000"/>
        </a:spcBef>
        <a:spcAft>
          <a:spcPct val="0"/>
        </a:spcAft>
        <a:buFont typeface="Arial" panose="020B0604020202020204" pitchFamily="34" charset="0"/>
        <a:buChar char="»"/>
        <a:defRPr sz="1200" kern="1200">
          <a:solidFill>
            <a:schemeClr val="tx1"/>
          </a:solidFill>
          <a:latin typeface="+mn-lt"/>
          <a:ea typeface="微软雅黑" panose="020B0503020204020204" charset="-122"/>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vmlDrawing" Target="../drawings/vmlDrawing1.v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zh-CN" sz="2000" dirty="0"/>
              <a:t>ZTE Corporation</a:t>
            </a:r>
            <a:endParaRPr lang="en-US" altLang="zh-CN" dirty="0"/>
          </a:p>
          <a:p>
            <a:endParaRPr lang="zh-CN" altLang="en-US" dirty="0"/>
          </a:p>
        </p:txBody>
      </p:sp>
      <p:sp>
        <p:nvSpPr>
          <p:cNvPr id="2" name="Title 1"/>
          <p:cNvSpPr>
            <a:spLocks noGrp="1"/>
          </p:cNvSpPr>
          <p:nvPr>
            <p:ph type="ctrTitle"/>
          </p:nvPr>
        </p:nvSpPr>
        <p:spPr>
          <a:xfrm>
            <a:off x="429895" y="1150620"/>
            <a:ext cx="6869430" cy="1072515"/>
          </a:xfrm>
        </p:spPr>
        <p:txBody>
          <a:bodyPr/>
          <a:lstStyle/>
          <a:p>
            <a:r>
              <a:rPr lang="zh-CN" altLang="en-US" sz="3200" dirty="0"/>
              <a:t>Discussion Paper o</a:t>
            </a:r>
            <a:r>
              <a:rPr lang="en-US" altLang="zh-CN" sz="3200" dirty="0"/>
              <a:t>n</a:t>
            </a:r>
            <a:r>
              <a:rPr lang="zh-CN" altLang="en-US" sz="3200" dirty="0"/>
              <a:t> </a:t>
            </a:r>
            <a:r>
              <a:rPr lang="en-US" altLang="zh-CN" sz="3200" dirty="0"/>
              <a:t>Measurement Data Collection</a:t>
            </a:r>
            <a:endParaRPr lang="en-US" altLang="zh-CN" sz="3200" dirty="0"/>
          </a:p>
        </p:txBody>
      </p:sp>
      <p:sp>
        <p:nvSpPr>
          <p:cNvPr id="12295" name="Text Box 14"/>
          <p:cNvSpPr txBox="1"/>
          <p:nvPr/>
        </p:nvSpPr>
        <p:spPr>
          <a:xfrm>
            <a:off x="118110" y="156845"/>
            <a:ext cx="4352925" cy="583565"/>
          </a:xfrm>
          <a:prstGeom prst="rect">
            <a:avLst/>
          </a:prstGeom>
          <a:noFill/>
          <a:ln w="9525">
            <a:noFill/>
          </a:ln>
        </p:spPr>
        <p:txBody>
          <a:bodyPr wrap="square" anchor="t">
            <a:spAutoFit/>
          </a:bodyPr>
          <a:lstStyle/>
          <a:p>
            <a:pPr lvl="0"/>
            <a:r>
              <a:rPr lang="sv-SE" altLang="en-US" sz="1600" b="1" dirty="0">
                <a:solidFill>
                  <a:schemeClr val="bg1"/>
                </a:solidFill>
                <a:latin typeface="Arial" panose="020B0604020202020204" pitchFamily="34" charset="0"/>
              </a:rPr>
              <a:t>3GPP TSG-SA WG</a:t>
            </a:r>
            <a:r>
              <a:rPr lang="en-US" altLang="sv-SE" sz="1600" b="1" dirty="0">
                <a:solidFill>
                  <a:schemeClr val="bg1"/>
                </a:solidFill>
                <a:latin typeface="Arial" panose="020B0604020202020204" pitchFamily="34" charset="0"/>
              </a:rPr>
              <a:t>1</a:t>
            </a:r>
            <a:r>
              <a:rPr lang="sv-SE" altLang="en-US" sz="1600" b="1" dirty="0">
                <a:solidFill>
                  <a:schemeClr val="bg1"/>
                </a:solidFill>
                <a:latin typeface="Arial" panose="020B0604020202020204" pitchFamily="34" charset="0"/>
              </a:rPr>
              <a:t> </a:t>
            </a:r>
            <a:r>
              <a:rPr lang="en-US" altLang="sv-SE" sz="1600" b="1" dirty="0">
                <a:solidFill>
                  <a:schemeClr val="bg1"/>
                </a:solidFill>
                <a:latin typeface="Arial" panose="020B0604020202020204" pitchFamily="34" charset="0"/>
              </a:rPr>
              <a:t>e</a:t>
            </a:r>
            <a:r>
              <a:rPr lang="sv-SE" altLang="en-US" sz="1600" b="1" dirty="0">
                <a:solidFill>
                  <a:schemeClr val="bg1"/>
                </a:solidFill>
                <a:latin typeface="Arial" panose="020B0604020202020204" pitchFamily="34" charset="0"/>
              </a:rPr>
              <a:t>Meeting #</a:t>
            </a:r>
            <a:r>
              <a:rPr lang="en-US" altLang="sv-SE" sz="1600" b="1" dirty="0">
                <a:solidFill>
                  <a:schemeClr val="bg1"/>
                </a:solidFill>
                <a:latin typeface="Arial" panose="020B0604020202020204" pitchFamily="34" charset="0"/>
              </a:rPr>
              <a:t>99</a:t>
            </a:r>
            <a:r>
              <a:rPr lang="sv-SE" altLang="en-US" sz="1600" b="1" dirty="0">
                <a:solidFill>
                  <a:schemeClr val="bg1"/>
                </a:solidFill>
                <a:latin typeface="Arial" panose="020B0604020202020204" pitchFamily="34" charset="0"/>
              </a:rPr>
              <a:t>-e</a:t>
            </a:r>
            <a:endParaRPr lang="sv-SE" altLang="en-US" sz="1600" b="1" dirty="0">
              <a:solidFill>
                <a:schemeClr val="bg1"/>
              </a:solidFill>
              <a:latin typeface="Arial" panose="020B0604020202020204" pitchFamily="34" charset="0"/>
            </a:endParaRPr>
          </a:p>
          <a:p>
            <a:pPr lvl="0"/>
            <a:r>
              <a:rPr lang="en-US" altLang="en-GB" sz="1600" b="1" dirty="0">
                <a:solidFill>
                  <a:schemeClr val="bg1"/>
                </a:solidFill>
                <a:latin typeface="Arial" panose="020B0604020202020204" pitchFamily="34" charset="0"/>
              </a:rPr>
              <a:t>E</a:t>
            </a:r>
            <a:r>
              <a:rPr lang="en-GB" altLang="en-US" sz="1600" b="1" dirty="0">
                <a:solidFill>
                  <a:schemeClr val="bg1"/>
                </a:solidFill>
                <a:latin typeface="Arial" panose="020B0604020202020204" pitchFamily="34" charset="0"/>
              </a:rPr>
              <a:t>-meeting, </a:t>
            </a:r>
            <a:r>
              <a:rPr lang="en-US" sz="1600" b="1" dirty="0">
                <a:solidFill>
                  <a:schemeClr val="bg1"/>
                </a:solidFill>
                <a:latin typeface="Arial" panose="020B0604020202020204" pitchFamily="34" charset="0"/>
              </a:rPr>
              <a:t>22 Aug</a:t>
            </a:r>
            <a:r>
              <a:rPr lang="en-GB" altLang="en-US" sz="1600" b="1" dirty="0">
                <a:solidFill>
                  <a:schemeClr val="bg1"/>
                </a:solidFill>
                <a:latin typeface="Arial" panose="020B0604020202020204" pitchFamily="34" charset="0"/>
              </a:rPr>
              <a:t> – </a:t>
            </a:r>
            <a:r>
              <a:rPr lang="en-US" altLang="en-GB" sz="1600" b="1" dirty="0">
                <a:solidFill>
                  <a:schemeClr val="bg1"/>
                </a:solidFill>
                <a:latin typeface="Arial" panose="020B0604020202020204" pitchFamily="34" charset="0"/>
              </a:rPr>
              <a:t>1</a:t>
            </a:r>
            <a:r>
              <a:rPr lang="en-GB" altLang="en-US" sz="1600" b="1" dirty="0">
                <a:solidFill>
                  <a:schemeClr val="bg1"/>
                </a:solidFill>
                <a:latin typeface="Arial" panose="020B0604020202020204" pitchFamily="34" charset="0"/>
              </a:rPr>
              <a:t> </a:t>
            </a:r>
            <a:r>
              <a:rPr lang="en-US" altLang="en-GB" sz="1600" b="1" dirty="0">
                <a:solidFill>
                  <a:schemeClr val="bg1"/>
                </a:solidFill>
                <a:latin typeface="Arial" panose="020B0604020202020204" pitchFamily="34" charset="0"/>
              </a:rPr>
              <a:t>Sept</a:t>
            </a:r>
            <a:r>
              <a:rPr lang="en-GB" altLang="en-US" sz="1600" b="1" dirty="0">
                <a:solidFill>
                  <a:schemeClr val="bg1"/>
                </a:solidFill>
                <a:latin typeface="Arial" panose="020B0604020202020204" pitchFamily="34" charset="0"/>
              </a:rPr>
              <a:t> 20</a:t>
            </a:r>
            <a:r>
              <a:rPr lang="en-US" altLang="en-GB" sz="1600" b="1" dirty="0">
                <a:solidFill>
                  <a:schemeClr val="bg1"/>
                </a:solidFill>
                <a:latin typeface="Arial" panose="020B0604020202020204" pitchFamily="34" charset="0"/>
              </a:rPr>
              <a:t>22</a:t>
            </a:r>
            <a:endParaRPr lang="en-US" altLang="en-GB" sz="1600" b="1" dirty="0">
              <a:solidFill>
                <a:schemeClr val="bg1"/>
              </a:solidFill>
              <a:latin typeface="Arial" panose="020B0604020202020204" pitchFamily="34" charset="0"/>
            </a:endParaRPr>
          </a:p>
        </p:txBody>
      </p:sp>
      <p:sp>
        <p:nvSpPr>
          <p:cNvPr id="3" name="矩形 2"/>
          <p:cNvSpPr/>
          <p:nvPr/>
        </p:nvSpPr>
        <p:spPr>
          <a:xfrm>
            <a:off x="7247890" y="391795"/>
            <a:ext cx="1800225" cy="988695"/>
          </a:xfrm>
          <a:prstGeom prst="rect">
            <a:avLst/>
          </a:prstGeom>
          <a:solidFill>
            <a:srgbClr val="008FD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2296" name="Text Box 13"/>
          <p:cNvSpPr txBox="1"/>
          <p:nvPr/>
        </p:nvSpPr>
        <p:spPr>
          <a:xfrm>
            <a:off x="7340283" y="161290"/>
            <a:ext cx="1463675" cy="337185"/>
          </a:xfrm>
          <a:prstGeom prst="rect">
            <a:avLst/>
          </a:prstGeom>
          <a:noFill/>
          <a:ln w="9525">
            <a:noFill/>
          </a:ln>
        </p:spPr>
        <p:txBody>
          <a:bodyPr anchor="t">
            <a:spAutoFit/>
          </a:bodyPr>
          <a:lstStyle/>
          <a:p>
            <a:pPr lvl="0" algn="r">
              <a:spcBef>
                <a:spcPct val="50000"/>
              </a:spcBef>
            </a:pPr>
            <a:r>
              <a:rPr lang="sv-SE" altLang="en-US" sz="1600" b="1" dirty="0">
                <a:solidFill>
                  <a:schemeClr val="bg1"/>
                </a:solidFill>
                <a:latin typeface="Arial" panose="020B0604020202020204" pitchFamily="34" charset="0"/>
              </a:rPr>
              <a:t>S1-22</a:t>
            </a:r>
            <a:r>
              <a:rPr lang="en-US" altLang="sv-SE" sz="1600" b="1" dirty="0">
                <a:solidFill>
                  <a:schemeClr val="bg1"/>
                </a:solidFill>
                <a:latin typeface="Arial" panose="020B0604020202020204" pitchFamily="34" charset="0"/>
              </a:rPr>
              <a:t>xxxx</a:t>
            </a:r>
            <a:endParaRPr lang="en-US" altLang="sv-SE" sz="1600" b="1" dirty="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79410" y="120650"/>
            <a:ext cx="870585" cy="264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5" name="矩形 4"/>
          <p:cNvSpPr/>
          <p:nvPr/>
        </p:nvSpPr>
        <p:spPr>
          <a:xfrm>
            <a:off x="4198528" y="4754973"/>
            <a:ext cx="1038225" cy="264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grpSp>
        <p:nvGrpSpPr>
          <p:cNvPr id="82" name="组合 81"/>
          <p:cNvGrpSpPr>
            <a:grpSpLocks noChangeAspect="1"/>
          </p:cNvGrpSpPr>
          <p:nvPr/>
        </p:nvGrpSpPr>
        <p:grpSpPr>
          <a:xfrm>
            <a:off x="1" y="111231"/>
            <a:ext cx="9143999" cy="549275"/>
            <a:chOff x="1" y="292100"/>
            <a:chExt cx="9143999" cy="549275"/>
          </a:xfrm>
        </p:grpSpPr>
        <p:sp>
          <p:nvSpPr>
            <p:cNvPr id="84" name="矩形 42"/>
            <p:cNvSpPr/>
            <p:nvPr/>
          </p:nvSpPr>
          <p:spPr bwMode="auto">
            <a:xfrm>
              <a:off x="264845" y="292100"/>
              <a:ext cx="2338803" cy="549275"/>
            </a:xfrm>
            <a:custGeom>
              <a:avLst/>
              <a:gdLst/>
              <a:ahLst/>
              <a:cxnLst>
                <a:cxn ang="0">
                  <a:pos x="0" y="9144"/>
                </a:cxn>
                <a:cxn ang="0">
                  <a:pos x="2679192" y="0"/>
                </a:cxn>
                <a:cxn ang="0">
                  <a:pos x="3118104" y="548640"/>
                </a:cxn>
                <a:cxn ang="0">
                  <a:pos x="0" y="548640"/>
                </a:cxn>
                <a:cxn ang="0">
                  <a:pos x="0" y="9144"/>
                </a:cxn>
              </a:cxnLst>
              <a:rect l="0" t="0" r="r" b="b"/>
              <a:pathLst>
                <a:path w="3118104" h="548640">
                  <a:moveTo>
                    <a:pt x="0" y="9144"/>
                  </a:moveTo>
                  <a:lnTo>
                    <a:pt x="2679192" y="0"/>
                  </a:lnTo>
                  <a:lnTo>
                    <a:pt x="3118104" y="548640"/>
                  </a:lnTo>
                  <a:lnTo>
                    <a:pt x="0" y="548640"/>
                  </a:lnTo>
                  <a:lnTo>
                    <a:pt x="0" y="9144"/>
                  </a:lnTo>
                  <a:close/>
                </a:path>
              </a:pathLst>
            </a:custGeom>
            <a:solidFill>
              <a:srgbClr val="44C8F5"/>
            </a:solidFill>
            <a:ln w="9525">
              <a:noFill/>
              <a:round/>
            </a:ln>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Arial" panose="020B0604020202020204"/>
                <a:ea typeface="微软雅黑" panose="020B0503020204020204" charset="-122"/>
              </a:endParaRPr>
            </a:p>
          </p:txBody>
        </p:sp>
        <p:sp>
          <p:nvSpPr>
            <p:cNvPr id="85" name="矩形 42"/>
            <p:cNvSpPr/>
            <p:nvPr/>
          </p:nvSpPr>
          <p:spPr bwMode="auto">
            <a:xfrm>
              <a:off x="1" y="292100"/>
              <a:ext cx="2484062" cy="549275"/>
            </a:xfrm>
            <a:custGeom>
              <a:avLst/>
              <a:gdLst/>
              <a:ahLst/>
              <a:cxnLst>
                <a:cxn ang="0">
                  <a:pos x="0" y="9144"/>
                </a:cxn>
                <a:cxn ang="0">
                  <a:pos x="2679192" y="0"/>
                </a:cxn>
                <a:cxn ang="0">
                  <a:pos x="3118104" y="548640"/>
                </a:cxn>
                <a:cxn ang="0">
                  <a:pos x="0" y="548640"/>
                </a:cxn>
                <a:cxn ang="0">
                  <a:pos x="0" y="9144"/>
                </a:cxn>
              </a:cxnLst>
              <a:rect l="0" t="0" r="r" b="b"/>
              <a:pathLst>
                <a:path w="3118104" h="548640">
                  <a:moveTo>
                    <a:pt x="0" y="9144"/>
                  </a:moveTo>
                  <a:lnTo>
                    <a:pt x="2679192" y="0"/>
                  </a:lnTo>
                  <a:lnTo>
                    <a:pt x="3118104" y="548640"/>
                  </a:lnTo>
                  <a:lnTo>
                    <a:pt x="0" y="548640"/>
                  </a:lnTo>
                  <a:lnTo>
                    <a:pt x="0" y="9144"/>
                  </a:lnTo>
                  <a:close/>
                </a:path>
              </a:pathLst>
            </a:custGeom>
            <a:solidFill>
              <a:srgbClr val="008DD3"/>
            </a:solidFill>
            <a:ln w="9525">
              <a:noFill/>
              <a:round/>
            </a:ln>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Arial" panose="020B0604020202020204"/>
                <a:ea typeface="微软雅黑" panose="020B0503020204020204" charset="-122"/>
              </a:endParaRPr>
            </a:p>
          </p:txBody>
        </p:sp>
        <p:cxnSp>
          <p:nvCxnSpPr>
            <p:cNvPr id="86" name="直接连接符 44"/>
            <p:cNvCxnSpPr>
              <a:cxnSpLocks noChangeShapeType="1"/>
            </p:cNvCxnSpPr>
            <p:nvPr/>
          </p:nvCxnSpPr>
          <p:spPr bwMode="auto">
            <a:xfrm>
              <a:off x="2331945" y="832220"/>
              <a:ext cx="6812055" cy="0"/>
            </a:xfrm>
            <a:prstGeom prst="line">
              <a:avLst/>
            </a:prstGeom>
            <a:noFill/>
            <a:ln w="3175" cmpd="sng">
              <a:solidFill>
                <a:srgbClr val="008DD3"/>
              </a:solidFill>
              <a:round/>
            </a:ln>
          </p:spPr>
        </p:cxnSp>
        <p:sp>
          <p:nvSpPr>
            <p:cNvPr id="87" name="文本框 47"/>
            <p:cNvSpPr txBox="1">
              <a:spLocks noChangeArrowheads="1"/>
            </p:cNvSpPr>
            <p:nvPr/>
          </p:nvSpPr>
          <p:spPr bwMode="auto">
            <a:xfrm>
              <a:off x="76199" y="367348"/>
              <a:ext cx="2331945" cy="398780"/>
            </a:xfrm>
            <a:prstGeom prst="rect">
              <a:avLst/>
            </a:prstGeom>
            <a:noFill/>
            <a:ln w="9525">
              <a:noFill/>
              <a:miter lim="800000"/>
            </a:ln>
          </p:spPr>
          <p:txBody>
            <a:bodyPr wrap="square" anchor="ctr" anchorCtr="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rPr>
                <a:t>Motivation</a:t>
              </a:r>
              <a:endParaRPr kumimoji="0" lang="en-US" altLang="zh-CN" sz="2000" b="1"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endParaRPr>
            </a:p>
          </p:txBody>
        </p:sp>
      </p:grpSp>
      <p:sp>
        <p:nvSpPr>
          <p:cNvPr id="28" name="文本框 27"/>
          <p:cNvSpPr txBox="1"/>
          <p:nvPr/>
        </p:nvSpPr>
        <p:spPr>
          <a:xfrm>
            <a:off x="2545080" y="186690"/>
            <a:ext cx="4480560" cy="368300"/>
          </a:xfrm>
          <a:prstGeom prst="rect">
            <a:avLst/>
          </a:prstGeom>
          <a:noFill/>
        </p:spPr>
        <p:txBody>
          <a:bodyPr wrap="none" rtlCol="0" anchor="t">
            <a:spAutoFit/>
          </a:bodyPr>
          <a:lstStyle/>
          <a:p>
            <a:pPr algn="l"/>
            <a:r>
              <a:rPr lang="en-US" altLang="zh-CN" kern="0" noProof="0" dirty="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--Per packet Real-time QoS monitoring</a:t>
            </a:r>
            <a:endParaRPr lang="en-US" altLang="zh-CN" kern="0" noProof="0" dirty="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nvGrpSpPr>
        <p:grpSpPr>
          <a:xfrm>
            <a:off x="1019810" y="3219450"/>
            <a:ext cx="7409815" cy="1778635"/>
            <a:chOff x="1040" y="2028"/>
            <a:chExt cx="12730" cy="3413"/>
          </a:xfrm>
        </p:grpSpPr>
        <p:pic>
          <p:nvPicPr>
            <p:cNvPr id="6" name="图片 5"/>
            <p:cNvPicPr>
              <a:picLocks noChangeAspect="1"/>
            </p:cNvPicPr>
            <p:nvPr/>
          </p:nvPicPr>
          <p:blipFill>
            <a:blip r:embed="rId1"/>
            <a:stretch>
              <a:fillRect/>
            </a:stretch>
          </p:blipFill>
          <p:spPr bwMode="auto">
            <a:xfrm>
              <a:off x="1040" y="2857"/>
              <a:ext cx="2457" cy="1638"/>
            </a:xfrm>
            <a:prstGeom prst="roundRect">
              <a:avLst/>
            </a:prstGeom>
            <a:noFill/>
            <a:extLst>
              <a:ext uri="{909E8E84-426E-40DD-AFC4-6F175D3DCCD1}">
                <a14:hiddenFill xmlns:a14="http://schemas.microsoft.com/office/drawing/2010/main">
                  <a:solidFill>
                    <a:srgbClr val="FFFFFF"/>
                  </a:solidFill>
                </a14:hiddenFill>
              </a:ext>
            </a:extLst>
          </p:spPr>
        </p:pic>
        <p:sp>
          <p:nvSpPr>
            <p:cNvPr id="42" name="文本框 41"/>
            <p:cNvSpPr txBox="1"/>
            <p:nvPr/>
          </p:nvSpPr>
          <p:spPr>
            <a:xfrm>
              <a:off x="10482" y="4573"/>
              <a:ext cx="3288" cy="765"/>
            </a:xfrm>
            <a:prstGeom prst="rect">
              <a:avLst/>
            </a:prstGeom>
            <a:noFill/>
          </p:spPr>
          <p:txBody>
            <a:bodyPr wrap="square" rtlCol="0" anchor="t">
              <a:spAutoFit/>
            </a:bodyPr>
            <a:lstStyle/>
            <a:p>
              <a:pPr algn="ctr" defTabSz="914400"/>
              <a:r>
                <a:rPr lang="en-US" altLang="zh-CN" sz="1000" b="1">
                  <a:latin typeface="微软雅黑" panose="020B0503020204020204" charset="-122"/>
                  <a:ea typeface="微软雅黑" panose="020B0503020204020204" charset="-122"/>
                  <a:cs typeface="+mn-lt"/>
                  <a:sym typeface="+mn-ea"/>
                </a:rPr>
                <a:t>Smart factory control center</a:t>
              </a:r>
              <a:endParaRPr lang="en-US" altLang="zh-CN" sz="1000" b="1">
                <a:latin typeface="微软雅黑" panose="020B0503020204020204" charset="-122"/>
                <a:ea typeface="微软雅黑" panose="020B0503020204020204" charset="-122"/>
                <a:cs typeface="+mn-lt"/>
                <a:sym typeface="+mn-ea"/>
              </a:endParaRPr>
            </a:p>
          </p:txBody>
        </p:sp>
        <p:grpSp>
          <p:nvGrpSpPr>
            <p:cNvPr id="13" name="组合 12"/>
            <p:cNvGrpSpPr/>
            <p:nvPr/>
          </p:nvGrpSpPr>
          <p:grpSpPr>
            <a:xfrm>
              <a:off x="7272" y="2550"/>
              <a:ext cx="2195" cy="2301"/>
              <a:chOff x="5551" y="2242"/>
              <a:chExt cx="2195" cy="2301"/>
            </a:xfrm>
          </p:grpSpPr>
          <p:graphicFrame>
            <p:nvGraphicFramePr>
              <p:cNvPr id="399" name="对象 398"/>
              <p:cNvGraphicFramePr/>
              <p:nvPr/>
            </p:nvGraphicFramePr>
            <p:xfrm>
              <a:off x="5551" y="2242"/>
              <a:ext cx="2195" cy="2261"/>
            </p:xfrm>
            <a:graphic>
              <a:graphicData uri="http://schemas.openxmlformats.org/presentationml/2006/ole">
                <mc:AlternateContent xmlns:mc="http://schemas.openxmlformats.org/markup-compatibility/2006">
                  <mc:Choice xmlns:v="urn:schemas-microsoft-com:vml" Requires="v">
                    <p:oleObj spid="_x0000_s1040" name="" r:id="rId2" imgW="1695450" imgH="1626235" progId="Visio.Drawing.15">
                      <p:embed/>
                    </p:oleObj>
                  </mc:Choice>
                  <mc:Fallback>
                    <p:oleObj name="" r:id="rId2" imgW="1695450" imgH="1626235" progId="Visio.Drawing.15">
                      <p:embed/>
                      <p:pic>
                        <p:nvPicPr>
                          <p:cNvPr id="0" name="图片 23"/>
                          <p:cNvPicPr/>
                          <p:nvPr/>
                        </p:nvPicPr>
                        <p:blipFill>
                          <a:blip r:embed="rId3"/>
                          <a:stretch>
                            <a:fillRect/>
                          </a:stretch>
                        </p:blipFill>
                        <p:spPr>
                          <a:xfrm>
                            <a:off x="5551" y="2242"/>
                            <a:ext cx="2195" cy="2261"/>
                          </a:xfrm>
                          <a:prstGeom prst="rect">
                            <a:avLst/>
                          </a:prstGeom>
                        </p:spPr>
                      </p:pic>
                    </p:oleObj>
                  </mc:Fallback>
                </mc:AlternateContent>
              </a:graphicData>
            </a:graphic>
          </p:graphicFrame>
          <p:sp>
            <p:nvSpPr>
              <p:cNvPr id="49" name="文本框 48"/>
              <p:cNvSpPr txBox="1"/>
              <p:nvPr/>
            </p:nvSpPr>
            <p:spPr>
              <a:xfrm>
                <a:off x="5759" y="4073"/>
                <a:ext cx="1778" cy="470"/>
              </a:xfrm>
              <a:prstGeom prst="rect">
                <a:avLst/>
              </a:prstGeom>
              <a:noFill/>
            </p:spPr>
            <p:txBody>
              <a:bodyPr wrap="square" rtlCol="0" anchor="t">
                <a:spAutoFit/>
              </a:bodyPr>
              <a:lstStyle/>
              <a:p>
                <a:pPr algn="ctr" defTabSz="914400"/>
                <a:r>
                  <a:rPr lang="en-US" altLang="zh-CN" sz="1000" b="1">
                    <a:latin typeface="微软雅黑" panose="020B0503020204020204" charset="-122"/>
                    <a:ea typeface="微软雅黑" panose="020B0503020204020204" charset="-122"/>
                    <a:cs typeface="+mn-lt"/>
                    <a:sym typeface="+mn-ea"/>
                  </a:rPr>
                  <a:t>CN</a:t>
                </a:r>
                <a:endParaRPr lang="en-US" altLang="zh-CN" sz="1000" b="1">
                  <a:latin typeface="微软雅黑" panose="020B0503020204020204" charset="-122"/>
                  <a:ea typeface="微软雅黑" panose="020B0503020204020204" charset="-122"/>
                  <a:cs typeface="+mn-lt"/>
                  <a:sym typeface="+mn-ea"/>
                </a:endParaRPr>
              </a:p>
            </p:txBody>
          </p:sp>
        </p:grpSp>
        <p:cxnSp>
          <p:nvCxnSpPr>
            <p:cNvPr id="14" name="直接连接符 13"/>
            <p:cNvCxnSpPr/>
            <p:nvPr/>
          </p:nvCxnSpPr>
          <p:spPr>
            <a:xfrm flipH="1" flipV="1">
              <a:off x="5541" y="2751"/>
              <a:ext cx="1515" cy="704"/>
            </a:xfrm>
            <a:prstGeom prst="line">
              <a:avLst/>
            </a:prstGeom>
            <a:noFill/>
            <a:ln w="28575" cap="flat" cmpd="sng" algn="ctr">
              <a:solidFill>
                <a:schemeClr val="accent6">
                  <a:lumMod val="75000"/>
                </a:schemeClr>
              </a:solidFill>
              <a:prstDash val="sysDot"/>
              <a:round/>
              <a:headEnd type="none" w="med" len="med"/>
              <a:tailEnd type="none" w="med" len="med"/>
            </a:ln>
            <a:effectLst>
              <a:outerShdw blurRad="50800" dist="38100" dir="5400000" algn="t" rotWithShape="0">
                <a:prstClr val="black">
                  <a:alpha val="40000"/>
                </a:prstClr>
              </a:outerShdw>
            </a:effectLst>
          </p:spPr>
        </p:cxnSp>
        <p:grpSp>
          <p:nvGrpSpPr>
            <p:cNvPr id="603" name="组合 602"/>
            <p:cNvGrpSpPr/>
            <p:nvPr/>
          </p:nvGrpSpPr>
          <p:grpSpPr>
            <a:xfrm rot="5400000">
              <a:off x="3755" y="2547"/>
              <a:ext cx="493" cy="241"/>
              <a:chOff x="2824" y="5641"/>
              <a:chExt cx="297" cy="85"/>
            </a:xfrm>
            <a:solidFill>
              <a:schemeClr val="accent6"/>
            </a:solidFill>
          </p:grpSpPr>
          <p:sp>
            <p:nvSpPr>
              <p:cNvPr id="604" name="Freeform 273"/>
              <p:cNvSpPr/>
              <p:nvPr/>
            </p:nvSpPr>
            <p:spPr bwMode="auto">
              <a:xfrm rot="5400000">
                <a:off x="2953" y="5558"/>
                <a:ext cx="38" cy="297"/>
              </a:xfrm>
              <a:custGeom>
                <a:avLst/>
                <a:gdLst>
                  <a:gd name="T0" fmla="*/ 226 w 968"/>
                  <a:gd name="T1" fmla="*/ 0 h 4026"/>
                  <a:gd name="T2" fmla="*/ 968 w 968"/>
                  <a:gd name="T3" fmla="*/ 1987 h 4026"/>
                  <a:gd name="T4" fmla="*/ 179 w 968"/>
                  <a:gd name="T5" fmla="*/ 4026 h 4026"/>
                  <a:gd name="T6" fmla="*/ 0 w 968"/>
                  <a:gd name="T7" fmla="*/ 3824 h 4026"/>
                  <a:gd name="T8" fmla="*/ 700 w 968"/>
                  <a:gd name="T9" fmla="*/ 1987 h 4026"/>
                  <a:gd name="T10" fmla="*/ 41 w 968"/>
                  <a:gd name="T11" fmla="*/ 196 h 4026"/>
                  <a:gd name="T12" fmla="*/ 226 w 968"/>
                  <a:gd name="T13" fmla="*/ 0 h 4026"/>
                </a:gdLst>
                <a:ahLst/>
                <a:cxnLst>
                  <a:cxn ang="0">
                    <a:pos x="T0" y="T1"/>
                  </a:cxn>
                  <a:cxn ang="0">
                    <a:pos x="T2" y="T3"/>
                  </a:cxn>
                  <a:cxn ang="0">
                    <a:pos x="T4" y="T5"/>
                  </a:cxn>
                  <a:cxn ang="0">
                    <a:pos x="T6" y="T7"/>
                  </a:cxn>
                  <a:cxn ang="0">
                    <a:pos x="T8" y="T9"/>
                  </a:cxn>
                  <a:cxn ang="0">
                    <a:pos x="T10" y="T11"/>
                  </a:cxn>
                  <a:cxn ang="0">
                    <a:pos x="T12" y="T13"/>
                  </a:cxn>
                </a:cxnLst>
                <a:rect l="0" t="0" r="r" b="b"/>
                <a:pathLst>
                  <a:path w="968" h="4026">
                    <a:moveTo>
                      <a:pt x="226" y="0"/>
                    </a:moveTo>
                    <a:cubicBezTo>
                      <a:pt x="688" y="532"/>
                      <a:pt x="968" y="1227"/>
                      <a:pt x="968" y="1987"/>
                    </a:cubicBezTo>
                    <a:cubicBezTo>
                      <a:pt x="968" y="2772"/>
                      <a:pt x="669" y="3488"/>
                      <a:pt x="179" y="4026"/>
                    </a:cubicBezTo>
                    <a:lnTo>
                      <a:pt x="0" y="3824"/>
                    </a:lnTo>
                    <a:cubicBezTo>
                      <a:pt x="435" y="3336"/>
                      <a:pt x="700" y="2692"/>
                      <a:pt x="700" y="1987"/>
                    </a:cubicBezTo>
                    <a:cubicBezTo>
                      <a:pt x="700" y="1304"/>
                      <a:pt x="452" y="678"/>
                      <a:pt x="41" y="196"/>
                    </a:cubicBezTo>
                    <a:lnTo>
                      <a:pt x="226" y="0"/>
                    </a:lnTo>
                    <a:close/>
                  </a:path>
                </a:pathLst>
              </a:custGeom>
              <a:grpFill/>
              <a:ln w="6350">
                <a:solidFill>
                  <a:schemeClr val="accent6"/>
                </a:solidFill>
              </a:ln>
            </p:spPr>
            <p:txBody>
              <a:bodyPr vert="horz" wrap="square" lIns="68580" tIns="34290" rIns="68580" bIns="34290" numCol="1" anchor="t" anchorCtr="0" compatLnSpc="1"/>
              <a:lstStyle/>
              <a:p>
                <a:endParaRPr lang="zh-CN" altLang="en-US" sz="100">
                  <a:solidFill>
                    <a:sysClr val="window" lastClr="FFFFFF"/>
                  </a:solidFill>
                  <a:latin typeface="微软雅黑" panose="020B0503020204020204" charset="-122"/>
                  <a:ea typeface="微软雅黑" panose="020B0503020204020204" charset="-122"/>
                </a:endParaRPr>
              </a:p>
            </p:txBody>
          </p:sp>
          <p:sp>
            <p:nvSpPr>
              <p:cNvPr id="605" name="Freeform 274"/>
              <p:cNvSpPr/>
              <p:nvPr/>
            </p:nvSpPr>
            <p:spPr bwMode="auto">
              <a:xfrm rot="5400000">
                <a:off x="2960" y="5580"/>
                <a:ext cx="25" cy="192"/>
              </a:xfrm>
              <a:custGeom>
                <a:avLst/>
                <a:gdLst>
                  <a:gd name="T0" fmla="*/ 196 w 644"/>
                  <a:gd name="T1" fmla="*/ 0 h 2607"/>
                  <a:gd name="T2" fmla="*/ 644 w 644"/>
                  <a:gd name="T3" fmla="*/ 1288 h 2607"/>
                  <a:gd name="T4" fmla="*/ 171 w 644"/>
                  <a:gd name="T5" fmla="*/ 2607 h 2607"/>
                  <a:gd name="T6" fmla="*/ 0 w 644"/>
                  <a:gd name="T7" fmla="*/ 2415 h 2607"/>
                  <a:gd name="T8" fmla="*/ 391 w 644"/>
                  <a:gd name="T9" fmla="*/ 1288 h 2607"/>
                  <a:gd name="T10" fmla="*/ 20 w 644"/>
                  <a:gd name="T11" fmla="*/ 186 h 2607"/>
                  <a:gd name="T12" fmla="*/ 196 w 644"/>
                  <a:gd name="T13" fmla="*/ 0 h 2607"/>
                </a:gdLst>
                <a:ahLst/>
                <a:cxnLst>
                  <a:cxn ang="0">
                    <a:pos x="T0" y="T1"/>
                  </a:cxn>
                  <a:cxn ang="0">
                    <a:pos x="T2" y="T3"/>
                  </a:cxn>
                  <a:cxn ang="0">
                    <a:pos x="T4" y="T5"/>
                  </a:cxn>
                  <a:cxn ang="0">
                    <a:pos x="T6" y="T7"/>
                  </a:cxn>
                  <a:cxn ang="0">
                    <a:pos x="T8" y="T9"/>
                  </a:cxn>
                  <a:cxn ang="0">
                    <a:pos x="T10" y="T11"/>
                  </a:cxn>
                  <a:cxn ang="0">
                    <a:pos x="T12" y="T13"/>
                  </a:cxn>
                </a:cxnLst>
                <a:rect l="0" t="0" r="r" b="b"/>
                <a:pathLst>
                  <a:path w="644" h="2607">
                    <a:moveTo>
                      <a:pt x="196" y="0"/>
                    </a:moveTo>
                    <a:cubicBezTo>
                      <a:pt x="476" y="354"/>
                      <a:pt x="644" y="801"/>
                      <a:pt x="644" y="1288"/>
                    </a:cubicBezTo>
                    <a:cubicBezTo>
                      <a:pt x="644" y="1789"/>
                      <a:pt x="466" y="2249"/>
                      <a:pt x="171" y="2607"/>
                    </a:cubicBezTo>
                    <a:lnTo>
                      <a:pt x="0" y="2415"/>
                    </a:lnTo>
                    <a:cubicBezTo>
                      <a:pt x="245" y="2105"/>
                      <a:pt x="391" y="1713"/>
                      <a:pt x="391" y="1288"/>
                    </a:cubicBezTo>
                    <a:cubicBezTo>
                      <a:pt x="391" y="874"/>
                      <a:pt x="253" y="492"/>
                      <a:pt x="20" y="186"/>
                    </a:cubicBezTo>
                    <a:lnTo>
                      <a:pt x="196" y="0"/>
                    </a:lnTo>
                    <a:close/>
                  </a:path>
                </a:pathLst>
              </a:custGeom>
              <a:grpFill/>
              <a:ln w="6350">
                <a:solidFill>
                  <a:schemeClr val="accent6"/>
                </a:solidFill>
              </a:ln>
            </p:spPr>
            <p:txBody>
              <a:bodyPr vert="horz" wrap="square" lIns="68580" tIns="34290" rIns="68580" bIns="34290" numCol="1" anchor="t" anchorCtr="0" compatLnSpc="1"/>
              <a:lstStyle/>
              <a:p>
                <a:endParaRPr lang="zh-CN" altLang="en-US" sz="100">
                  <a:solidFill>
                    <a:sysClr val="window" lastClr="FFFFFF"/>
                  </a:solidFill>
                  <a:latin typeface="微软雅黑" panose="020B0503020204020204" charset="-122"/>
                  <a:ea typeface="微软雅黑" panose="020B0503020204020204" charset="-122"/>
                </a:endParaRPr>
              </a:p>
            </p:txBody>
          </p:sp>
          <p:sp>
            <p:nvSpPr>
              <p:cNvPr id="606" name="Freeform 275"/>
              <p:cNvSpPr/>
              <p:nvPr/>
            </p:nvSpPr>
            <p:spPr bwMode="auto">
              <a:xfrm rot="5400000">
                <a:off x="2966" y="5599"/>
                <a:ext cx="15" cy="98"/>
              </a:xfrm>
              <a:custGeom>
                <a:avLst/>
                <a:gdLst>
                  <a:gd name="T0" fmla="*/ 183 w 375"/>
                  <a:gd name="T1" fmla="*/ 0 h 1330"/>
                  <a:gd name="T2" fmla="*/ 375 w 375"/>
                  <a:gd name="T3" fmla="*/ 660 h 1330"/>
                  <a:gd name="T4" fmla="*/ 176 w 375"/>
                  <a:gd name="T5" fmla="*/ 1330 h 1330"/>
                  <a:gd name="T6" fmla="*/ 0 w 375"/>
                  <a:gd name="T7" fmla="*/ 1132 h 1330"/>
                  <a:gd name="T8" fmla="*/ 122 w 375"/>
                  <a:gd name="T9" fmla="*/ 660 h 1330"/>
                  <a:gd name="T10" fmla="*/ 2 w 375"/>
                  <a:gd name="T11" fmla="*/ 192 h 1330"/>
                  <a:gd name="T12" fmla="*/ 183 w 375"/>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375" h="1330">
                    <a:moveTo>
                      <a:pt x="183" y="0"/>
                    </a:moveTo>
                    <a:cubicBezTo>
                      <a:pt x="304" y="191"/>
                      <a:pt x="375" y="417"/>
                      <a:pt x="375" y="660"/>
                    </a:cubicBezTo>
                    <a:cubicBezTo>
                      <a:pt x="375" y="907"/>
                      <a:pt x="302" y="1137"/>
                      <a:pt x="176" y="1330"/>
                    </a:cubicBezTo>
                    <a:lnTo>
                      <a:pt x="0" y="1132"/>
                    </a:lnTo>
                    <a:cubicBezTo>
                      <a:pt x="77" y="992"/>
                      <a:pt x="122" y="831"/>
                      <a:pt x="122" y="660"/>
                    </a:cubicBezTo>
                    <a:cubicBezTo>
                      <a:pt x="122" y="490"/>
                      <a:pt x="78" y="331"/>
                      <a:pt x="2" y="192"/>
                    </a:cubicBezTo>
                    <a:lnTo>
                      <a:pt x="183" y="0"/>
                    </a:lnTo>
                    <a:close/>
                  </a:path>
                </a:pathLst>
              </a:custGeom>
              <a:grpFill/>
              <a:ln w="6350">
                <a:solidFill>
                  <a:schemeClr val="accent6"/>
                </a:solidFill>
              </a:ln>
            </p:spPr>
            <p:txBody>
              <a:bodyPr vert="horz" wrap="square" lIns="68580" tIns="34290" rIns="68580" bIns="34290" numCol="1" anchor="t" anchorCtr="0" compatLnSpc="1"/>
              <a:lstStyle/>
              <a:p>
                <a:endParaRPr lang="zh-CN" altLang="en-US" sz="100">
                  <a:solidFill>
                    <a:sysClr val="window" lastClr="FFFFFF"/>
                  </a:solidFill>
                  <a:latin typeface="微软雅黑" panose="020B0503020204020204" charset="-122"/>
                  <a:ea typeface="微软雅黑" panose="020B0503020204020204" charset="-122"/>
                </a:endParaRPr>
              </a:p>
            </p:txBody>
          </p:sp>
        </p:grpSp>
        <p:grpSp>
          <p:nvGrpSpPr>
            <p:cNvPr id="9" name="组合 8"/>
            <p:cNvGrpSpPr/>
            <p:nvPr/>
          </p:nvGrpSpPr>
          <p:grpSpPr>
            <a:xfrm rot="0">
              <a:off x="4249" y="2028"/>
              <a:ext cx="1197" cy="1705"/>
              <a:chOff x="1187" y="2646"/>
              <a:chExt cx="860" cy="1300"/>
            </a:xfrm>
          </p:grpSpPr>
          <p:sp>
            <p:nvSpPr>
              <p:cNvPr id="10" name="矩形 9"/>
              <p:cNvSpPr/>
              <p:nvPr/>
            </p:nvSpPr>
            <p:spPr>
              <a:xfrm>
                <a:off x="1187" y="2646"/>
                <a:ext cx="668" cy="1300"/>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8ED3"/>
                  </a:solidFill>
                  <a:effectLst/>
                  <a:latin typeface="Calibri" panose="020F0502020204030204" pitchFamily="34" charset="0"/>
                  <a:ea typeface="宋体" panose="02010600030101010101" pitchFamily="2" charset="-122"/>
                  <a:cs typeface="Arial" panose="020B0604020202020204" pitchFamily="34" charset="0"/>
                </a:endParaRPr>
              </a:p>
            </p:txBody>
          </p:sp>
          <p:pic>
            <p:nvPicPr>
              <p:cNvPr id="11" name="图片 1073742874"/>
              <p:cNvPicPr>
                <a:picLocks noRot="1" noChangeAspect="1"/>
              </p:cNvPicPr>
              <p:nvPr/>
            </p:nvPicPr>
            <p:blipFill>
              <a:blip r:embed="rId4"/>
              <a:srcRect l="42267" r="42754" b="83790"/>
              <a:stretch>
                <a:fillRect/>
              </a:stretch>
            </p:blipFill>
            <p:spPr>
              <a:xfrm>
                <a:off x="1187" y="2802"/>
                <a:ext cx="860" cy="953"/>
              </a:xfrm>
              <a:prstGeom prst="rect">
                <a:avLst/>
              </a:prstGeom>
              <a:noFill/>
              <a:ln w="9525">
                <a:noFill/>
              </a:ln>
            </p:spPr>
          </p:pic>
        </p:grpSp>
        <p:cxnSp>
          <p:nvCxnSpPr>
            <p:cNvPr id="30" name="直接连接符 29"/>
            <p:cNvCxnSpPr/>
            <p:nvPr/>
          </p:nvCxnSpPr>
          <p:spPr>
            <a:xfrm flipH="1">
              <a:off x="5624" y="3952"/>
              <a:ext cx="1432" cy="836"/>
            </a:xfrm>
            <a:prstGeom prst="line">
              <a:avLst/>
            </a:prstGeom>
            <a:noFill/>
            <a:ln w="28575" cap="flat" cmpd="sng" algn="ctr">
              <a:solidFill>
                <a:schemeClr val="accent6">
                  <a:lumMod val="75000"/>
                </a:schemeClr>
              </a:solidFill>
              <a:prstDash val="sysDot"/>
              <a:round/>
              <a:headEnd type="none" w="med" len="med"/>
              <a:tailEnd type="none" w="med" len="med"/>
            </a:ln>
            <a:effectLst>
              <a:outerShdw blurRad="50800" dist="38100" dir="2700000" algn="tl" rotWithShape="0">
                <a:prstClr val="black">
                  <a:alpha val="40000"/>
                </a:prstClr>
              </a:outerShdw>
            </a:effectLst>
          </p:spPr>
        </p:cxnSp>
        <p:cxnSp>
          <p:nvCxnSpPr>
            <p:cNvPr id="46" name="直接连接符 45"/>
            <p:cNvCxnSpPr/>
            <p:nvPr/>
          </p:nvCxnSpPr>
          <p:spPr>
            <a:xfrm flipH="1">
              <a:off x="9533" y="3680"/>
              <a:ext cx="1202" cy="0"/>
            </a:xfrm>
            <a:prstGeom prst="line">
              <a:avLst/>
            </a:prstGeom>
            <a:noFill/>
            <a:ln w="28575" cap="flat" cmpd="sng" algn="ctr">
              <a:solidFill>
                <a:schemeClr val="accent6">
                  <a:lumMod val="75000"/>
                </a:schemeClr>
              </a:solidFill>
              <a:prstDash val="sysDot"/>
              <a:round/>
              <a:headEnd type="none" w="med" len="med"/>
              <a:tailEnd type="none" w="med" len="med"/>
            </a:ln>
            <a:effectLst>
              <a:outerShdw blurRad="50800" dist="38100" dir="2700000" algn="tl" rotWithShape="0">
                <a:prstClr val="black">
                  <a:alpha val="40000"/>
                </a:prstClr>
              </a:outerShdw>
            </a:effectLst>
          </p:spPr>
        </p:cxnSp>
        <p:sp>
          <p:nvSpPr>
            <p:cNvPr id="627" name="文本框 626"/>
            <p:cNvSpPr txBox="1"/>
            <p:nvPr/>
          </p:nvSpPr>
          <p:spPr>
            <a:xfrm>
              <a:off x="1309" y="4577"/>
              <a:ext cx="1918" cy="470"/>
            </a:xfrm>
            <a:prstGeom prst="rect">
              <a:avLst/>
            </a:prstGeom>
            <a:noFill/>
          </p:spPr>
          <p:txBody>
            <a:bodyPr wrap="square" rtlCol="0" anchor="t">
              <a:spAutoFit/>
            </a:bodyPr>
            <a:lstStyle/>
            <a:p>
              <a:pPr algn="ctr" defTabSz="914400"/>
              <a:r>
                <a:rPr lang="en-US" altLang="zh-CN" sz="1000" b="1">
                  <a:latin typeface="微软雅黑" panose="020B0503020204020204" charset="-122"/>
                  <a:ea typeface="微软雅黑" panose="020B0503020204020204" charset="-122"/>
                  <a:cs typeface="+mn-lt"/>
                  <a:sym typeface="+mn-ea"/>
                </a:rPr>
                <a:t>Robotic arm</a:t>
              </a:r>
              <a:endParaRPr lang="en-US" altLang="zh-CN" sz="1000" b="1">
                <a:latin typeface="微软雅黑" panose="020B0503020204020204" charset="-122"/>
                <a:ea typeface="微软雅黑" panose="020B0503020204020204" charset="-122"/>
                <a:cs typeface="+mn-lt"/>
                <a:sym typeface="+mn-ea"/>
              </a:endParaRPr>
            </a:p>
          </p:txBody>
        </p:sp>
        <p:grpSp>
          <p:nvGrpSpPr>
            <p:cNvPr id="17" name="组合 16"/>
            <p:cNvGrpSpPr/>
            <p:nvPr/>
          </p:nvGrpSpPr>
          <p:grpSpPr>
            <a:xfrm rot="5400000">
              <a:off x="3755" y="4248"/>
              <a:ext cx="493" cy="241"/>
              <a:chOff x="2824" y="5641"/>
              <a:chExt cx="297" cy="85"/>
            </a:xfrm>
            <a:solidFill>
              <a:schemeClr val="accent6"/>
            </a:solidFill>
          </p:grpSpPr>
          <p:sp>
            <p:nvSpPr>
              <p:cNvPr id="25" name="Freeform 273"/>
              <p:cNvSpPr/>
              <p:nvPr/>
            </p:nvSpPr>
            <p:spPr bwMode="auto">
              <a:xfrm rot="5400000">
                <a:off x="2953" y="5558"/>
                <a:ext cx="38" cy="297"/>
              </a:xfrm>
              <a:custGeom>
                <a:avLst/>
                <a:gdLst>
                  <a:gd name="T0" fmla="*/ 226 w 968"/>
                  <a:gd name="T1" fmla="*/ 0 h 4026"/>
                  <a:gd name="T2" fmla="*/ 968 w 968"/>
                  <a:gd name="T3" fmla="*/ 1987 h 4026"/>
                  <a:gd name="T4" fmla="*/ 179 w 968"/>
                  <a:gd name="T5" fmla="*/ 4026 h 4026"/>
                  <a:gd name="T6" fmla="*/ 0 w 968"/>
                  <a:gd name="T7" fmla="*/ 3824 h 4026"/>
                  <a:gd name="T8" fmla="*/ 700 w 968"/>
                  <a:gd name="T9" fmla="*/ 1987 h 4026"/>
                  <a:gd name="T10" fmla="*/ 41 w 968"/>
                  <a:gd name="T11" fmla="*/ 196 h 4026"/>
                  <a:gd name="T12" fmla="*/ 226 w 968"/>
                  <a:gd name="T13" fmla="*/ 0 h 4026"/>
                </a:gdLst>
                <a:ahLst/>
                <a:cxnLst>
                  <a:cxn ang="0">
                    <a:pos x="T0" y="T1"/>
                  </a:cxn>
                  <a:cxn ang="0">
                    <a:pos x="T2" y="T3"/>
                  </a:cxn>
                  <a:cxn ang="0">
                    <a:pos x="T4" y="T5"/>
                  </a:cxn>
                  <a:cxn ang="0">
                    <a:pos x="T6" y="T7"/>
                  </a:cxn>
                  <a:cxn ang="0">
                    <a:pos x="T8" y="T9"/>
                  </a:cxn>
                  <a:cxn ang="0">
                    <a:pos x="T10" y="T11"/>
                  </a:cxn>
                  <a:cxn ang="0">
                    <a:pos x="T12" y="T13"/>
                  </a:cxn>
                </a:cxnLst>
                <a:rect l="0" t="0" r="r" b="b"/>
                <a:pathLst>
                  <a:path w="968" h="4026">
                    <a:moveTo>
                      <a:pt x="226" y="0"/>
                    </a:moveTo>
                    <a:cubicBezTo>
                      <a:pt x="688" y="532"/>
                      <a:pt x="968" y="1227"/>
                      <a:pt x="968" y="1987"/>
                    </a:cubicBezTo>
                    <a:cubicBezTo>
                      <a:pt x="968" y="2772"/>
                      <a:pt x="669" y="3488"/>
                      <a:pt x="179" y="4026"/>
                    </a:cubicBezTo>
                    <a:lnTo>
                      <a:pt x="0" y="3824"/>
                    </a:lnTo>
                    <a:cubicBezTo>
                      <a:pt x="435" y="3336"/>
                      <a:pt x="700" y="2692"/>
                      <a:pt x="700" y="1987"/>
                    </a:cubicBezTo>
                    <a:cubicBezTo>
                      <a:pt x="700" y="1304"/>
                      <a:pt x="452" y="678"/>
                      <a:pt x="41" y="196"/>
                    </a:cubicBezTo>
                    <a:lnTo>
                      <a:pt x="226" y="0"/>
                    </a:lnTo>
                    <a:close/>
                  </a:path>
                </a:pathLst>
              </a:custGeom>
              <a:grpFill/>
              <a:ln w="6350">
                <a:solidFill>
                  <a:schemeClr val="accent6"/>
                </a:solidFill>
              </a:ln>
            </p:spPr>
            <p:txBody>
              <a:bodyPr vert="horz" wrap="square" lIns="68580" tIns="34290" rIns="68580" bIns="34290" numCol="1" anchor="t" anchorCtr="0" compatLnSpc="1"/>
              <a:p>
                <a:endParaRPr lang="zh-CN" altLang="en-US" sz="100">
                  <a:solidFill>
                    <a:sysClr val="window" lastClr="FFFFFF"/>
                  </a:solidFill>
                  <a:latin typeface="微软雅黑" panose="020B0503020204020204" charset="-122"/>
                  <a:ea typeface="微软雅黑" panose="020B0503020204020204" charset="-122"/>
                </a:endParaRPr>
              </a:p>
            </p:txBody>
          </p:sp>
          <p:sp>
            <p:nvSpPr>
              <p:cNvPr id="29" name="Freeform 274"/>
              <p:cNvSpPr/>
              <p:nvPr/>
            </p:nvSpPr>
            <p:spPr bwMode="auto">
              <a:xfrm rot="5400000">
                <a:off x="2960" y="5580"/>
                <a:ext cx="25" cy="192"/>
              </a:xfrm>
              <a:custGeom>
                <a:avLst/>
                <a:gdLst>
                  <a:gd name="T0" fmla="*/ 196 w 644"/>
                  <a:gd name="T1" fmla="*/ 0 h 2607"/>
                  <a:gd name="T2" fmla="*/ 644 w 644"/>
                  <a:gd name="T3" fmla="*/ 1288 h 2607"/>
                  <a:gd name="T4" fmla="*/ 171 w 644"/>
                  <a:gd name="T5" fmla="*/ 2607 h 2607"/>
                  <a:gd name="T6" fmla="*/ 0 w 644"/>
                  <a:gd name="T7" fmla="*/ 2415 h 2607"/>
                  <a:gd name="T8" fmla="*/ 391 w 644"/>
                  <a:gd name="T9" fmla="*/ 1288 h 2607"/>
                  <a:gd name="T10" fmla="*/ 20 w 644"/>
                  <a:gd name="T11" fmla="*/ 186 h 2607"/>
                  <a:gd name="T12" fmla="*/ 196 w 644"/>
                  <a:gd name="T13" fmla="*/ 0 h 2607"/>
                </a:gdLst>
                <a:ahLst/>
                <a:cxnLst>
                  <a:cxn ang="0">
                    <a:pos x="T0" y="T1"/>
                  </a:cxn>
                  <a:cxn ang="0">
                    <a:pos x="T2" y="T3"/>
                  </a:cxn>
                  <a:cxn ang="0">
                    <a:pos x="T4" y="T5"/>
                  </a:cxn>
                  <a:cxn ang="0">
                    <a:pos x="T6" y="T7"/>
                  </a:cxn>
                  <a:cxn ang="0">
                    <a:pos x="T8" y="T9"/>
                  </a:cxn>
                  <a:cxn ang="0">
                    <a:pos x="T10" y="T11"/>
                  </a:cxn>
                  <a:cxn ang="0">
                    <a:pos x="T12" y="T13"/>
                  </a:cxn>
                </a:cxnLst>
                <a:rect l="0" t="0" r="r" b="b"/>
                <a:pathLst>
                  <a:path w="644" h="2607">
                    <a:moveTo>
                      <a:pt x="196" y="0"/>
                    </a:moveTo>
                    <a:cubicBezTo>
                      <a:pt x="476" y="354"/>
                      <a:pt x="644" y="801"/>
                      <a:pt x="644" y="1288"/>
                    </a:cubicBezTo>
                    <a:cubicBezTo>
                      <a:pt x="644" y="1789"/>
                      <a:pt x="466" y="2249"/>
                      <a:pt x="171" y="2607"/>
                    </a:cubicBezTo>
                    <a:lnTo>
                      <a:pt x="0" y="2415"/>
                    </a:lnTo>
                    <a:cubicBezTo>
                      <a:pt x="245" y="2105"/>
                      <a:pt x="391" y="1713"/>
                      <a:pt x="391" y="1288"/>
                    </a:cubicBezTo>
                    <a:cubicBezTo>
                      <a:pt x="391" y="874"/>
                      <a:pt x="253" y="492"/>
                      <a:pt x="20" y="186"/>
                    </a:cubicBezTo>
                    <a:lnTo>
                      <a:pt x="196" y="0"/>
                    </a:lnTo>
                    <a:close/>
                  </a:path>
                </a:pathLst>
              </a:custGeom>
              <a:grpFill/>
              <a:ln w="6350">
                <a:solidFill>
                  <a:schemeClr val="accent6"/>
                </a:solidFill>
              </a:ln>
            </p:spPr>
            <p:txBody>
              <a:bodyPr vert="horz" wrap="square" lIns="68580" tIns="34290" rIns="68580" bIns="34290" numCol="1" anchor="t" anchorCtr="0" compatLnSpc="1"/>
              <a:p>
                <a:endParaRPr lang="zh-CN" altLang="en-US" sz="100">
                  <a:solidFill>
                    <a:sysClr val="window" lastClr="FFFFFF"/>
                  </a:solidFill>
                  <a:latin typeface="微软雅黑" panose="020B0503020204020204" charset="-122"/>
                  <a:ea typeface="微软雅黑" panose="020B0503020204020204" charset="-122"/>
                </a:endParaRPr>
              </a:p>
            </p:txBody>
          </p:sp>
          <p:sp>
            <p:nvSpPr>
              <p:cNvPr id="31" name="Freeform 275"/>
              <p:cNvSpPr/>
              <p:nvPr/>
            </p:nvSpPr>
            <p:spPr bwMode="auto">
              <a:xfrm rot="5400000">
                <a:off x="2966" y="5599"/>
                <a:ext cx="15" cy="98"/>
              </a:xfrm>
              <a:custGeom>
                <a:avLst/>
                <a:gdLst>
                  <a:gd name="T0" fmla="*/ 183 w 375"/>
                  <a:gd name="T1" fmla="*/ 0 h 1330"/>
                  <a:gd name="T2" fmla="*/ 375 w 375"/>
                  <a:gd name="T3" fmla="*/ 660 h 1330"/>
                  <a:gd name="T4" fmla="*/ 176 w 375"/>
                  <a:gd name="T5" fmla="*/ 1330 h 1330"/>
                  <a:gd name="T6" fmla="*/ 0 w 375"/>
                  <a:gd name="T7" fmla="*/ 1132 h 1330"/>
                  <a:gd name="T8" fmla="*/ 122 w 375"/>
                  <a:gd name="T9" fmla="*/ 660 h 1330"/>
                  <a:gd name="T10" fmla="*/ 2 w 375"/>
                  <a:gd name="T11" fmla="*/ 192 h 1330"/>
                  <a:gd name="T12" fmla="*/ 183 w 375"/>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375" h="1330">
                    <a:moveTo>
                      <a:pt x="183" y="0"/>
                    </a:moveTo>
                    <a:cubicBezTo>
                      <a:pt x="304" y="191"/>
                      <a:pt x="375" y="417"/>
                      <a:pt x="375" y="660"/>
                    </a:cubicBezTo>
                    <a:cubicBezTo>
                      <a:pt x="375" y="907"/>
                      <a:pt x="302" y="1137"/>
                      <a:pt x="176" y="1330"/>
                    </a:cubicBezTo>
                    <a:lnTo>
                      <a:pt x="0" y="1132"/>
                    </a:lnTo>
                    <a:cubicBezTo>
                      <a:pt x="77" y="992"/>
                      <a:pt x="122" y="831"/>
                      <a:pt x="122" y="660"/>
                    </a:cubicBezTo>
                    <a:cubicBezTo>
                      <a:pt x="122" y="490"/>
                      <a:pt x="78" y="331"/>
                      <a:pt x="2" y="192"/>
                    </a:cubicBezTo>
                    <a:lnTo>
                      <a:pt x="183" y="0"/>
                    </a:lnTo>
                    <a:close/>
                  </a:path>
                </a:pathLst>
              </a:custGeom>
              <a:grpFill/>
              <a:ln w="6350">
                <a:solidFill>
                  <a:schemeClr val="accent6"/>
                </a:solidFill>
              </a:ln>
            </p:spPr>
            <p:txBody>
              <a:bodyPr vert="horz" wrap="square" lIns="68580" tIns="34290" rIns="68580" bIns="34290" numCol="1" anchor="t" anchorCtr="0" compatLnSpc="1"/>
              <a:p>
                <a:endParaRPr lang="zh-CN" altLang="en-US" sz="100">
                  <a:solidFill>
                    <a:sysClr val="window" lastClr="FFFFFF"/>
                  </a:solidFill>
                  <a:latin typeface="微软雅黑" panose="020B0503020204020204" charset="-122"/>
                  <a:ea typeface="微软雅黑" panose="020B0503020204020204" charset="-122"/>
                </a:endParaRPr>
              </a:p>
            </p:txBody>
          </p:sp>
        </p:grpSp>
        <p:grpSp>
          <p:nvGrpSpPr>
            <p:cNvPr id="32" name="组合 31"/>
            <p:cNvGrpSpPr/>
            <p:nvPr/>
          </p:nvGrpSpPr>
          <p:grpSpPr>
            <a:xfrm rot="0">
              <a:off x="4249" y="3736"/>
              <a:ext cx="1197" cy="1705"/>
              <a:chOff x="1187" y="2646"/>
              <a:chExt cx="860" cy="1300"/>
            </a:xfrm>
          </p:grpSpPr>
          <p:sp>
            <p:nvSpPr>
              <p:cNvPr id="33" name="矩形 32"/>
              <p:cNvSpPr/>
              <p:nvPr/>
            </p:nvSpPr>
            <p:spPr>
              <a:xfrm>
                <a:off x="1187" y="2646"/>
                <a:ext cx="668" cy="1300"/>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8ED3"/>
                  </a:solidFill>
                  <a:effectLst/>
                  <a:latin typeface="Calibri" panose="020F0502020204030204" pitchFamily="34" charset="0"/>
                  <a:ea typeface="宋体" panose="02010600030101010101" pitchFamily="2" charset="-122"/>
                  <a:cs typeface="Arial" panose="020B0604020202020204" pitchFamily="34" charset="0"/>
                </a:endParaRPr>
              </a:p>
            </p:txBody>
          </p:sp>
          <p:pic>
            <p:nvPicPr>
              <p:cNvPr id="34" name="图片 1073742874"/>
              <p:cNvPicPr>
                <a:picLocks noRot="1" noChangeAspect="1"/>
              </p:cNvPicPr>
              <p:nvPr/>
            </p:nvPicPr>
            <p:blipFill>
              <a:blip r:embed="rId4"/>
              <a:srcRect l="42267" r="42754" b="83790"/>
              <a:stretch>
                <a:fillRect/>
              </a:stretch>
            </p:blipFill>
            <p:spPr>
              <a:xfrm>
                <a:off x="1187" y="2802"/>
                <a:ext cx="860" cy="953"/>
              </a:xfrm>
              <a:prstGeom prst="rect">
                <a:avLst/>
              </a:prstGeom>
              <a:noFill/>
              <a:ln w="9525">
                <a:noFill/>
              </a:ln>
            </p:spPr>
          </p:pic>
        </p:grpSp>
        <p:pic>
          <p:nvPicPr>
            <p:cNvPr id="3" name="图片 2"/>
            <p:cNvPicPr>
              <a:picLocks noChangeAspect="1"/>
            </p:cNvPicPr>
            <p:nvPr/>
          </p:nvPicPr>
          <p:blipFill>
            <a:blip r:embed="rId5"/>
            <a:stretch>
              <a:fillRect/>
            </a:stretch>
          </p:blipFill>
          <p:spPr bwMode="auto">
            <a:xfrm>
              <a:off x="10899" y="2863"/>
              <a:ext cx="2457" cy="1638"/>
            </a:xfrm>
            <a:prstGeom prst="roundRect">
              <a:avLst/>
            </a:prstGeom>
            <a:noFill/>
            <a:extLst>
              <a:ext uri="{909E8E84-426E-40DD-AFC4-6F175D3DCCD1}">
                <a14:hiddenFill xmlns:a14="http://schemas.microsoft.com/office/drawing/2010/main">
                  <a:solidFill>
                    <a:srgbClr val="FFFFFF"/>
                  </a:solidFill>
                </a14:hiddenFill>
              </a:ext>
            </a:extLst>
          </p:spPr>
        </p:pic>
      </p:grpSp>
      <p:sp>
        <p:nvSpPr>
          <p:cNvPr id="8" name="íš1îḍè"/>
          <p:cNvSpPr txBox="1"/>
          <p:nvPr/>
        </p:nvSpPr>
        <p:spPr>
          <a:xfrm>
            <a:off x="495300" y="871444"/>
            <a:ext cx="2067560" cy="560258"/>
          </a:xfrm>
          <a:prstGeom prst="roundRect">
            <a:avLst>
              <a:gd name="adj" fmla="val 50000"/>
            </a:avLst>
          </a:prstGeom>
          <a:solidFill>
            <a:schemeClr val="accent6">
              <a:lumMod val="75000"/>
              <a:alpha val="55000"/>
            </a:schemeClr>
          </a:solidFill>
          <a:ln w="12700"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zh-CN" sz="2000" dirty="0">
              <a:solidFill>
                <a:srgbClr val="FFFFFF"/>
              </a:solidFill>
            </a:endParaRPr>
          </a:p>
        </p:txBody>
      </p:sp>
      <p:grpSp>
        <p:nvGrpSpPr>
          <p:cNvPr id="26" name="组合 25"/>
          <p:cNvGrpSpPr/>
          <p:nvPr/>
        </p:nvGrpSpPr>
        <p:grpSpPr>
          <a:xfrm>
            <a:off x="503555" y="831215"/>
            <a:ext cx="8243570" cy="738505"/>
            <a:chOff x="793" y="1496"/>
            <a:chExt cx="12982" cy="1163"/>
          </a:xfrm>
        </p:grpSpPr>
        <p:sp>
          <p:nvSpPr>
            <p:cNvPr id="18" name="文本框 17"/>
            <p:cNvSpPr txBox="1"/>
            <p:nvPr/>
          </p:nvSpPr>
          <p:spPr>
            <a:xfrm>
              <a:off x="793" y="1838"/>
              <a:ext cx="3194" cy="810"/>
            </a:xfrm>
            <a:prstGeom prst="rect">
              <a:avLst/>
            </a:prstGeom>
          </p:spPr>
          <p:txBody>
            <a:bodyPr vert="horz" lIns="0" tIns="0" rIns="0" bIns="0" rtlCol="0" anchor="t">
              <a:noAutofit/>
            </a:bodyPr>
            <a:p>
              <a:pPr algn="ctr" defTabSz="914400" eaLnBrk="1" latinLnBrk="0" hangingPunct="1">
                <a:lnSpc>
                  <a:spcPct val="100000"/>
                </a:lnSpc>
                <a:buClrTx/>
                <a:buSzTx/>
                <a:buFontTx/>
              </a:pPr>
              <a:r>
                <a:rPr lang="en-US" altLang="zh-CN" sz="1600" b="1" dirty="0">
                  <a:solidFill>
                    <a:srgbClr val="FFFFFF"/>
                  </a:solidFill>
                  <a:latin typeface="+mn-lt"/>
                  <a:ea typeface="+mn-ea"/>
                </a:rPr>
                <a:t>Motion Control</a:t>
              </a:r>
              <a:endParaRPr lang="en-US" altLang="zh-CN" sz="1600" b="1" dirty="0">
                <a:solidFill>
                  <a:srgbClr val="FFFFFF"/>
                </a:solidFill>
                <a:latin typeface="+mn-lt"/>
                <a:ea typeface="+mn-ea"/>
              </a:endParaRPr>
            </a:p>
          </p:txBody>
        </p:sp>
        <p:sp>
          <p:nvSpPr>
            <p:cNvPr id="19" name="文本框 18"/>
            <p:cNvSpPr txBox="1"/>
            <p:nvPr/>
          </p:nvSpPr>
          <p:spPr>
            <a:xfrm>
              <a:off x="4298" y="1496"/>
              <a:ext cx="9477" cy="1163"/>
            </a:xfrm>
            <a:prstGeom prst="rect">
              <a:avLst/>
            </a:prstGeom>
          </p:spPr>
          <p:txBody>
            <a:bodyPr vert="horz" wrap="square" lIns="0" tIns="0" rIns="0" bIns="0" rtlCol="0" anchor="t">
              <a:spAutoFit/>
            </a:bodyPr>
            <a:p>
              <a:pPr marL="171450" indent="-171450" algn="l" defTabSz="412750" hangingPunct="0">
                <a:lnSpc>
                  <a:spcPct val="120000"/>
                </a:lnSpc>
                <a:buClrTx/>
                <a:buSzTx/>
                <a:buFont typeface="Arial" panose="020B0604020202020204" pitchFamily="34" charset="0"/>
                <a:buChar char="•"/>
                <a:defRPr/>
              </a:pPr>
              <a:r>
                <a:rPr lang="en-US" sz="1000" kern="0" dirty="0">
                  <a:solidFill>
                    <a:srgbClr val="000000"/>
                  </a:solidFill>
                  <a:latin typeface="微软雅黑" panose="020B0503020204020204" charset="-122"/>
                  <a:ea typeface="微软雅黑" panose="020B0503020204020204" charset="-122"/>
                  <a:cs typeface="+mn-lt"/>
                  <a:sym typeface="+mn-ea"/>
                </a:rPr>
                <a:t>5G based motion control is a typical use case, which has stringent requirements in latency, service availability and reliability as specified in TS22.104</a:t>
              </a:r>
              <a:endParaRPr lang="en-US" sz="1000" kern="0" dirty="0">
                <a:solidFill>
                  <a:srgbClr val="000000"/>
                </a:solidFill>
                <a:latin typeface="微软雅黑" panose="020B0503020204020204" charset="-122"/>
                <a:ea typeface="微软雅黑" panose="020B0503020204020204" charset="-122"/>
                <a:cs typeface="+mn-lt"/>
                <a:sym typeface="+mn-ea"/>
              </a:endParaRPr>
            </a:p>
            <a:p>
              <a:pPr marL="171450" indent="-171450" algn="l" defTabSz="412750" hangingPunct="0">
                <a:lnSpc>
                  <a:spcPct val="120000"/>
                </a:lnSpc>
                <a:buClrTx/>
                <a:buSzTx/>
                <a:buFont typeface="Arial" panose="020B0604020202020204" pitchFamily="34" charset="0"/>
                <a:buChar char="•"/>
                <a:defRPr/>
              </a:pPr>
              <a:r>
                <a:rPr lang="en-US" sz="1000" kern="0" dirty="0">
                  <a:solidFill>
                    <a:srgbClr val="000000"/>
                  </a:solidFill>
                  <a:latin typeface="微软雅黑" panose="020B0503020204020204" charset="-122"/>
                  <a:ea typeface="微软雅黑" panose="020B0503020204020204" charset="-122"/>
                  <a:cs typeface="+mn-lt"/>
                  <a:sym typeface="+mn-ea"/>
                </a:rPr>
                <a:t>Taking 500μs transfer interval and survival time as an example, 2000 messages are delivered per second, and an immediate service disruption will be caused if one message is delayed or failed</a:t>
              </a:r>
              <a:endParaRPr kumimoji="1" lang="en-US" altLang="en-US" sz="1000" kern="0" dirty="0" smtClean="0">
                <a:solidFill>
                  <a:srgbClr val="000000"/>
                </a:solidFill>
                <a:latin typeface="微软雅黑" panose="020B0503020204020204" charset="-122"/>
                <a:ea typeface="微软雅黑" panose="020B0503020204020204" charset="-122"/>
                <a:cs typeface="+mn-lt"/>
                <a:sym typeface="+mn-ea"/>
              </a:endParaRPr>
            </a:p>
          </p:txBody>
        </p:sp>
      </p:grpSp>
      <p:grpSp>
        <p:nvGrpSpPr>
          <p:cNvPr id="24" name="组合 23"/>
          <p:cNvGrpSpPr/>
          <p:nvPr/>
        </p:nvGrpSpPr>
        <p:grpSpPr>
          <a:xfrm>
            <a:off x="495300" y="1790700"/>
            <a:ext cx="8256905" cy="923290"/>
            <a:chOff x="780" y="2930"/>
            <a:chExt cx="13003" cy="1454"/>
          </a:xfrm>
        </p:grpSpPr>
        <p:sp>
          <p:nvSpPr>
            <p:cNvPr id="7" name="ïsļïḓè"/>
            <p:cNvSpPr txBox="1"/>
            <p:nvPr/>
          </p:nvSpPr>
          <p:spPr>
            <a:xfrm>
              <a:off x="780" y="3077"/>
              <a:ext cx="3256" cy="850"/>
            </a:xfrm>
            <a:prstGeom prst="roundRect">
              <a:avLst>
                <a:gd name="adj" fmla="val 50000"/>
              </a:avLst>
            </a:prstGeom>
            <a:solidFill>
              <a:schemeClr val="accent6"/>
            </a:solidFill>
            <a:ln w="12700" cap="rnd">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zh-CN" sz="2000" dirty="0">
                <a:solidFill>
                  <a:srgbClr val="FFFFFF"/>
                </a:solidFill>
              </a:endParaRPr>
            </a:p>
          </p:txBody>
        </p:sp>
        <p:sp>
          <p:nvSpPr>
            <p:cNvPr id="16" name="文本框 15"/>
            <p:cNvSpPr txBox="1"/>
            <p:nvPr/>
          </p:nvSpPr>
          <p:spPr>
            <a:xfrm>
              <a:off x="814" y="3106"/>
              <a:ext cx="3194" cy="810"/>
            </a:xfrm>
            <a:prstGeom prst="rect">
              <a:avLst/>
            </a:prstGeom>
          </p:spPr>
          <p:txBody>
            <a:bodyPr vert="horz" lIns="0" tIns="0" rIns="0" bIns="0" rtlCol="0" anchor="t">
              <a:noAutofit/>
            </a:bodyPr>
            <a:p>
              <a:pPr algn="ctr" defTabSz="914400" eaLnBrk="1" latinLnBrk="0" hangingPunct="1">
                <a:lnSpc>
                  <a:spcPct val="100000"/>
                </a:lnSpc>
                <a:buClrTx/>
                <a:buSzTx/>
                <a:buFontTx/>
              </a:pPr>
              <a:r>
                <a:rPr lang="en-US" altLang="zh-CN" sz="1600" b="1" dirty="0">
                  <a:solidFill>
                    <a:srgbClr val="FFFFFF"/>
                  </a:solidFill>
                  <a:latin typeface="+mn-lt"/>
                  <a:ea typeface="+mn-ea"/>
                </a:rPr>
                <a:t>Power Distribution Automation</a:t>
              </a:r>
              <a:endParaRPr lang="en-US" altLang="zh-CN" sz="1600" b="1" dirty="0">
                <a:solidFill>
                  <a:srgbClr val="FFFFFF"/>
                </a:solidFill>
                <a:latin typeface="+mn-lt"/>
                <a:ea typeface="+mn-ea"/>
              </a:endParaRPr>
            </a:p>
          </p:txBody>
        </p:sp>
        <p:sp>
          <p:nvSpPr>
            <p:cNvPr id="22" name="文本框 21"/>
            <p:cNvSpPr txBox="1"/>
            <p:nvPr/>
          </p:nvSpPr>
          <p:spPr>
            <a:xfrm>
              <a:off x="4306" y="2930"/>
              <a:ext cx="9477" cy="1454"/>
            </a:xfrm>
            <a:prstGeom prst="rect">
              <a:avLst/>
            </a:prstGeom>
          </p:spPr>
          <p:txBody>
            <a:bodyPr vert="horz" wrap="square" lIns="0" tIns="0" rIns="0" bIns="0" rtlCol="0" anchor="t">
              <a:spAutoFit/>
            </a:bodyPr>
            <a:p>
              <a:pPr marL="171450" indent="-171450" algn="l" defTabSz="412750" hangingPunct="0">
                <a:lnSpc>
                  <a:spcPct val="120000"/>
                </a:lnSpc>
                <a:buClrTx/>
                <a:buSzTx/>
                <a:buFont typeface="Arial" panose="020B0604020202020204" pitchFamily="34" charset="0"/>
                <a:buChar char="•"/>
                <a:defRPr/>
              </a:pPr>
              <a:r>
                <a:rPr lang="en-US" sz="1000" kern="0" dirty="0">
                  <a:solidFill>
                    <a:srgbClr val="000000"/>
                  </a:solidFill>
                  <a:latin typeface="微软雅黑" panose="020B0503020204020204" charset="-122"/>
                  <a:ea typeface="微软雅黑" panose="020B0503020204020204" charset="-122"/>
                  <a:cs typeface="+mn-lt"/>
                  <a:sym typeface="+mn-ea"/>
                </a:rPr>
                <a:t>5G based high-speed current differential protection is a typical use case of power distribution automation, which shall support sub-millisecond fault detection</a:t>
              </a:r>
              <a:endParaRPr lang="en-US" sz="1000" kern="0" dirty="0">
                <a:solidFill>
                  <a:srgbClr val="000000"/>
                </a:solidFill>
                <a:latin typeface="微软雅黑" panose="020B0503020204020204" charset="-122"/>
                <a:ea typeface="微软雅黑" panose="020B0503020204020204" charset="-122"/>
                <a:cs typeface="+mn-lt"/>
                <a:sym typeface="+mn-ea"/>
              </a:endParaRPr>
            </a:p>
            <a:p>
              <a:pPr marL="171450" indent="-171450" algn="l" defTabSz="412750" hangingPunct="0">
                <a:lnSpc>
                  <a:spcPct val="120000"/>
                </a:lnSpc>
                <a:buClrTx/>
                <a:buSzTx/>
                <a:buFont typeface="Arial" panose="020B0604020202020204" pitchFamily="34" charset="0"/>
                <a:buChar char="•"/>
                <a:defRPr/>
              </a:pPr>
              <a:r>
                <a:rPr lang="en-US" sz="1000" kern="0" dirty="0">
                  <a:solidFill>
                    <a:srgbClr val="000000"/>
                  </a:solidFill>
                  <a:latin typeface="微软雅黑" panose="020B0503020204020204" charset="-122"/>
                  <a:ea typeface="微软雅黑" panose="020B0503020204020204" charset="-122"/>
                  <a:cs typeface="+mn-lt"/>
                  <a:sym typeface="+mn-ea"/>
                </a:rPr>
                <a:t>If the protection relay can not receive the remote sample from the remote protection relay within a certain period of time, it will enter a blocking mode, which may cause a false trip and further negatively impact Smart Grid availability and reliability (see TR22.867)</a:t>
              </a:r>
              <a:endParaRPr lang="en-US" sz="1000" kern="0" dirty="0">
                <a:solidFill>
                  <a:srgbClr val="000000"/>
                </a:solidFill>
                <a:latin typeface="微软雅黑" panose="020B0503020204020204" charset="-122"/>
                <a:ea typeface="微软雅黑" panose="020B0503020204020204" charset="-122"/>
                <a:cs typeface="+mn-lt"/>
                <a:sym typeface="+mn-ea"/>
              </a:endParaRPr>
            </a:p>
          </p:txBody>
        </p:sp>
      </p:grpSp>
      <p:sp>
        <p:nvSpPr>
          <p:cNvPr id="12" name="文本框 11"/>
          <p:cNvSpPr txBox="1"/>
          <p:nvPr/>
        </p:nvSpPr>
        <p:spPr>
          <a:xfrm>
            <a:off x="682625" y="2874645"/>
            <a:ext cx="7894320" cy="368935"/>
          </a:xfrm>
          <a:prstGeom prst="rect">
            <a:avLst/>
          </a:prstGeom>
        </p:spPr>
        <p:txBody>
          <a:bodyPr vert="horz" wrap="square" lIns="0" tIns="0" rIns="0" bIns="0" rtlCol="0" anchor="t">
            <a:spAutoFit/>
          </a:bodyPr>
          <a:p>
            <a:r>
              <a:rPr lang="en-US" sz="1200" b="1" kern="0" dirty="0">
                <a:solidFill>
                  <a:srgbClr val="C00000"/>
                </a:solidFill>
                <a:latin typeface="微软雅黑" panose="020B0503020204020204" charset="-122"/>
                <a:ea typeface="微软雅黑" panose="020B0503020204020204" charset="-122"/>
                <a:cs typeface="+mn-lt"/>
                <a:sym typeface="+mn-ea"/>
              </a:rPr>
              <a:t>When there is service fault or disruption, </a:t>
            </a:r>
            <a:r>
              <a:rPr lang="en-US" sz="1200" b="1" kern="0" dirty="0">
                <a:solidFill>
                  <a:srgbClr val="C00000"/>
                </a:solidFill>
                <a:latin typeface="微软雅黑" panose="020B0503020204020204" charset="-122"/>
                <a:ea typeface="微软雅黑" panose="020B0503020204020204" charset="-122"/>
                <a:cs typeface="+mn-lt"/>
              </a:rPr>
              <a:t>the network operators need to prove that the delay is not caused by the communication network to the vertical industry users </a:t>
            </a:r>
            <a:endParaRPr lang="en-US" sz="1200" b="1" kern="0" dirty="0">
              <a:solidFill>
                <a:srgbClr val="C00000"/>
              </a:solidFill>
              <a:latin typeface="微软雅黑" panose="020B0503020204020204" charset="-122"/>
              <a:ea typeface="微软雅黑" panose="020B0503020204020204" charset="-122"/>
              <a:cs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79410" y="120650"/>
            <a:ext cx="870585" cy="264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5" name="矩形 4"/>
          <p:cNvSpPr/>
          <p:nvPr/>
        </p:nvSpPr>
        <p:spPr>
          <a:xfrm>
            <a:off x="4198528" y="4754973"/>
            <a:ext cx="1038225" cy="264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grpSp>
        <p:nvGrpSpPr>
          <p:cNvPr id="82" name="组合 81"/>
          <p:cNvGrpSpPr>
            <a:grpSpLocks noChangeAspect="1"/>
          </p:cNvGrpSpPr>
          <p:nvPr/>
        </p:nvGrpSpPr>
        <p:grpSpPr>
          <a:xfrm>
            <a:off x="1" y="111231"/>
            <a:ext cx="9143999" cy="549275"/>
            <a:chOff x="1" y="292100"/>
            <a:chExt cx="9143999" cy="549275"/>
          </a:xfrm>
        </p:grpSpPr>
        <p:sp>
          <p:nvSpPr>
            <p:cNvPr id="84" name="矩形 42"/>
            <p:cNvSpPr/>
            <p:nvPr/>
          </p:nvSpPr>
          <p:spPr bwMode="auto">
            <a:xfrm>
              <a:off x="264845" y="292100"/>
              <a:ext cx="2338803" cy="549275"/>
            </a:xfrm>
            <a:custGeom>
              <a:avLst/>
              <a:gdLst/>
              <a:ahLst/>
              <a:cxnLst>
                <a:cxn ang="0">
                  <a:pos x="0" y="9144"/>
                </a:cxn>
                <a:cxn ang="0">
                  <a:pos x="2679192" y="0"/>
                </a:cxn>
                <a:cxn ang="0">
                  <a:pos x="3118104" y="548640"/>
                </a:cxn>
                <a:cxn ang="0">
                  <a:pos x="0" y="548640"/>
                </a:cxn>
                <a:cxn ang="0">
                  <a:pos x="0" y="9144"/>
                </a:cxn>
              </a:cxnLst>
              <a:rect l="0" t="0" r="r" b="b"/>
              <a:pathLst>
                <a:path w="3118104" h="548640">
                  <a:moveTo>
                    <a:pt x="0" y="9144"/>
                  </a:moveTo>
                  <a:lnTo>
                    <a:pt x="2679192" y="0"/>
                  </a:lnTo>
                  <a:lnTo>
                    <a:pt x="3118104" y="548640"/>
                  </a:lnTo>
                  <a:lnTo>
                    <a:pt x="0" y="548640"/>
                  </a:lnTo>
                  <a:lnTo>
                    <a:pt x="0" y="9144"/>
                  </a:lnTo>
                  <a:close/>
                </a:path>
              </a:pathLst>
            </a:custGeom>
            <a:solidFill>
              <a:srgbClr val="44C8F5"/>
            </a:solidFill>
            <a:ln w="9525">
              <a:noFill/>
              <a:round/>
            </a:ln>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Arial" panose="020B0604020202020204"/>
                <a:ea typeface="微软雅黑" panose="020B0503020204020204" charset="-122"/>
              </a:endParaRPr>
            </a:p>
          </p:txBody>
        </p:sp>
        <p:sp>
          <p:nvSpPr>
            <p:cNvPr id="85" name="矩形 42"/>
            <p:cNvSpPr/>
            <p:nvPr/>
          </p:nvSpPr>
          <p:spPr bwMode="auto">
            <a:xfrm>
              <a:off x="1" y="292100"/>
              <a:ext cx="2484062" cy="549275"/>
            </a:xfrm>
            <a:custGeom>
              <a:avLst/>
              <a:gdLst/>
              <a:ahLst/>
              <a:cxnLst>
                <a:cxn ang="0">
                  <a:pos x="0" y="9144"/>
                </a:cxn>
                <a:cxn ang="0">
                  <a:pos x="2679192" y="0"/>
                </a:cxn>
                <a:cxn ang="0">
                  <a:pos x="3118104" y="548640"/>
                </a:cxn>
                <a:cxn ang="0">
                  <a:pos x="0" y="548640"/>
                </a:cxn>
                <a:cxn ang="0">
                  <a:pos x="0" y="9144"/>
                </a:cxn>
              </a:cxnLst>
              <a:rect l="0" t="0" r="r" b="b"/>
              <a:pathLst>
                <a:path w="3118104" h="548640">
                  <a:moveTo>
                    <a:pt x="0" y="9144"/>
                  </a:moveTo>
                  <a:lnTo>
                    <a:pt x="2679192" y="0"/>
                  </a:lnTo>
                  <a:lnTo>
                    <a:pt x="3118104" y="548640"/>
                  </a:lnTo>
                  <a:lnTo>
                    <a:pt x="0" y="548640"/>
                  </a:lnTo>
                  <a:lnTo>
                    <a:pt x="0" y="9144"/>
                  </a:lnTo>
                  <a:close/>
                </a:path>
              </a:pathLst>
            </a:custGeom>
            <a:solidFill>
              <a:srgbClr val="008DD3"/>
            </a:solidFill>
            <a:ln w="9525">
              <a:noFill/>
              <a:round/>
            </a:ln>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Arial" panose="020B0604020202020204"/>
                <a:ea typeface="微软雅黑" panose="020B0503020204020204" charset="-122"/>
              </a:endParaRPr>
            </a:p>
          </p:txBody>
        </p:sp>
        <p:cxnSp>
          <p:nvCxnSpPr>
            <p:cNvPr id="86" name="直接连接符 44"/>
            <p:cNvCxnSpPr>
              <a:cxnSpLocks noChangeShapeType="1"/>
            </p:cNvCxnSpPr>
            <p:nvPr/>
          </p:nvCxnSpPr>
          <p:spPr bwMode="auto">
            <a:xfrm>
              <a:off x="2331945" y="832220"/>
              <a:ext cx="6812055" cy="0"/>
            </a:xfrm>
            <a:prstGeom prst="line">
              <a:avLst/>
            </a:prstGeom>
            <a:noFill/>
            <a:ln w="3175" cmpd="sng">
              <a:solidFill>
                <a:srgbClr val="008DD3"/>
              </a:solidFill>
              <a:round/>
            </a:ln>
          </p:spPr>
        </p:cxnSp>
        <p:sp>
          <p:nvSpPr>
            <p:cNvPr id="87" name="文本框 47"/>
            <p:cNvSpPr txBox="1">
              <a:spLocks noChangeArrowheads="1"/>
            </p:cNvSpPr>
            <p:nvPr/>
          </p:nvSpPr>
          <p:spPr bwMode="auto">
            <a:xfrm>
              <a:off x="76199" y="367348"/>
              <a:ext cx="2331945" cy="398780"/>
            </a:xfrm>
            <a:prstGeom prst="rect">
              <a:avLst/>
            </a:prstGeom>
            <a:noFill/>
            <a:ln w="9525">
              <a:noFill/>
              <a:miter lim="800000"/>
            </a:ln>
          </p:spPr>
          <p:txBody>
            <a:bodyPr wrap="square" anchor="ctr" anchorCtr="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rPr>
                <a:t>Gap Analysis</a:t>
              </a:r>
              <a:endParaRPr kumimoji="0" lang="en-US" altLang="zh-CN" sz="2000" b="1"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endParaRPr>
            </a:p>
          </p:txBody>
        </p:sp>
      </p:grpSp>
      <p:grpSp>
        <p:nvGrpSpPr>
          <p:cNvPr id="2" name="组合 1"/>
          <p:cNvGrpSpPr/>
          <p:nvPr/>
        </p:nvGrpSpPr>
        <p:grpSpPr>
          <a:xfrm>
            <a:off x="4748530" y="1121410"/>
            <a:ext cx="3029585" cy="3380105"/>
            <a:chOff x="1742" y="1549"/>
            <a:chExt cx="4771" cy="5323"/>
          </a:xfrm>
        </p:grpSpPr>
        <p:sp>
          <p:nvSpPr>
            <p:cNvPr id="44" name="圆角矩形 43"/>
            <p:cNvSpPr/>
            <p:nvPr/>
          </p:nvSpPr>
          <p:spPr>
            <a:xfrm>
              <a:off x="1742" y="2130"/>
              <a:ext cx="4731" cy="830"/>
            </a:xfrm>
            <a:prstGeom prst="roundRect">
              <a:avLst/>
            </a:prstGeom>
            <a:noFill/>
            <a:ln w="6350" cap="flat" cmpd="sng" algn="ctr">
              <a:noFill/>
              <a:prstDash val="solid"/>
            </a:ln>
          </p:spPr>
          <p:txBody>
            <a:bodyPr lIns="35995" tIns="35995" rIns="35995" bIns="35995" rtlCol="0" anchor="ctr"/>
            <a:lstStyle/>
            <a:p>
              <a:pPr marL="382270" indent="-285750" algn="l" defTabSz="914400">
                <a:lnSpc>
                  <a:spcPct val="125000"/>
                </a:lnSpc>
                <a:buClrTx/>
                <a:buSzTx/>
                <a:buFont typeface="Wingdings" panose="05000000000000000000" pitchFamily="2" charset="2"/>
                <a:buChar char="ü"/>
                <a:defRPr/>
              </a:pPr>
              <a:r>
                <a:rPr lang="en-US" sz="1200" b="1" kern="0" dirty="0" smtClean="0">
                  <a:solidFill>
                    <a:schemeClr val="tx1"/>
                  </a:solidFill>
                  <a:latin typeface="微软雅黑" panose="020B0503020204020204" charset="-122"/>
                  <a:ea typeface="微软雅黑" panose="020B0503020204020204" charset="-122"/>
                  <a:cs typeface="微软雅黑" panose="020B0503020204020204" charset="-122"/>
                </a:rPr>
                <a:t>Reflect new demands</a:t>
              </a:r>
              <a:endParaRPr lang="en-US" sz="1200" b="1" kern="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8" name="矩形 47"/>
            <p:cNvSpPr/>
            <p:nvPr/>
          </p:nvSpPr>
          <p:spPr>
            <a:xfrm>
              <a:off x="1931" y="2957"/>
              <a:ext cx="4549" cy="1537"/>
            </a:xfrm>
            <a:prstGeom prst="rect">
              <a:avLst/>
            </a:prstGeom>
            <a:solidFill>
              <a:srgbClr val="4472C4">
                <a:lumMod val="20000"/>
                <a:lumOff val="80000"/>
                <a:alpha val="50000"/>
              </a:srgbClr>
            </a:solidFill>
          </p:spPr>
          <p:txBody>
            <a:bodyPr wrap="square">
              <a:spAutoFit/>
            </a:bodyPr>
            <a:lstStyle/>
            <a:p>
              <a:pPr marL="171450" lvl="0" indent="-171450" defTabSz="412750" hangingPunct="0">
                <a:lnSpc>
                  <a:spcPct val="120000"/>
                </a:lnSpc>
                <a:buFont typeface="Arial" panose="020B0604020202020204" pitchFamily="34" charset="0"/>
                <a:buChar char="•"/>
                <a:defRPr/>
              </a:pPr>
              <a:r>
                <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rPr>
                <a:t>Support packet-level granularity</a:t>
              </a:r>
              <a:endPar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endParaRPr>
            </a:p>
            <a:p>
              <a:pPr marL="171450" lvl="0" indent="-171450" defTabSz="412750" hangingPunct="0">
                <a:lnSpc>
                  <a:spcPct val="120000"/>
                </a:lnSpc>
                <a:buFont typeface="Arial" panose="020B0604020202020204" pitchFamily="34" charset="0"/>
                <a:buChar char="•"/>
                <a:defRPr/>
              </a:pPr>
              <a:r>
                <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rPr>
                <a:t>Mechanisms shall be supported to start/stop packet-level monitoring and reporting</a:t>
              </a:r>
              <a:endPar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endParaRPr>
            </a:p>
          </p:txBody>
        </p:sp>
        <p:sp>
          <p:nvSpPr>
            <p:cNvPr id="58" name="矩形 57"/>
            <p:cNvSpPr/>
            <p:nvPr/>
          </p:nvSpPr>
          <p:spPr>
            <a:xfrm>
              <a:off x="1931" y="5335"/>
              <a:ext cx="4534" cy="1537"/>
            </a:xfrm>
            <a:prstGeom prst="rect">
              <a:avLst/>
            </a:prstGeom>
            <a:solidFill>
              <a:srgbClr val="4472C4">
                <a:lumMod val="20000"/>
                <a:lumOff val="80000"/>
                <a:alpha val="50000"/>
              </a:srgbClr>
            </a:solidFill>
          </p:spPr>
          <p:txBody>
            <a:bodyPr wrap="square">
              <a:spAutoFit/>
            </a:bodyPr>
            <a:lstStyle/>
            <a:p>
              <a:pPr marL="171450" lvl="0" indent="-171450" algn="l" defTabSz="412750" hangingPunct="0">
                <a:lnSpc>
                  <a:spcPct val="120000"/>
                </a:lnSpc>
                <a:buClrTx/>
                <a:buSzTx/>
                <a:buFont typeface="Arial" panose="020B0604020202020204" pitchFamily="34" charset="0"/>
                <a:buChar char="•"/>
                <a:defRPr/>
              </a:pPr>
              <a:r>
                <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rPr>
                <a:t>The refresh rate can be specified by the user </a:t>
              </a:r>
              <a:endPar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endParaRPr>
            </a:p>
            <a:p>
              <a:pPr marL="171450" lvl="0" indent="-171450" algn="l" defTabSz="412750" hangingPunct="0">
                <a:lnSpc>
                  <a:spcPct val="120000"/>
                </a:lnSpc>
                <a:buClrTx/>
                <a:buSzTx/>
                <a:buFont typeface="Arial" panose="020B0604020202020204" pitchFamily="34" charset="0"/>
                <a:buChar char="•"/>
                <a:defRPr/>
              </a:pPr>
              <a:r>
                <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rPr>
                <a:t>The rates for collection and reporting can be different</a:t>
              </a:r>
              <a:endPar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endParaRPr>
            </a:p>
          </p:txBody>
        </p:sp>
        <p:sp>
          <p:nvSpPr>
            <p:cNvPr id="59" name="圆角矩形 58"/>
            <p:cNvSpPr/>
            <p:nvPr/>
          </p:nvSpPr>
          <p:spPr>
            <a:xfrm>
              <a:off x="1751" y="4484"/>
              <a:ext cx="4731" cy="832"/>
            </a:xfrm>
            <a:prstGeom prst="roundRect">
              <a:avLst/>
            </a:prstGeom>
            <a:noFill/>
            <a:ln w="6350" cap="flat" cmpd="sng" algn="ctr">
              <a:noFill/>
              <a:prstDash val="solid"/>
            </a:ln>
          </p:spPr>
          <p:txBody>
            <a:bodyPr lIns="35995" tIns="35995" rIns="35995" bIns="35995" rtlCol="0" anchor="ctr"/>
            <a:lstStyle/>
            <a:p>
              <a:pPr marL="382270" indent="-285750" algn="l" defTabSz="914400">
                <a:lnSpc>
                  <a:spcPct val="125000"/>
                </a:lnSpc>
                <a:buClrTx/>
                <a:buSzTx/>
                <a:buFont typeface="Wingdings" panose="05000000000000000000" pitchFamily="2" charset="2"/>
                <a:buChar char="ü"/>
                <a:defRPr/>
              </a:pPr>
              <a:r>
                <a:rPr lang="en-US" sz="1200" b="1" kern="0" dirty="0" smtClean="0">
                  <a:latin typeface="微软雅黑" panose="020B0503020204020204" charset="-122"/>
                  <a:ea typeface="微软雅黑" panose="020B0503020204020204" charset="-122"/>
                  <a:cs typeface="微软雅黑" panose="020B0503020204020204" charset="-122"/>
                </a:rPr>
                <a:t>Clarification</a:t>
              </a:r>
              <a:endParaRPr lang="en-US" sz="1200" b="1" kern="0" dirty="0" smtClean="0">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1931" y="1549"/>
              <a:ext cx="4582" cy="569"/>
            </a:xfrm>
            <a:prstGeom prst="rect">
              <a:avLst/>
            </a:prstGeom>
            <a:gradFill flip="none" rotWithShape="1">
              <a:gsLst>
                <a:gs pos="0">
                  <a:srgbClr val="00B0F0">
                    <a:alpha val="70000"/>
                  </a:srgbClr>
                </a:gs>
                <a:gs pos="46000">
                  <a:srgbClr val="0075BB">
                    <a:alpha val="70000"/>
                  </a:srgbClr>
                </a:gs>
                <a:gs pos="100000">
                  <a:srgbClr val="00B0F0">
                    <a:shade val="100000"/>
                    <a:satMod val="115000"/>
                    <a:alpha val="70000"/>
                  </a:srgbClr>
                </a:gs>
              </a:gsLst>
              <a:lin ang="10800000" scaled="1"/>
              <a:tileRect/>
            </a:gradFill>
            <a:ln w="6350" cap="flat" cmpd="sng" algn="ctr">
              <a:noFill/>
              <a:prstDash val="solid"/>
              <a:miter lim="800000"/>
            </a:ln>
            <a:effectLst/>
          </p:spPr>
          <p:txBody>
            <a:bodyPr wrap="square" lIns="99568" tIns="49785" rIns="99568" bIns="49785" rtlCol="0" anchor="ctr" anchorCtr="0">
              <a:noAutofit/>
            </a:bodyPr>
            <a:lstStyle>
              <a:defPPr>
                <a:defRPr lang="zh-CN"/>
              </a:defPPr>
              <a:lvl1pPr marL="0" algn="l" defTabSz="4572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4572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4572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4572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4572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4572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4572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4572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457200" rtl="0" eaLnBrk="1" latinLnBrk="0" hangingPunct="1">
                <a:defRPr sz="1800" kern="1200">
                  <a:solidFill>
                    <a:sysClr val="windowText" lastClr="000000"/>
                  </a:solidFill>
                  <a:latin typeface="Calibri" panose="020F0502020204030204" pitchFamily="34" charset="0"/>
                  <a:ea typeface="+mn-ea"/>
                  <a:cs typeface="+mn-ea"/>
                </a:defRPr>
              </a:lvl9pPr>
            </a:lstStyle>
            <a:p>
              <a:pPr defTabSz="685800">
                <a:lnSpc>
                  <a:spcPts val="2000"/>
                </a:lnSpc>
                <a:buFont typeface="Arial" panose="020B0604020202020204" pitchFamily="34" charset="0"/>
                <a:buNone/>
              </a:pPr>
              <a:r>
                <a:rPr lang="en-US" sz="1400" b="1" kern="0" dirty="0">
                  <a:solidFill>
                    <a:sysClr val="window" lastClr="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New requirements</a:t>
              </a:r>
              <a:endParaRPr lang="en-US" sz="1400" b="1" kern="0" dirty="0">
                <a:solidFill>
                  <a:sysClr val="window" lastClr="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grpSp>
      <p:grpSp>
        <p:nvGrpSpPr>
          <p:cNvPr id="3" name="组合 2"/>
          <p:cNvGrpSpPr/>
          <p:nvPr/>
        </p:nvGrpSpPr>
        <p:grpSpPr>
          <a:xfrm>
            <a:off x="1263883" y="1088390"/>
            <a:ext cx="3211799" cy="3405512"/>
            <a:chOff x="1756" y="1549"/>
            <a:chExt cx="4757" cy="4937"/>
          </a:xfrm>
        </p:grpSpPr>
        <p:sp>
          <p:nvSpPr>
            <p:cNvPr id="6" name="圆角矩形 5"/>
            <p:cNvSpPr/>
            <p:nvPr/>
          </p:nvSpPr>
          <p:spPr>
            <a:xfrm>
              <a:off x="1766" y="2132"/>
              <a:ext cx="4731" cy="731"/>
            </a:xfrm>
            <a:prstGeom prst="roundRect">
              <a:avLst/>
            </a:prstGeom>
            <a:noFill/>
            <a:ln w="6350" cap="flat" cmpd="sng" algn="ctr">
              <a:noFill/>
              <a:prstDash val="solid"/>
            </a:ln>
          </p:spPr>
          <p:txBody>
            <a:bodyPr lIns="35995" tIns="35995" rIns="35995" bIns="35995" rtlCol="0" anchor="ctr"/>
            <a:lstStyle/>
            <a:p>
              <a:pPr marL="382270" indent="-285750" defTabSz="914400">
                <a:lnSpc>
                  <a:spcPct val="125000"/>
                </a:lnSpc>
                <a:buFont typeface="Wingdings" panose="05000000000000000000" pitchFamily="2" charset="2"/>
                <a:buChar char="ü"/>
                <a:defRPr/>
              </a:pPr>
              <a:r>
                <a:rPr lang="en-US" sz="1200" b="1" kern="0" dirty="0" smtClean="0">
                  <a:solidFill>
                    <a:schemeClr val="tx1"/>
                  </a:solidFill>
                  <a:latin typeface="微软雅黑" panose="020B0503020204020204" charset="-122"/>
                  <a:ea typeface="微软雅黑" panose="020B0503020204020204" charset="-122"/>
                  <a:cs typeface="微软雅黑" panose="020B0503020204020204" charset="-122"/>
                </a:rPr>
                <a:t>Granularity</a:t>
              </a:r>
              <a:endParaRPr lang="en-US" sz="1200" b="1" kern="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931" y="2897"/>
              <a:ext cx="4549" cy="1415"/>
            </a:xfrm>
            <a:prstGeom prst="rect">
              <a:avLst/>
            </a:prstGeom>
            <a:solidFill>
              <a:srgbClr val="4472C4">
                <a:lumMod val="20000"/>
                <a:lumOff val="80000"/>
                <a:alpha val="50000"/>
              </a:srgbClr>
            </a:solidFill>
          </p:spPr>
          <p:txBody>
            <a:bodyPr wrap="square">
              <a:spAutoFit/>
            </a:bodyPr>
            <a:lstStyle/>
            <a:p>
              <a:pPr marL="171450" lvl="0" indent="-171450" defTabSz="412750" hangingPunct="0">
                <a:lnSpc>
                  <a:spcPct val="120000"/>
                </a:lnSpc>
                <a:buFont typeface="Arial" panose="020B0604020202020204" pitchFamily="34" charset="0"/>
                <a:buChar char="•"/>
                <a:defRPr/>
              </a:pPr>
              <a:r>
                <a:rPr lang="en-US" sz="1200" kern="0" dirty="0" smtClean="0">
                  <a:solidFill>
                    <a:schemeClr val="tx1"/>
                  </a:solidFill>
                  <a:latin typeface="微软雅黑" panose="020B0503020204020204" charset="-122"/>
                  <a:ea typeface="微软雅黑" panose="020B0503020204020204" charset="-122"/>
                  <a:cs typeface="+mn-lt"/>
                  <a:sym typeface="Calibri" panose="020F0502020204030204" pitchFamily="34" charset="0"/>
                </a:rPr>
                <a:t>The granularity of packet level is not covered by the current existing QoS monitoring and result reporting requirements</a:t>
              </a:r>
              <a:endParaRPr lang="en-US" sz="1200" kern="0" dirty="0" smtClean="0">
                <a:solidFill>
                  <a:schemeClr val="tx1"/>
                </a:solidFill>
                <a:latin typeface="微软雅黑" panose="020B0503020204020204" charset="-122"/>
                <a:ea typeface="微软雅黑" panose="020B0503020204020204" charset="-122"/>
                <a:cs typeface="+mn-lt"/>
                <a:sym typeface="Calibri" panose="020F0502020204030204" pitchFamily="34" charset="0"/>
              </a:endParaRPr>
            </a:p>
          </p:txBody>
        </p:sp>
        <p:sp>
          <p:nvSpPr>
            <p:cNvPr id="9" name="矩形 8"/>
            <p:cNvSpPr/>
            <p:nvPr/>
          </p:nvSpPr>
          <p:spPr>
            <a:xfrm>
              <a:off x="1954" y="5071"/>
              <a:ext cx="4534" cy="1415"/>
            </a:xfrm>
            <a:prstGeom prst="rect">
              <a:avLst/>
            </a:prstGeom>
            <a:solidFill>
              <a:srgbClr val="4472C4">
                <a:lumMod val="20000"/>
                <a:lumOff val="80000"/>
                <a:alpha val="50000"/>
              </a:srgbClr>
            </a:solidFill>
          </p:spPr>
          <p:txBody>
            <a:bodyPr wrap="square">
              <a:spAutoFit/>
            </a:bodyPr>
            <a:lstStyle/>
            <a:p>
              <a:pPr marL="171450" lvl="0" indent="-171450" algn="l" defTabSz="412750" hangingPunct="0">
                <a:lnSpc>
                  <a:spcPct val="120000"/>
                </a:lnSpc>
                <a:buClrTx/>
                <a:buSzTx/>
                <a:buFont typeface="Arial" panose="020B0604020202020204" pitchFamily="34" charset="0"/>
                <a:buChar char="•"/>
                <a:defRPr/>
              </a:pPr>
              <a:r>
                <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rPr>
                <a:t>The refresh rate requirement is not clear, i.e. who can specify the refresh rate and whether collection rate and reporting rate are the same</a:t>
              </a:r>
              <a:endParaRPr lang="en-US" sz="1200" kern="0">
                <a:solidFill>
                  <a:srgbClr val="000000"/>
                </a:solidFill>
                <a:latin typeface="微软雅黑" panose="020B0503020204020204" charset="-122"/>
                <a:ea typeface="微软雅黑" panose="020B0503020204020204" charset="-122"/>
                <a:cs typeface="+mn-lt"/>
                <a:sym typeface="Calibri" panose="020F0502020204030204" pitchFamily="34" charset="0"/>
              </a:endParaRPr>
            </a:p>
          </p:txBody>
        </p:sp>
        <p:sp>
          <p:nvSpPr>
            <p:cNvPr id="10" name="圆角矩形 9"/>
            <p:cNvSpPr/>
            <p:nvPr/>
          </p:nvSpPr>
          <p:spPr>
            <a:xfrm>
              <a:off x="1756" y="4300"/>
              <a:ext cx="4731" cy="732"/>
            </a:xfrm>
            <a:prstGeom prst="roundRect">
              <a:avLst/>
            </a:prstGeom>
            <a:noFill/>
            <a:ln w="6350" cap="flat" cmpd="sng" algn="ctr">
              <a:noFill/>
              <a:prstDash val="solid"/>
            </a:ln>
          </p:spPr>
          <p:txBody>
            <a:bodyPr lIns="35995" tIns="35995" rIns="35995" bIns="35995" rtlCol="0" anchor="ctr"/>
            <a:lstStyle/>
            <a:p>
              <a:pPr marL="382270" indent="-285750" defTabSz="914400">
                <a:lnSpc>
                  <a:spcPct val="125000"/>
                </a:lnSpc>
                <a:buFont typeface="Wingdings" panose="05000000000000000000" pitchFamily="2" charset="2"/>
                <a:buChar char="ü"/>
                <a:defRPr/>
              </a:pPr>
              <a:r>
                <a:rPr lang="en-US" sz="1200" b="1" kern="0" dirty="0" smtClean="0">
                  <a:latin typeface="微软雅黑" panose="020B0503020204020204" charset="-122"/>
                  <a:ea typeface="微软雅黑" panose="020B0503020204020204" charset="-122"/>
                  <a:cs typeface="微软雅黑" panose="020B0503020204020204" charset="-122"/>
                </a:rPr>
                <a:t>Refresh rate</a:t>
              </a:r>
              <a:endParaRPr lang="en-US" sz="1200" b="1" kern="0" dirty="0" smtClean="0">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1931" y="1549"/>
              <a:ext cx="4582" cy="569"/>
            </a:xfrm>
            <a:prstGeom prst="rect">
              <a:avLst/>
            </a:prstGeom>
            <a:gradFill flip="none" rotWithShape="1">
              <a:gsLst>
                <a:gs pos="0">
                  <a:srgbClr val="00B0F0">
                    <a:alpha val="70000"/>
                  </a:srgbClr>
                </a:gs>
                <a:gs pos="46000">
                  <a:srgbClr val="0075BB">
                    <a:alpha val="70000"/>
                  </a:srgbClr>
                </a:gs>
                <a:gs pos="100000">
                  <a:srgbClr val="00B0F0">
                    <a:shade val="100000"/>
                    <a:satMod val="115000"/>
                    <a:alpha val="70000"/>
                  </a:srgbClr>
                </a:gs>
              </a:gsLst>
              <a:lin ang="10800000" scaled="1"/>
              <a:tileRect/>
            </a:gradFill>
            <a:ln w="6350" cap="flat" cmpd="sng" algn="ctr">
              <a:noFill/>
              <a:prstDash val="solid"/>
              <a:miter lim="800000"/>
            </a:ln>
            <a:effectLst/>
          </p:spPr>
          <p:txBody>
            <a:bodyPr wrap="square" lIns="99568" tIns="49785" rIns="99568" bIns="49785" rtlCol="0" anchor="ctr" anchorCtr="0">
              <a:noAutofit/>
            </a:bodyPr>
            <a:lstStyle>
              <a:defPPr>
                <a:defRPr lang="zh-CN"/>
              </a:defPPr>
              <a:lvl1pPr marL="0" algn="l" defTabSz="457200" rtl="0" eaLnBrk="1" latinLnBrk="0" hangingPunct="1">
                <a:defRPr sz="1800" kern="1200">
                  <a:solidFill>
                    <a:sysClr val="windowText" lastClr="000000"/>
                  </a:solidFill>
                  <a:latin typeface="Calibri" panose="020F0502020204030204" pitchFamily="34" charset="0"/>
                  <a:ea typeface="+mn-ea"/>
                  <a:cs typeface="+mn-ea"/>
                </a:defRPr>
              </a:lvl1pPr>
              <a:lvl2pPr marL="457200" algn="l" defTabSz="4572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4572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4572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4572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4572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4572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4572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457200" rtl="0" eaLnBrk="1" latinLnBrk="0" hangingPunct="1">
                <a:defRPr sz="1800" kern="1200">
                  <a:solidFill>
                    <a:sysClr val="windowText" lastClr="000000"/>
                  </a:solidFill>
                  <a:latin typeface="Calibri" panose="020F0502020204030204" pitchFamily="34" charset="0"/>
                  <a:ea typeface="+mn-ea"/>
                  <a:cs typeface="+mn-ea"/>
                </a:defRPr>
              </a:lvl9pPr>
            </a:lstStyle>
            <a:p>
              <a:pPr defTabSz="685800">
                <a:lnSpc>
                  <a:spcPts val="2000"/>
                </a:lnSpc>
                <a:buFont typeface="Arial" panose="020B0604020202020204" pitchFamily="34" charset="0"/>
                <a:buNone/>
              </a:pPr>
              <a:r>
                <a:rPr lang="en-US" sz="1400" b="1" kern="0" dirty="0">
                  <a:solidFill>
                    <a:sysClr val="window" lastClr="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Existing requirements </a:t>
              </a:r>
              <a:endParaRPr lang="en-US" sz="1400" b="1" kern="0" dirty="0">
                <a:solidFill>
                  <a:sysClr val="window" lastClr="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grpSp>
      <p:sp>
        <p:nvSpPr>
          <p:cNvPr id="28" name="文本框 27"/>
          <p:cNvSpPr txBox="1"/>
          <p:nvPr/>
        </p:nvSpPr>
        <p:spPr>
          <a:xfrm>
            <a:off x="2545080" y="186690"/>
            <a:ext cx="4105910" cy="368300"/>
          </a:xfrm>
          <a:prstGeom prst="rect">
            <a:avLst/>
          </a:prstGeom>
          <a:noFill/>
        </p:spPr>
        <p:txBody>
          <a:bodyPr wrap="none" rtlCol="0" anchor="t">
            <a:spAutoFit/>
          </a:bodyPr>
          <a:p>
            <a:pPr algn="l"/>
            <a:r>
              <a:rPr lang="en-US" altLang="zh-CN" kern="0" noProof="0" dirty="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--Requirements for QoS monitoring</a:t>
            </a:r>
            <a:endParaRPr lang="en-US" altLang="zh-CN" kern="0" noProof="0" dirty="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79410" y="120650"/>
            <a:ext cx="870585" cy="264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5" name="矩形 4"/>
          <p:cNvSpPr/>
          <p:nvPr/>
        </p:nvSpPr>
        <p:spPr>
          <a:xfrm>
            <a:off x="4210050" y="4749165"/>
            <a:ext cx="1038225" cy="264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grpSp>
        <p:nvGrpSpPr>
          <p:cNvPr id="82" name="组合 81"/>
          <p:cNvGrpSpPr>
            <a:grpSpLocks noChangeAspect="1"/>
          </p:cNvGrpSpPr>
          <p:nvPr/>
        </p:nvGrpSpPr>
        <p:grpSpPr>
          <a:xfrm>
            <a:off x="1" y="111231"/>
            <a:ext cx="9143999" cy="549275"/>
            <a:chOff x="1" y="292100"/>
            <a:chExt cx="9143999" cy="549275"/>
          </a:xfrm>
        </p:grpSpPr>
        <p:sp>
          <p:nvSpPr>
            <p:cNvPr id="84" name="矩形 42"/>
            <p:cNvSpPr/>
            <p:nvPr/>
          </p:nvSpPr>
          <p:spPr bwMode="auto">
            <a:xfrm>
              <a:off x="264845" y="292100"/>
              <a:ext cx="2338803" cy="549275"/>
            </a:xfrm>
            <a:custGeom>
              <a:avLst/>
              <a:gdLst/>
              <a:ahLst/>
              <a:cxnLst>
                <a:cxn ang="0">
                  <a:pos x="0" y="9144"/>
                </a:cxn>
                <a:cxn ang="0">
                  <a:pos x="2679192" y="0"/>
                </a:cxn>
                <a:cxn ang="0">
                  <a:pos x="3118104" y="548640"/>
                </a:cxn>
                <a:cxn ang="0">
                  <a:pos x="0" y="548640"/>
                </a:cxn>
                <a:cxn ang="0">
                  <a:pos x="0" y="9144"/>
                </a:cxn>
              </a:cxnLst>
              <a:rect l="0" t="0" r="r" b="b"/>
              <a:pathLst>
                <a:path w="3118104" h="548640">
                  <a:moveTo>
                    <a:pt x="0" y="9144"/>
                  </a:moveTo>
                  <a:lnTo>
                    <a:pt x="2679192" y="0"/>
                  </a:lnTo>
                  <a:lnTo>
                    <a:pt x="3118104" y="548640"/>
                  </a:lnTo>
                  <a:lnTo>
                    <a:pt x="0" y="548640"/>
                  </a:lnTo>
                  <a:lnTo>
                    <a:pt x="0" y="9144"/>
                  </a:lnTo>
                  <a:close/>
                </a:path>
              </a:pathLst>
            </a:custGeom>
            <a:solidFill>
              <a:srgbClr val="44C8F5"/>
            </a:solidFill>
            <a:ln w="9525">
              <a:noFill/>
              <a:round/>
            </a:ln>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Arial" panose="020B0604020202020204"/>
                <a:ea typeface="微软雅黑" panose="020B0503020204020204" charset="-122"/>
              </a:endParaRPr>
            </a:p>
          </p:txBody>
        </p:sp>
        <p:sp>
          <p:nvSpPr>
            <p:cNvPr id="85" name="矩形 42"/>
            <p:cNvSpPr/>
            <p:nvPr/>
          </p:nvSpPr>
          <p:spPr bwMode="auto">
            <a:xfrm>
              <a:off x="1" y="292100"/>
              <a:ext cx="2484062" cy="549275"/>
            </a:xfrm>
            <a:custGeom>
              <a:avLst/>
              <a:gdLst/>
              <a:ahLst/>
              <a:cxnLst>
                <a:cxn ang="0">
                  <a:pos x="0" y="9144"/>
                </a:cxn>
                <a:cxn ang="0">
                  <a:pos x="2679192" y="0"/>
                </a:cxn>
                <a:cxn ang="0">
                  <a:pos x="3118104" y="548640"/>
                </a:cxn>
                <a:cxn ang="0">
                  <a:pos x="0" y="548640"/>
                </a:cxn>
                <a:cxn ang="0">
                  <a:pos x="0" y="9144"/>
                </a:cxn>
              </a:cxnLst>
              <a:rect l="0" t="0" r="r" b="b"/>
              <a:pathLst>
                <a:path w="3118104" h="548640">
                  <a:moveTo>
                    <a:pt x="0" y="9144"/>
                  </a:moveTo>
                  <a:lnTo>
                    <a:pt x="2679192" y="0"/>
                  </a:lnTo>
                  <a:lnTo>
                    <a:pt x="3118104" y="548640"/>
                  </a:lnTo>
                  <a:lnTo>
                    <a:pt x="0" y="548640"/>
                  </a:lnTo>
                  <a:lnTo>
                    <a:pt x="0" y="9144"/>
                  </a:lnTo>
                  <a:close/>
                </a:path>
              </a:pathLst>
            </a:custGeom>
            <a:solidFill>
              <a:srgbClr val="008DD3"/>
            </a:solidFill>
            <a:ln w="9525">
              <a:noFill/>
              <a:round/>
            </a:ln>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Arial" panose="020B0604020202020204"/>
                <a:ea typeface="微软雅黑" panose="020B0503020204020204" charset="-122"/>
              </a:endParaRPr>
            </a:p>
          </p:txBody>
        </p:sp>
        <p:cxnSp>
          <p:nvCxnSpPr>
            <p:cNvPr id="86" name="直接连接符 44"/>
            <p:cNvCxnSpPr>
              <a:cxnSpLocks noChangeShapeType="1"/>
            </p:cNvCxnSpPr>
            <p:nvPr/>
          </p:nvCxnSpPr>
          <p:spPr bwMode="auto">
            <a:xfrm>
              <a:off x="2331945" y="832220"/>
              <a:ext cx="6812055" cy="0"/>
            </a:xfrm>
            <a:prstGeom prst="line">
              <a:avLst/>
            </a:prstGeom>
            <a:noFill/>
            <a:ln w="3175" cmpd="sng">
              <a:solidFill>
                <a:srgbClr val="008DD3"/>
              </a:solidFill>
              <a:round/>
            </a:ln>
          </p:spPr>
        </p:cxnSp>
        <p:sp>
          <p:nvSpPr>
            <p:cNvPr id="87" name="文本框 47"/>
            <p:cNvSpPr txBox="1">
              <a:spLocks noChangeArrowheads="1"/>
            </p:cNvSpPr>
            <p:nvPr/>
          </p:nvSpPr>
          <p:spPr bwMode="auto">
            <a:xfrm>
              <a:off x="76199" y="367348"/>
              <a:ext cx="2331945" cy="398780"/>
            </a:xfrm>
            <a:prstGeom prst="rect">
              <a:avLst/>
            </a:prstGeom>
            <a:noFill/>
            <a:ln w="9525">
              <a:noFill/>
              <a:miter lim="800000"/>
            </a:ln>
          </p:spPr>
          <p:txBody>
            <a:bodyPr wrap="square" anchor="ctr" anchorCtr="0">
              <a:spAutoFit/>
            </a:bodyPr>
            <a:lstStyle/>
            <a:p>
              <a:pPr marL="0" marR="0" lvl="0" indent="0" defTabSz="685800" eaLnBrk="1" fontAlgn="auto" latinLnBrk="0" hangingPunct="1">
                <a:lnSpc>
                  <a:spcPct val="100000"/>
                </a:lnSpc>
                <a:spcBef>
                  <a:spcPts val="0"/>
                </a:spcBef>
                <a:spcAft>
                  <a:spcPts val="0"/>
                </a:spcAft>
                <a:buClrTx/>
                <a:buSzTx/>
                <a:buFontTx/>
                <a:buNone/>
                <a:defRPr/>
              </a:pPr>
              <a:r>
                <a:rPr lang="en-US" altLang="zh-CN" sz="2000" b="1" kern="0" noProof="0" dirty="0" smtClean="0">
                  <a:ln>
                    <a:noFill/>
                  </a:ln>
                  <a:solidFill>
                    <a:srgbClr val="FFFFFF"/>
                  </a:solidFill>
                  <a:effectLst/>
                  <a:uLnTx/>
                  <a:uFillTx/>
                  <a:latin typeface="Arial" panose="020B0604020202020204"/>
                  <a:ea typeface="微软雅黑" panose="020B0503020204020204" charset="-122"/>
                  <a:sym typeface="+mn-ea"/>
                </a:rPr>
                <a:t>Objective</a:t>
              </a:r>
              <a:endParaRPr kumimoji="0" lang="en-US" altLang="zh-CN" sz="2000" b="1" i="0" u="none" strike="noStrike" kern="0" cap="none" spc="0" normalizeH="0" baseline="0" noProof="0" dirty="0" smtClean="0">
                <a:ln>
                  <a:noFill/>
                </a:ln>
                <a:solidFill>
                  <a:srgbClr val="FFFFFF"/>
                </a:solidFill>
                <a:effectLst/>
                <a:uLnTx/>
                <a:uFillTx/>
                <a:latin typeface="Arial" panose="020B0604020202020204"/>
                <a:ea typeface="微软雅黑" panose="020B0503020204020204" charset="-122"/>
              </a:endParaRPr>
            </a:p>
          </p:txBody>
        </p:sp>
      </p:grpSp>
      <p:sp>
        <p:nvSpPr>
          <p:cNvPr id="3" name="内容占位符 2"/>
          <p:cNvSpPr>
            <a:spLocks noGrp="1"/>
          </p:cNvSpPr>
          <p:nvPr>
            <p:ph idx="1"/>
          </p:nvPr>
        </p:nvSpPr>
        <p:spPr>
          <a:xfrm>
            <a:off x="377190" y="1382395"/>
            <a:ext cx="8402320" cy="3820160"/>
          </a:xfrm>
        </p:spPr>
        <p:txBody>
          <a:bodyPr/>
          <a:lstStyle/>
          <a:p>
            <a:pPr>
              <a:lnSpc>
                <a:spcPct val="120000"/>
              </a:lnSpc>
              <a:spcBef>
                <a:spcPts val="600"/>
              </a:spcBef>
              <a:spcAft>
                <a:spcPts val="600"/>
              </a:spcAft>
              <a:buFontTx/>
              <a:buBlip>
                <a:blip r:embed="rId1"/>
              </a:buBlip>
              <a:defRPr/>
            </a:pPr>
            <a:r>
              <a:rPr lang="en-US" sz="1200" dirty="0">
                <a:latin typeface="微软雅黑" panose="020B0503020204020204" charset="-122"/>
                <a:cs typeface="Arial" panose="020B0604020202020204" pitchFamily="34" charset="0"/>
              </a:rPr>
              <a:t> </a:t>
            </a:r>
            <a:r>
              <a:rPr sz="1200" dirty="0">
                <a:latin typeface="微软雅黑" panose="020B0503020204020204" charset="-122"/>
                <a:cs typeface="Arial" panose="020B0604020202020204" pitchFamily="34" charset="0"/>
              </a:rPr>
              <a:t>The objective of this </a:t>
            </a:r>
            <a:r>
              <a:rPr lang="en-US" sz="1200" dirty="0">
                <a:latin typeface="微软雅黑" panose="020B0503020204020204" charset="-122"/>
                <a:cs typeface="Arial" panose="020B0604020202020204" pitchFamily="34" charset="0"/>
              </a:rPr>
              <a:t>work item</a:t>
            </a:r>
            <a:r>
              <a:rPr sz="1200" dirty="0">
                <a:latin typeface="微软雅黑" panose="020B0503020204020204" charset="-122"/>
                <a:cs typeface="Arial" panose="020B0604020202020204" pitchFamily="34" charset="0"/>
              </a:rPr>
              <a:t> is to propose new requirements for TS22.261 which will augment existing TS22.261 QoS monitoring requirements</a:t>
            </a:r>
            <a:r>
              <a:rPr lang="en-US" sz="1200" dirty="0">
                <a:latin typeface="微软雅黑" panose="020B0503020204020204" charset="-122"/>
                <a:cs typeface="Arial" panose="020B0604020202020204" pitchFamily="34" charset="0"/>
              </a:rPr>
              <a:t>.</a:t>
            </a:r>
            <a:r>
              <a:rPr lang="en-GB" altLang="zh-CN" sz="1200" dirty="0">
                <a:latin typeface="微软雅黑" panose="020B0503020204020204" charset="-122"/>
                <a:cs typeface="Arial" panose="020B0604020202020204" pitchFamily="34" charset="0"/>
              </a:rPr>
              <a:t> </a:t>
            </a:r>
            <a:endParaRPr lang="en-GB" altLang="zh-CN" sz="1200" dirty="0">
              <a:latin typeface="微软雅黑" panose="020B0503020204020204" charset="-122"/>
              <a:cs typeface="Arial" panose="020B0604020202020204" pitchFamily="34" charset="0"/>
            </a:endParaRPr>
          </a:p>
          <a:p>
            <a:pPr>
              <a:lnSpc>
                <a:spcPct val="120000"/>
              </a:lnSpc>
              <a:spcBef>
                <a:spcPts val="600"/>
              </a:spcBef>
              <a:spcAft>
                <a:spcPts val="600"/>
              </a:spcAft>
              <a:buFontTx/>
              <a:buBlip>
                <a:blip r:embed="rId1"/>
              </a:buBlip>
              <a:defRPr/>
            </a:pPr>
            <a:r>
              <a:rPr lang="en-GB" altLang="zh-CN" sz="1200" dirty="0">
                <a:latin typeface="微软雅黑" panose="020B0503020204020204" charset="-122"/>
                <a:cs typeface="Arial" panose="020B0604020202020204" pitchFamily="34" charset="0"/>
              </a:rPr>
              <a:t> The following related requirements will be included:</a:t>
            </a:r>
            <a:endParaRPr lang="en-GB" altLang="zh-CN" sz="1200" dirty="0">
              <a:latin typeface="微软雅黑" panose="020B0503020204020204" charset="-122"/>
              <a:cs typeface="Arial" panose="020B0604020202020204" pitchFamily="34" charset="0"/>
            </a:endParaRPr>
          </a:p>
          <a:p>
            <a:pPr lvl="1">
              <a:lnSpc>
                <a:spcPct val="120000"/>
              </a:lnSpc>
              <a:spcBef>
                <a:spcPts val="600"/>
              </a:spcBef>
              <a:spcAft>
                <a:spcPts val="600"/>
              </a:spcAft>
              <a:buFontTx/>
              <a:buBlip>
                <a:blip r:embed="rId1"/>
              </a:buBlip>
              <a:defRPr/>
            </a:pPr>
            <a:r>
              <a:rPr sz="1200" dirty="0" smtClean="0">
                <a:latin typeface="微软雅黑" panose="020B0503020204020204" charset="-122"/>
                <a:cs typeface="Arial" panose="020B0604020202020204" pitchFamily="34" charset="0"/>
              </a:rPr>
              <a:t>QoS monitoring and reporting with packet level granularity.</a:t>
            </a:r>
            <a:endParaRPr sz="1200" dirty="0" smtClean="0">
              <a:latin typeface="微软雅黑" panose="020B0503020204020204" charset="-122"/>
              <a:cs typeface="Arial" panose="020B0604020202020204" pitchFamily="34" charset="0"/>
            </a:endParaRPr>
          </a:p>
          <a:p>
            <a:pPr lvl="1">
              <a:lnSpc>
                <a:spcPct val="120000"/>
              </a:lnSpc>
              <a:spcBef>
                <a:spcPts val="600"/>
              </a:spcBef>
              <a:spcAft>
                <a:spcPts val="600"/>
              </a:spcAft>
              <a:buFontTx/>
              <a:buBlip>
                <a:blip r:embed="rId1"/>
              </a:buBlip>
              <a:defRPr/>
            </a:pPr>
            <a:r>
              <a:rPr lang="en-US" altLang="en-GB" sz="1200" dirty="0">
                <a:latin typeface="微软雅黑" panose="020B0503020204020204" charset="-122"/>
                <a:cs typeface="Arial" panose="020B0604020202020204" pitchFamily="34" charset="0"/>
              </a:rPr>
              <a:t>Mechanisms to enable an authorized application/network entity to start and stop QoS monitoring with packet level granularity. </a:t>
            </a:r>
            <a:endParaRPr lang="en-US" altLang="en-GB" sz="1200" dirty="0">
              <a:latin typeface="微软雅黑" panose="020B0503020204020204" charset="-122"/>
              <a:cs typeface="Arial" panose="020B0604020202020204" pitchFamily="34" charset="0"/>
            </a:endParaRPr>
          </a:p>
          <a:p>
            <a:pPr lvl="1">
              <a:lnSpc>
                <a:spcPct val="120000"/>
              </a:lnSpc>
              <a:spcBef>
                <a:spcPts val="600"/>
              </a:spcBef>
              <a:spcAft>
                <a:spcPts val="600"/>
              </a:spcAft>
              <a:buFontTx/>
              <a:buBlip>
                <a:blip r:embed="rId1"/>
              </a:buBlip>
              <a:defRPr/>
            </a:pPr>
            <a:r>
              <a:rPr lang="en-US" altLang="en-GB" sz="1200">
                <a:latin typeface="微软雅黑" panose="020B0503020204020204" charset="-122"/>
                <a:cs typeface="Arial" panose="020B0604020202020204" pitchFamily="34" charset="0"/>
              </a:rPr>
              <a:t>Clarification of the existing refresh rate requirement for QoS monitoring.</a:t>
            </a:r>
            <a:endParaRPr lang="en-US" altLang="en-GB" sz="1200">
              <a:latin typeface="微软雅黑" panose="020B0503020204020204" charset="-122"/>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1196975" y="1493838"/>
            <a:ext cx="6143625" cy="1114425"/>
          </a:xfrm>
        </p:spPr>
        <p:txBody>
          <a:bodyPr/>
          <a:lstStyle/>
          <a:p>
            <a:r>
              <a:rPr>
                <a:latin typeface="微软雅黑" panose="020B0503020204020204" charset="-122"/>
              </a:rPr>
              <a:t>Thank you</a:t>
            </a:r>
            <a:endParaRPr sz="2400">
              <a:latin typeface="微软雅黑" panose="020B050302020402020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TE-Confidential-16X9">
  <a:themeElements>
    <a:clrScheme name="ZTE色彩系统">
      <a:dk1>
        <a:srgbClr val="000000"/>
      </a:dk1>
      <a:lt1>
        <a:srgbClr val="FFFFFF"/>
      </a:lt1>
      <a:dk2>
        <a:srgbClr val="FFDE40"/>
      </a:dk2>
      <a:lt2>
        <a:srgbClr val="008ED3"/>
      </a:lt2>
      <a:accent1>
        <a:srgbClr val="00A651"/>
      </a:accent1>
      <a:accent2>
        <a:srgbClr val="9ACA3C"/>
      </a:accent2>
      <a:accent3>
        <a:srgbClr val="F58233"/>
      </a:accent3>
      <a:accent4>
        <a:srgbClr val="F287B7"/>
      </a:accent4>
      <a:accent5>
        <a:srgbClr val="92278F"/>
      </a:accent5>
      <a:accent6>
        <a:srgbClr val="0066B3"/>
      </a:accent6>
      <a:hlink>
        <a:srgbClr val="0066B3"/>
      </a:hlink>
      <a:folHlink>
        <a:srgbClr val="92278F"/>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oAutofit/>
      </a:bodyPr>
      <a:lstStyle>
        <a:defPPr>
          <a:defRPr kumimoji="1"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ZTE-Confidential-16X9</Template>
  <TotalTime>0</TotalTime>
  <Words>2285</Words>
  <Application>WPS 演示</Application>
  <PresentationFormat>全屏显示(16:9)</PresentationFormat>
  <Paragraphs>68</Paragraphs>
  <Slides>5</Slides>
  <Notes>5</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5</vt:i4>
      </vt:variant>
    </vt:vector>
  </HeadingPairs>
  <TitlesOfParts>
    <vt:vector size="16" baseType="lpstr">
      <vt:lpstr>Arial</vt:lpstr>
      <vt:lpstr>宋体</vt:lpstr>
      <vt:lpstr>Wingdings</vt:lpstr>
      <vt:lpstr>Calibri</vt:lpstr>
      <vt:lpstr>微软雅黑</vt:lpstr>
      <vt:lpstr>Arial</vt:lpstr>
      <vt:lpstr>Heiti SC Light</vt:lpstr>
      <vt:lpstr>MS PGothic</vt:lpstr>
      <vt:lpstr>Arial Unicode MS</vt:lpstr>
      <vt:lpstr>ZTE-Confidential-16X9</vt:lpstr>
      <vt:lpstr>Visio.Drawing.15</vt:lpstr>
      <vt:lpstr>Discussion Paper on Measurement Data Collection</vt:lpstr>
      <vt:lpstr>PowerPoint 演示文稿</vt:lpstr>
      <vt:lpstr>PowerPoint 演示文稿</vt:lpstr>
      <vt:lpstr>PowerPoint 演示文稿</vt:lpstr>
      <vt:lpstr>Thank you</vt:lpstr>
    </vt:vector>
  </TitlesOfParts>
  <Company>ZTE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田力10182718</dc:creator>
  <cp:lastModifiedBy>ZTE</cp:lastModifiedBy>
  <cp:revision>1958</cp:revision>
  <dcterms:created xsi:type="dcterms:W3CDTF">2018-03-06T04:34:00Z</dcterms:created>
  <dcterms:modified xsi:type="dcterms:W3CDTF">2022-08-04T01:43:27Z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