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85" d="100"/>
          <a:sy n="85" d="100"/>
        </p:scale>
        <p:origin x="181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 5GSAT_Ph3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</a:t>
            </a:r>
            <a:r>
              <a:rPr lang="en-US" sz="2800" dirty="0" smtClean="0">
                <a:solidFill>
                  <a:srgbClr val="FF0000"/>
                </a:solidFill>
              </a:rPr>
              <a:t>on </a:t>
            </a:r>
            <a:r>
              <a:rPr lang="en-US" sz="2800" dirty="0">
                <a:solidFill>
                  <a:srgbClr val="FF0000"/>
                </a:solidFill>
              </a:rPr>
              <a:t>satellite access -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05895"/>
            <a:ext cx="7772400" cy="1211337"/>
          </a:xfrm>
        </p:spPr>
        <p:txBody>
          <a:bodyPr/>
          <a:lstStyle/>
          <a:p>
            <a:r>
              <a:rPr lang="en-US" dirty="0"/>
              <a:t>Rapporteur: </a:t>
            </a:r>
            <a:r>
              <a:rPr lang="en-US" dirty="0" smtClean="0"/>
              <a:t>Thierry </a:t>
            </a:r>
            <a:r>
              <a:rPr lang="en-US" dirty="0" err="1"/>
              <a:t>Bérisot</a:t>
            </a:r>
            <a:r>
              <a:rPr lang="en-US" dirty="0"/>
              <a:t>, </a:t>
            </a:r>
            <a:r>
              <a:rPr lang="en-US" dirty="0" smtClean="0"/>
              <a:t>Novamint</a:t>
            </a:r>
          </a:p>
          <a:p>
            <a:r>
              <a:rPr lang="en-US" dirty="0" smtClean="0"/>
              <a:t>Co-Rapporteur</a:t>
            </a:r>
            <a:r>
              <a:rPr lang="en-US" dirty="0"/>
              <a:t>: </a:t>
            </a:r>
            <a:r>
              <a:rPr lang="en-US" dirty="0" smtClean="0"/>
              <a:t>Xu </a:t>
            </a:r>
            <a:r>
              <a:rPr lang="en-US" dirty="0"/>
              <a:t>Xia, China Telecom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S1-221285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1228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</a:p>
          <a:p>
            <a:r>
              <a:rPr lang="en-GB" sz="1200" b="1" dirty="0"/>
              <a:t>Electronic Meeting, May 9-19,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SID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SA1#99e (Aug 2022): </a:t>
            </a:r>
            <a:r>
              <a:rPr lang="en-GB" dirty="0" smtClean="0"/>
              <a:t>35%</a:t>
            </a:r>
            <a:endParaRPr lang="en-GB" dirty="0"/>
          </a:p>
          <a:p>
            <a:pPr lvl="2">
              <a:defRPr/>
            </a:pPr>
            <a:r>
              <a:rPr lang="en-GB" dirty="0"/>
              <a:t>Agree TR skeleton &amp; scope</a:t>
            </a:r>
          </a:p>
          <a:p>
            <a:pPr lvl="2">
              <a:defRPr/>
            </a:pPr>
            <a:r>
              <a:rPr lang="en-GB" dirty="0"/>
              <a:t>Agree initial Use cases and potential requirements</a:t>
            </a:r>
          </a:p>
          <a:p>
            <a:pPr lvl="1">
              <a:defRPr/>
            </a:pPr>
            <a:r>
              <a:rPr lang="en-GB" dirty="0"/>
              <a:t>SA1#100e (Nov 2022): </a:t>
            </a:r>
            <a:r>
              <a:rPr lang="en-GB" dirty="0" smtClean="0"/>
              <a:t>80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2">
              <a:defRPr/>
            </a:pPr>
            <a:r>
              <a:rPr lang="en-GB" dirty="0" smtClean="0"/>
              <a:t>Consolidation</a:t>
            </a:r>
          </a:p>
          <a:p>
            <a:pPr lvl="2">
              <a:defRPr/>
            </a:pPr>
            <a:r>
              <a:rPr lang="en-GB" dirty="0" smtClean="0"/>
              <a:t>Send TR to SA for information</a:t>
            </a:r>
          </a:p>
          <a:p>
            <a:pPr lvl="1">
              <a:defRPr/>
            </a:pPr>
            <a:r>
              <a:rPr lang="en-GB" dirty="0" smtClean="0"/>
              <a:t>SA1#101e (Feb </a:t>
            </a:r>
            <a:r>
              <a:rPr lang="en-GB" dirty="0"/>
              <a:t>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413897" cy="782637"/>
          </a:xfrm>
        </p:spPr>
        <p:txBody>
          <a:bodyPr/>
          <a:lstStyle/>
          <a:p>
            <a:r>
              <a:rPr lang="en-US" sz="3200"/>
              <a:t>FS_ </a:t>
            </a:r>
            <a:r>
              <a:rPr lang="en-US" sz="3200" smtClean="0"/>
              <a:t>5GSAT_Ph3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SA#98 (12/2022)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</a:t>
            </a:r>
            <a:r>
              <a:rPr lang="en-GB" sz="2000" dirty="0"/>
              <a:t>9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dirty="0" smtClean="0"/>
              <a:t>03/2023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S1-221229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480</TotalTime>
  <Words>232</Words>
  <Application>Microsoft Macintosh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Bookman Old Style</vt:lpstr>
      <vt:lpstr>Times New Roman</vt:lpstr>
      <vt:lpstr>Arial</vt:lpstr>
      <vt:lpstr>Blank Presentation</vt:lpstr>
      <vt:lpstr>FS_ 5GSAT_Ph3 Status Update Study on satellite access - Phase 3</vt:lpstr>
      <vt:lpstr>FS_ 5GSAT_Ph3 Progress</vt:lpstr>
      <vt:lpstr>FS_ 5GSAT_Ph3 Planning</vt:lpstr>
      <vt:lpstr>Work plan between meetings</vt:lpstr>
      <vt:lpstr>FS_ 5GSAT_Ph3 Completion Date</vt:lpstr>
      <vt:lpstr>FS_ 5GSAT_Ph3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347</cp:revision>
  <cp:lastPrinted>2000-01-14T10:02:55Z</cp:lastPrinted>
  <dcterms:created xsi:type="dcterms:W3CDTF">1999-11-22T09:19:47Z</dcterms:created>
  <dcterms:modified xsi:type="dcterms:W3CDTF">2022-09-02T09:02:15Z</dcterms:modified>
  <cp:category>Presentation</cp:category>
</cp:coreProperties>
</file>