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13"/>
  </p:notesMasterIdLst>
  <p:sldIdLst>
    <p:sldId id="264" r:id="rId3"/>
    <p:sldId id="330" r:id="rId4"/>
    <p:sldId id="583" r:id="rId5"/>
    <p:sldId id="571" r:id="rId6"/>
    <p:sldId id="582" r:id="rId7"/>
    <p:sldId id="584" r:id="rId8"/>
    <p:sldId id="577" r:id="rId9"/>
    <p:sldId id="586" r:id="rId10"/>
    <p:sldId id="585" r:id="rId11"/>
    <p:sldId id="587" r:id="rId1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NV_MM" initials="MP" lastIdx="2" clrIdx="0">
    <p:extLst>
      <p:ext uri="{19B8F6BF-5375-455C-9EA6-DF929625EA0E}">
        <p15:presenceInfo xmlns:p15="http://schemas.microsoft.com/office/powerpoint/2012/main" userId="LNV_MM"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1" d="100"/>
          <a:sy n="111" d="100"/>
        </p:scale>
        <p:origin x="500" y="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9F5D28-D805-46BA-AFCF-176FD84CD92F}" type="datetimeFigureOut">
              <a:rPr lang="de-DE" smtClean="0"/>
              <a:t>14.02.2022</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BC6733-D0F2-486F-9F65-E542F75D0F6E}" type="slidenum">
              <a:rPr lang="de-DE" smtClean="0"/>
              <a:t>‹#›</a:t>
            </a:fld>
            <a:endParaRPr lang="de-DE"/>
          </a:p>
        </p:txBody>
      </p:sp>
    </p:spTree>
    <p:extLst>
      <p:ext uri="{BB962C8B-B14F-4D97-AF65-F5344CB8AC3E}">
        <p14:creationId xmlns:p14="http://schemas.microsoft.com/office/powerpoint/2010/main" val="3513333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Step a0, action between slice customer and operator / </a:t>
            </a:r>
            <a:r>
              <a:rPr lang="en-US" dirty="0" err="1"/>
              <a:t>sla</a:t>
            </a:r>
            <a:r>
              <a:rPr lang="en-US" dirty="0"/>
              <a:t>. This triggers to instantiate</a:t>
            </a:r>
          </a:p>
          <a:p>
            <a:r>
              <a:rPr lang="en-US" dirty="0"/>
              <a:t>Request what is included?</a:t>
            </a:r>
            <a:endParaRPr lang="de-D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65EF527-3471-4FFC-AA1D-8CF2425E1B5B}"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4258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1543B-28B3-4EA9-9A99-22F10E93EAB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a:extLst>
              <a:ext uri="{FF2B5EF4-FFF2-40B4-BE49-F238E27FC236}">
                <a16:creationId xmlns:a16="http://schemas.microsoft.com/office/drawing/2014/main" id="{BB6AFDDD-E9F9-4AB9-A7DA-44A206037E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a:extLst>
              <a:ext uri="{FF2B5EF4-FFF2-40B4-BE49-F238E27FC236}">
                <a16:creationId xmlns:a16="http://schemas.microsoft.com/office/drawing/2014/main" id="{BE04DF19-9226-4DCD-879A-F74769E827A7}"/>
              </a:ext>
            </a:extLst>
          </p:cNvPr>
          <p:cNvSpPr>
            <a:spLocks noGrp="1"/>
          </p:cNvSpPr>
          <p:nvPr>
            <p:ph type="dt" sz="half" idx="10"/>
          </p:nvPr>
        </p:nvSpPr>
        <p:spPr/>
        <p:txBody>
          <a:bodyPr/>
          <a:lstStyle/>
          <a:p>
            <a:fld id="{C94F1037-878E-4F50-8DC3-A3FD6EAE8C87}" type="datetimeFigureOut">
              <a:rPr lang="de-DE" smtClean="0"/>
              <a:t>14.02.2022</a:t>
            </a:fld>
            <a:endParaRPr lang="de-DE"/>
          </a:p>
        </p:txBody>
      </p:sp>
      <p:sp>
        <p:nvSpPr>
          <p:cNvPr id="5" name="Footer Placeholder 4">
            <a:extLst>
              <a:ext uri="{FF2B5EF4-FFF2-40B4-BE49-F238E27FC236}">
                <a16:creationId xmlns:a16="http://schemas.microsoft.com/office/drawing/2014/main" id="{3640A90B-1E99-4EBC-8CD7-963DA575CF2D}"/>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2E321CD2-0853-4CE6-AE69-6F934B9E3175}"/>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938805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DA347-1EAB-4C4C-803D-B63B41884914}"/>
              </a:ext>
            </a:extLst>
          </p:cNvPr>
          <p:cNvSpPr>
            <a:spLocks noGrp="1"/>
          </p:cNvSpPr>
          <p:nvPr>
            <p:ph type="title"/>
          </p:nvPr>
        </p:nvSpPr>
        <p:spPr/>
        <p:txBody>
          <a:bodyPr/>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7B1D8510-DE7D-412A-954D-0EFD95B1008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4BF20A6C-73D4-4213-82EF-9C7AFD7FA391}"/>
              </a:ext>
            </a:extLst>
          </p:cNvPr>
          <p:cNvSpPr>
            <a:spLocks noGrp="1"/>
          </p:cNvSpPr>
          <p:nvPr>
            <p:ph type="dt" sz="half" idx="10"/>
          </p:nvPr>
        </p:nvSpPr>
        <p:spPr/>
        <p:txBody>
          <a:bodyPr/>
          <a:lstStyle/>
          <a:p>
            <a:fld id="{C94F1037-878E-4F50-8DC3-A3FD6EAE8C87}" type="datetimeFigureOut">
              <a:rPr lang="de-DE" smtClean="0"/>
              <a:t>14.02.2022</a:t>
            </a:fld>
            <a:endParaRPr lang="de-DE"/>
          </a:p>
        </p:txBody>
      </p:sp>
      <p:sp>
        <p:nvSpPr>
          <p:cNvPr id="5" name="Footer Placeholder 4">
            <a:extLst>
              <a:ext uri="{FF2B5EF4-FFF2-40B4-BE49-F238E27FC236}">
                <a16:creationId xmlns:a16="http://schemas.microsoft.com/office/drawing/2014/main" id="{B3A32ED3-38C4-4528-8C3C-906CE41C3EB0}"/>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DFF919D-D48D-45A3-9EC9-36209673FDA6}"/>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41932441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A2B9BA5-E205-4560-8334-4FFCF30D022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de-DE"/>
          </a:p>
        </p:txBody>
      </p:sp>
      <p:sp>
        <p:nvSpPr>
          <p:cNvPr id="3" name="Vertical Text Placeholder 2">
            <a:extLst>
              <a:ext uri="{FF2B5EF4-FFF2-40B4-BE49-F238E27FC236}">
                <a16:creationId xmlns:a16="http://schemas.microsoft.com/office/drawing/2014/main" id="{0CD2C122-D783-464B-B3BC-2409EFD9A21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0461D06E-AE89-4EEB-97CC-BA6D9C8B536D}"/>
              </a:ext>
            </a:extLst>
          </p:cNvPr>
          <p:cNvSpPr>
            <a:spLocks noGrp="1"/>
          </p:cNvSpPr>
          <p:nvPr>
            <p:ph type="dt" sz="half" idx="10"/>
          </p:nvPr>
        </p:nvSpPr>
        <p:spPr/>
        <p:txBody>
          <a:bodyPr/>
          <a:lstStyle/>
          <a:p>
            <a:fld id="{C94F1037-878E-4F50-8DC3-A3FD6EAE8C87}" type="datetimeFigureOut">
              <a:rPr lang="de-DE" smtClean="0"/>
              <a:t>14.02.2022</a:t>
            </a:fld>
            <a:endParaRPr lang="de-DE"/>
          </a:p>
        </p:txBody>
      </p:sp>
      <p:sp>
        <p:nvSpPr>
          <p:cNvPr id="5" name="Footer Placeholder 4">
            <a:extLst>
              <a:ext uri="{FF2B5EF4-FFF2-40B4-BE49-F238E27FC236}">
                <a16:creationId xmlns:a16="http://schemas.microsoft.com/office/drawing/2014/main" id="{37C90503-4D92-48C3-A490-C971CC4169FF}"/>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A2B8BA0D-4C49-4F88-8320-057375C7013E}"/>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27700389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_DCG-Color-Dots">
    <p:bg>
      <p:bgPr>
        <a:solidFill>
          <a:schemeClr val="accent4"/>
        </a:solidFill>
        <a:effectLst/>
      </p:bgPr>
    </p:bg>
    <p:spTree>
      <p:nvGrpSpPr>
        <p:cNvPr id="1" name=""/>
        <p:cNvGrpSpPr/>
        <p:nvPr/>
      </p:nvGrpSpPr>
      <p:grpSpPr>
        <a:xfrm>
          <a:off x="0" y="0"/>
          <a:ext cx="0" cy="0"/>
          <a:chOff x="0" y="0"/>
          <a:chExt cx="0" cy="0"/>
        </a:xfrm>
      </p:grpSpPr>
      <p:grpSp>
        <p:nvGrpSpPr>
          <p:cNvPr id="13" name="Group 5"/>
          <p:cNvGrpSpPr>
            <a:grpSpLocks noChangeAspect="1"/>
          </p:cNvGrpSpPr>
          <p:nvPr userDrawn="1"/>
        </p:nvGrpSpPr>
        <p:grpSpPr bwMode="auto">
          <a:xfrm>
            <a:off x="7078926" y="449264"/>
            <a:ext cx="5121027" cy="5900727"/>
            <a:chOff x="4458" y="283"/>
            <a:chExt cx="3225" cy="3717"/>
          </a:xfrm>
          <a:solidFill>
            <a:schemeClr val="tx1">
              <a:alpha val="20000"/>
            </a:schemeClr>
          </a:solidFill>
        </p:grpSpPr>
        <p:sp>
          <p:nvSpPr>
            <p:cNvPr id="14" name="Freeform 6"/>
            <p:cNvSpPr>
              <a:spLocks/>
            </p:cNvSpPr>
            <p:nvPr userDrawn="1"/>
          </p:nvSpPr>
          <p:spPr bwMode="auto">
            <a:xfrm>
              <a:off x="6863" y="623"/>
              <a:ext cx="70" cy="71"/>
            </a:xfrm>
            <a:custGeom>
              <a:avLst/>
              <a:gdLst/>
              <a:ahLst/>
              <a:cxnLst>
                <a:cxn ang="0">
                  <a:pos x="48" y="56"/>
                </a:cxn>
                <a:cxn ang="0">
                  <a:pos x="56" y="17"/>
                </a:cxn>
                <a:cxn ang="0">
                  <a:pos x="17" y="9"/>
                </a:cxn>
                <a:cxn ang="0">
                  <a:pos x="9" y="48"/>
                </a:cxn>
                <a:cxn ang="0">
                  <a:pos x="48" y="56"/>
                </a:cxn>
              </a:cxnLst>
              <a:rect l="0" t="0" r="r" b="b"/>
              <a:pathLst>
                <a:path w="64" h="65">
                  <a:moveTo>
                    <a:pt x="48" y="56"/>
                  </a:moveTo>
                  <a:cubicBezTo>
                    <a:pt x="61" y="48"/>
                    <a:pt x="64" y="30"/>
                    <a:pt x="56" y="17"/>
                  </a:cubicBezTo>
                  <a:cubicBezTo>
                    <a:pt x="47" y="4"/>
                    <a:pt x="30" y="0"/>
                    <a:pt x="17" y="9"/>
                  </a:cubicBezTo>
                  <a:cubicBezTo>
                    <a:pt x="4" y="17"/>
                    <a:pt x="0" y="35"/>
                    <a:pt x="9" y="48"/>
                  </a:cubicBezTo>
                  <a:cubicBezTo>
                    <a:pt x="17" y="61"/>
                    <a:pt x="35" y="65"/>
                    <a:pt x="48"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5" name="Freeform 7"/>
            <p:cNvSpPr>
              <a:spLocks/>
            </p:cNvSpPr>
            <p:nvPr userDrawn="1"/>
          </p:nvSpPr>
          <p:spPr bwMode="auto">
            <a:xfrm>
              <a:off x="7149" y="685"/>
              <a:ext cx="94" cy="94"/>
            </a:xfrm>
            <a:custGeom>
              <a:avLst/>
              <a:gdLst/>
              <a:ahLst/>
              <a:cxnLst>
                <a:cxn ang="0">
                  <a:pos x="63" y="74"/>
                </a:cxn>
                <a:cxn ang="0">
                  <a:pos x="74" y="22"/>
                </a:cxn>
                <a:cxn ang="0">
                  <a:pos x="22" y="11"/>
                </a:cxn>
                <a:cxn ang="0">
                  <a:pos x="11" y="63"/>
                </a:cxn>
                <a:cxn ang="0">
                  <a:pos x="63" y="74"/>
                </a:cxn>
              </a:cxnLst>
              <a:rect l="0" t="0" r="r" b="b"/>
              <a:pathLst>
                <a:path w="86" h="86">
                  <a:moveTo>
                    <a:pt x="63" y="74"/>
                  </a:moveTo>
                  <a:cubicBezTo>
                    <a:pt x="81" y="63"/>
                    <a:pt x="86" y="40"/>
                    <a:pt x="74" y="22"/>
                  </a:cubicBezTo>
                  <a:cubicBezTo>
                    <a:pt x="63" y="5"/>
                    <a:pt x="40" y="0"/>
                    <a:pt x="22" y="11"/>
                  </a:cubicBezTo>
                  <a:cubicBezTo>
                    <a:pt x="5" y="23"/>
                    <a:pt x="0" y="46"/>
                    <a:pt x="11" y="63"/>
                  </a:cubicBezTo>
                  <a:cubicBezTo>
                    <a:pt x="23" y="81"/>
                    <a:pt x="46" y="86"/>
                    <a:pt x="63"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8"/>
            <p:cNvSpPr>
              <a:spLocks/>
            </p:cNvSpPr>
            <p:nvPr userDrawn="1"/>
          </p:nvSpPr>
          <p:spPr bwMode="auto">
            <a:xfrm>
              <a:off x="7419" y="787"/>
              <a:ext cx="117" cy="117"/>
            </a:xfrm>
            <a:custGeom>
              <a:avLst/>
              <a:gdLst/>
              <a:ahLst/>
              <a:cxnLst>
                <a:cxn ang="0">
                  <a:pos x="79" y="93"/>
                </a:cxn>
                <a:cxn ang="0">
                  <a:pos x="92" y="28"/>
                </a:cxn>
                <a:cxn ang="0">
                  <a:pos x="27" y="14"/>
                </a:cxn>
                <a:cxn ang="0">
                  <a:pos x="14" y="79"/>
                </a:cxn>
                <a:cxn ang="0">
                  <a:pos x="79" y="93"/>
                </a:cxn>
              </a:cxnLst>
              <a:rect l="0" t="0" r="r" b="b"/>
              <a:pathLst>
                <a:path w="107" h="107">
                  <a:moveTo>
                    <a:pt x="79" y="93"/>
                  </a:moveTo>
                  <a:cubicBezTo>
                    <a:pt x="100" y="79"/>
                    <a:pt x="107" y="49"/>
                    <a:pt x="92" y="28"/>
                  </a:cubicBezTo>
                  <a:cubicBezTo>
                    <a:pt x="78" y="6"/>
                    <a:pt x="49" y="0"/>
                    <a:pt x="27" y="14"/>
                  </a:cubicBezTo>
                  <a:cubicBezTo>
                    <a:pt x="6" y="28"/>
                    <a:pt x="0" y="57"/>
                    <a:pt x="14" y="79"/>
                  </a:cubicBezTo>
                  <a:cubicBezTo>
                    <a:pt x="28" y="101"/>
                    <a:pt x="57" y="107"/>
                    <a:pt x="79" y="9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9"/>
            <p:cNvSpPr>
              <a:spLocks/>
            </p:cNvSpPr>
            <p:nvPr userDrawn="1"/>
          </p:nvSpPr>
          <p:spPr bwMode="auto">
            <a:xfrm>
              <a:off x="7664" y="986"/>
              <a:ext cx="19" cy="77"/>
            </a:xfrm>
            <a:custGeom>
              <a:avLst/>
              <a:gdLst/>
              <a:ahLst/>
              <a:cxnLst>
                <a:cxn ang="0">
                  <a:pos x="13" y="66"/>
                </a:cxn>
                <a:cxn ang="0">
                  <a:pos x="17" y="71"/>
                </a:cxn>
                <a:cxn ang="0">
                  <a:pos x="17" y="0"/>
                </a:cxn>
                <a:cxn ang="0">
                  <a:pos x="13" y="66"/>
                </a:cxn>
              </a:cxnLst>
              <a:rect l="0" t="0" r="r" b="b"/>
              <a:pathLst>
                <a:path w="17" h="71">
                  <a:moveTo>
                    <a:pt x="13" y="66"/>
                  </a:moveTo>
                  <a:cubicBezTo>
                    <a:pt x="15" y="68"/>
                    <a:pt x="16" y="69"/>
                    <a:pt x="17" y="71"/>
                  </a:cubicBezTo>
                  <a:cubicBezTo>
                    <a:pt x="17" y="0"/>
                    <a:pt x="17" y="0"/>
                    <a:pt x="17" y="0"/>
                  </a:cubicBezTo>
                  <a:cubicBezTo>
                    <a:pt x="2" y="18"/>
                    <a:pt x="0" y="45"/>
                    <a:pt x="13"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10"/>
            <p:cNvSpPr>
              <a:spLocks/>
            </p:cNvSpPr>
            <p:nvPr userDrawn="1"/>
          </p:nvSpPr>
          <p:spPr bwMode="auto">
            <a:xfrm>
              <a:off x="7591" y="2661"/>
              <a:ext cx="92" cy="164"/>
            </a:xfrm>
            <a:custGeom>
              <a:avLst/>
              <a:gdLst/>
              <a:ahLst/>
              <a:cxnLst>
                <a:cxn ang="0">
                  <a:pos x="0" y="75"/>
                </a:cxn>
                <a:cxn ang="0">
                  <a:pos x="75" y="150"/>
                </a:cxn>
                <a:cxn ang="0">
                  <a:pos x="84" y="149"/>
                </a:cxn>
                <a:cxn ang="0">
                  <a:pos x="84" y="0"/>
                </a:cxn>
                <a:cxn ang="0">
                  <a:pos x="75" y="0"/>
                </a:cxn>
                <a:cxn ang="0">
                  <a:pos x="0" y="75"/>
                </a:cxn>
              </a:cxnLst>
              <a:rect l="0" t="0" r="r" b="b"/>
              <a:pathLst>
                <a:path w="84" h="150">
                  <a:moveTo>
                    <a:pt x="0" y="75"/>
                  </a:moveTo>
                  <a:cubicBezTo>
                    <a:pt x="0" y="116"/>
                    <a:pt x="33" y="150"/>
                    <a:pt x="75" y="150"/>
                  </a:cubicBezTo>
                  <a:cubicBezTo>
                    <a:pt x="78" y="150"/>
                    <a:pt x="81" y="150"/>
                    <a:pt x="84" y="149"/>
                  </a:cubicBezTo>
                  <a:cubicBezTo>
                    <a:pt x="84" y="0"/>
                    <a:pt x="84" y="0"/>
                    <a:pt x="84" y="0"/>
                  </a:cubicBezTo>
                  <a:cubicBezTo>
                    <a:pt x="81" y="0"/>
                    <a:pt x="78" y="0"/>
                    <a:pt x="75" y="0"/>
                  </a:cubicBezTo>
                  <a:cubicBezTo>
                    <a:pt x="33" y="0"/>
                    <a:pt x="0" y="33"/>
                    <a:pt x="0" y="7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Oval 11"/>
            <p:cNvSpPr>
              <a:spLocks noChangeArrowheads="1"/>
            </p:cNvSpPr>
            <p:nvPr userDrawn="1"/>
          </p:nvSpPr>
          <p:spPr bwMode="auto">
            <a:xfrm>
              <a:off x="7316" y="2530"/>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Oval 12"/>
            <p:cNvSpPr>
              <a:spLocks noChangeArrowheads="1"/>
            </p:cNvSpPr>
            <p:nvPr userDrawn="1"/>
          </p:nvSpPr>
          <p:spPr bwMode="auto">
            <a:xfrm>
              <a:off x="7147" y="2299"/>
              <a:ext cx="143"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Oval 13"/>
            <p:cNvSpPr>
              <a:spLocks noChangeArrowheads="1"/>
            </p:cNvSpPr>
            <p:nvPr userDrawn="1"/>
          </p:nvSpPr>
          <p:spPr bwMode="auto">
            <a:xfrm>
              <a:off x="7004" y="2034"/>
              <a:ext cx="144"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Oval 14"/>
            <p:cNvSpPr>
              <a:spLocks noChangeArrowheads="1"/>
            </p:cNvSpPr>
            <p:nvPr userDrawn="1"/>
          </p:nvSpPr>
          <p:spPr bwMode="auto">
            <a:xfrm>
              <a:off x="6853" y="1755"/>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3" name="Oval 15"/>
            <p:cNvSpPr>
              <a:spLocks noChangeArrowheads="1"/>
            </p:cNvSpPr>
            <p:nvPr userDrawn="1"/>
          </p:nvSpPr>
          <p:spPr bwMode="auto">
            <a:xfrm>
              <a:off x="6705" y="1487"/>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4" name="Oval 16"/>
            <p:cNvSpPr>
              <a:spLocks noChangeArrowheads="1"/>
            </p:cNvSpPr>
            <p:nvPr userDrawn="1"/>
          </p:nvSpPr>
          <p:spPr bwMode="auto">
            <a:xfrm>
              <a:off x="7478" y="3437"/>
              <a:ext cx="164"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5" name="Oval 17"/>
            <p:cNvSpPr>
              <a:spLocks noChangeArrowheads="1"/>
            </p:cNvSpPr>
            <p:nvPr userDrawn="1"/>
          </p:nvSpPr>
          <p:spPr bwMode="auto">
            <a:xfrm>
              <a:off x="7197" y="3375"/>
              <a:ext cx="186"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6" name="Oval 18"/>
            <p:cNvSpPr>
              <a:spLocks noChangeArrowheads="1"/>
            </p:cNvSpPr>
            <p:nvPr userDrawn="1"/>
          </p:nvSpPr>
          <p:spPr bwMode="auto">
            <a:xfrm>
              <a:off x="6962" y="3270"/>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7" name="Oval 19"/>
            <p:cNvSpPr>
              <a:spLocks noChangeArrowheads="1"/>
            </p:cNvSpPr>
            <p:nvPr userDrawn="1"/>
          </p:nvSpPr>
          <p:spPr bwMode="auto">
            <a:xfrm>
              <a:off x="6752" y="3101"/>
              <a:ext cx="145"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8" name="Oval 20"/>
            <p:cNvSpPr>
              <a:spLocks noChangeArrowheads="1"/>
            </p:cNvSpPr>
            <p:nvPr userDrawn="1"/>
          </p:nvSpPr>
          <p:spPr bwMode="auto">
            <a:xfrm>
              <a:off x="6572" y="2879"/>
              <a:ext cx="145"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9" name="Oval 21"/>
            <p:cNvSpPr>
              <a:spLocks noChangeArrowheads="1"/>
            </p:cNvSpPr>
            <p:nvPr userDrawn="1"/>
          </p:nvSpPr>
          <p:spPr bwMode="auto">
            <a:xfrm>
              <a:off x="6440" y="2651"/>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0" name="Oval 22"/>
            <p:cNvSpPr>
              <a:spLocks noChangeArrowheads="1"/>
            </p:cNvSpPr>
            <p:nvPr userDrawn="1"/>
          </p:nvSpPr>
          <p:spPr bwMode="auto">
            <a:xfrm>
              <a:off x="6302" y="2395"/>
              <a:ext cx="143"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1" name="Oval 23"/>
            <p:cNvSpPr>
              <a:spLocks noChangeArrowheads="1"/>
            </p:cNvSpPr>
            <p:nvPr userDrawn="1"/>
          </p:nvSpPr>
          <p:spPr bwMode="auto">
            <a:xfrm>
              <a:off x="6176" y="2152"/>
              <a:ext cx="144"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2" name="Oval 24"/>
            <p:cNvSpPr>
              <a:spLocks noChangeArrowheads="1"/>
            </p:cNvSpPr>
            <p:nvPr userDrawn="1"/>
          </p:nvSpPr>
          <p:spPr bwMode="auto">
            <a:xfrm>
              <a:off x="6013" y="1949"/>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3" name="Oval 25"/>
            <p:cNvSpPr>
              <a:spLocks noChangeArrowheads="1"/>
            </p:cNvSpPr>
            <p:nvPr userDrawn="1"/>
          </p:nvSpPr>
          <p:spPr bwMode="auto">
            <a:xfrm>
              <a:off x="7442" y="3192"/>
              <a:ext cx="124" cy="12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4" name="Oval 26"/>
            <p:cNvSpPr>
              <a:spLocks noChangeArrowheads="1"/>
            </p:cNvSpPr>
            <p:nvPr userDrawn="1"/>
          </p:nvSpPr>
          <p:spPr bwMode="auto">
            <a:xfrm>
              <a:off x="7144" y="3083"/>
              <a:ext cx="143"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5" name="Oval 27"/>
            <p:cNvSpPr>
              <a:spLocks noChangeArrowheads="1"/>
            </p:cNvSpPr>
            <p:nvPr userDrawn="1"/>
          </p:nvSpPr>
          <p:spPr bwMode="auto">
            <a:xfrm>
              <a:off x="6898" y="2880"/>
              <a:ext cx="144"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6" name="Oval 28"/>
            <p:cNvSpPr>
              <a:spLocks noChangeArrowheads="1"/>
            </p:cNvSpPr>
            <p:nvPr userDrawn="1"/>
          </p:nvSpPr>
          <p:spPr bwMode="auto">
            <a:xfrm>
              <a:off x="6706" y="2615"/>
              <a:ext cx="165"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7" name="Oval 29"/>
            <p:cNvSpPr>
              <a:spLocks noChangeArrowheads="1"/>
            </p:cNvSpPr>
            <p:nvPr userDrawn="1"/>
          </p:nvSpPr>
          <p:spPr bwMode="auto">
            <a:xfrm>
              <a:off x="6556" y="2337"/>
              <a:ext cx="166" cy="16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8" name="Oval 30"/>
            <p:cNvSpPr>
              <a:spLocks noChangeArrowheads="1"/>
            </p:cNvSpPr>
            <p:nvPr userDrawn="1"/>
          </p:nvSpPr>
          <p:spPr bwMode="auto">
            <a:xfrm>
              <a:off x="6412" y="2062"/>
              <a:ext cx="165"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9" name="Oval 31"/>
            <p:cNvSpPr>
              <a:spLocks noChangeArrowheads="1"/>
            </p:cNvSpPr>
            <p:nvPr userDrawn="1"/>
          </p:nvSpPr>
          <p:spPr bwMode="auto">
            <a:xfrm>
              <a:off x="6269" y="1799"/>
              <a:ext cx="145"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0" name="Freeform 32"/>
            <p:cNvSpPr>
              <a:spLocks/>
            </p:cNvSpPr>
            <p:nvPr userDrawn="1"/>
          </p:nvSpPr>
          <p:spPr bwMode="auto">
            <a:xfrm>
              <a:off x="6295" y="338"/>
              <a:ext cx="65" cy="64"/>
            </a:xfrm>
            <a:custGeom>
              <a:avLst/>
              <a:gdLst/>
              <a:ahLst/>
              <a:cxnLst>
                <a:cxn ang="0">
                  <a:pos x="27" y="57"/>
                </a:cxn>
                <a:cxn ang="0">
                  <a:pos x="57" y="32"/>
                </a:cxn>
                <a:cxn ang="0">
                  <a:pos x="32" y="1"/>
                </a:cxn>
                <a:cxn ang="0">
                  <a:pos x="1" y="27"/>
                </a:cxn>
                <a:cxn ang="0">
                  <a:pos x="27" y="57"/>
                </a:cxn>
              </a:cxnLst>
              <a:rect l="0" t="0" r="r" b="b"/>
              <a:pathLst>
                <a:path w="59" h="59">
                  <a:moveTo>
                    <a:pt x="27" y="57"/>
                  </a:moveTo>
                  <a:cubicBezTo>
                    <a:pt x="42" y="59"/>
                    <a:pt x="56" y="47"/>
                    <a:pt x="57" y="32"/>
                  </a:cubicBezTo>
                  <a:cubicBezTo>
                    <a:pt x="59" y="16"/>
                    <a:pt x="47" y="3"/>
                    <a:pt x="32" y="1"/>
                  </a:cubicBezTo>
                  <a:cubicBezTo>
                    <a:pt x="16" y="0"/>
                    <a:pt x="3" y="11"/>
                    <a:pt x="1" y="27"/>
                  </a:cubicBezTo>
                  <a:cubicBezTo>
                    <a:pt x="0" y="42"/>
                    <a:pt x="11" y="56"/>
                    <a:pt x="27"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1" name="Freeform 33"/>
            <p:cNvSpPr>
              <a:spLocks/>
            </p:cNvSpPr>
            <p:nvPr userDrawn="1"/>
          </p:nvSpPr>
          <p:spPr bwMode="auto">
            <a:xfrm>
              <a:off x="6594" y="283"/>
              <a:ext cx="86" cy="85"/>
            </a:xfrm>
            <a:custGeom>
              <a:avLst/>
              <a:gdLst/>
              <a:ahLst/>
              <a:cxnLst>
                <a:cxn ang="0">
                  <a:pos x="36" y="76"/>
                </a:cxn>
                <a:cxn ang="0">
                  <a:pos x="76" y="42"/>
                </a:cxn>
                <a:cxn ang="0">
                  <a:pos x="42" y="1"/>
                </a:cxn>
                <a:cxn ang="0">
                  <a:pos x="1" y="36"/>
                </a:cxn>
                <a:cxn ang="0">
                  <a:pos x="36" y="76"/>
                </a:cxn>
              </a:cxnLst>
              <a:rect l="0" t="0" r="r" b="b"/>
              <a:pathLst>
                <a:path w="78" h="78">
                  <a:moveTo>
                    <a:pt x="36" y="76"/>
                  </a:moveTo>
                  <a:cubicBezTo>
                    <a:pt x="56" y="78"/>
                    <a:pt x="74" y="63"/>
                    <a:pt x="76" y="42"/>
                  </a:cubicBezTo>
                  <a:cubicBezTo>
                    <a:pt x="78" y="21"/>
                    <a:pt x="63" y="3"/>
                    <a:pt x="42" y="1"/>
                  </a:cubicBezTo>
                  <a:cubicBezTo>
                    <a:pt x="21" y="0"/>
                    <a:pt x="3" y="15"/>
                    <a:pt x="1" y="36"/>
                  </a:cubicBezTo>
                  <a:cubicBezTo>
                    <a:pt x="0" y="56"/>
                    <a:pt x="15" y="75"/>
                    <a:pt x="36"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2" name="Freeform 34"/>
            <p:cNvSpPr>
              <a:spLocks/>
            </p:cNvSpPr>
            <p:nvPr userDrawn="1"/>
          </p:nvSpPr>
          <p:spPr bwMode="auto">
            <a:xfrm>
              <a:off x="6908" y="300"/>
              <a:ext cx="107" cy="109"/>
            </a:xfrm>
            <a:custGeom>
              <a:avLst/>
              <a:gdLst/>
              <a:ahLst/>
              <a:cxnLst>
                <a:cxn ang="0">
                  <a:pos x="45" y="96"/>
                </a:cxn>
                <a:cxn ang="0">
                  <a:pos x="96" y="54"/>
                </a:cxn>
                <a:cxn ang="0">
                  <a:pos x="53" y="3"/>
                </a:cxn>
                <a:cxn ang="0">
                  <a:pos x="2" y="45"/>
                </a:cxn>
                <a:cxn ang="0">
                  <a:pos x="45" y="96"/>
                </a:cxn>
              </a:cxnLst>
              <a:rect l="0" t="0" r="r" b="b"/>
              <a:pathLst>
                <a:path w="98" h="99">
                  <a:moveTo>
                    <a:pt x="45" y="96"/>
                  </a:moveTo>
                  <a:cubicBezTo>
                    <a:pt x="71" y="99"/>
                    <a:pt x="94" y="79"/>
                    <a:pt x="96" y="54"/>
                  </a:cubicBezTo>
                  <a:cubicBezTo>
                    <a:pt x="98" y="28"/>
                    <a:pt x="79" y="5"/>
                    <a:pt x="53" y="3"/>
                  </a:cubicBezTo>
                  <a:cubicBezTo>
                    <a:pt x="27" y="0"/>
                    <a:pt x="4" y="20"/>
                    <a:pt x="2" y="45"/>
                  </a:cubicBezTo>
                  <a:cubicBezTo>
                    <a:pt x="0" y="71"/>
                    <a:pt x="19" y="94"/>
                    <a:pt x="45"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3" name="Freeform 35"/>
            <p:cNvSpPr>
              <a:spLocks/>
            </p:cNvSpPr>
            <p:nvPr userDrawn="1"/>
          </p:nvSpPr>
          <p:spPr bwMode="auto">
            <a:xfrm>
              <a:off x="7215" y="358"/>
              <a:ext cx="129" cy="130"/>
            </a:xfrm>
            <a:custGeom>
              <a:avLst/>
              <a:gdLst/>
              <a:ahLst/>
              <a:cxnLst>
                <a:cxn ang="0">
                  <a:pos x="54" y="115"/>
                </a:cxn>
                <a:cxn ang="0">
                  <a:pos x="115" y="64"/>
                </a:cxn>
                <a:cxn ang="0">
                  <a:pos x="64" y="3"/>
                </a:cxn>
                <a:cxn ang="0">
                  <a:pos x="3" y="54"/>
                </a:cxn>
                <a:cxn ang="0">
                  <a:pos x="54" y="115"/>
                </a:cxn>
              </a:cxnLst>
              <a:rect l="0" t="0" r="r" b="b"/>
              <a:pathLst>
                <a:path w="118" h="118">
                  <a:moveTo>
                    <a:pt x="54" y="115"/>
                  </a:moveTo>
                  <a:cubicBezTo>
                    <a:pt x="85" y="118"/>
                    <a:pt x="112" y="95"/>
                    <a:pt x="115" y="64"/>
                  </a:cubicBezTo>
                  <a:cubicBezTo>
                    <a:pt x="118" y="33"/>
                    <a:pt x="95" y="6"/>
                    <a:pt x="64" y="3"/>
                  </a:cubicBezTo>
                  <a:cubicBezTo>
                    <a:pt x="33" y="0"/>
                    <a:pt x="5" y="23"/>
                    <a:pt x="3" y="54"/>
                  </a:cubicBezTo>
                  <a:cubicBezTo>
                    <a:pt x="0" y="85"/>
                    <a:pt x="23" y="112"/>
                    <a:pt x="54" y="1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4" name="Freeform 36"/>
            <p:cNvSpPr>
              <a:spLocks/>
            </p:cNvSpPr>
            <p:nvPr userDrawn="1"/>
          </p:nvSpPr>
          <p:spPr bwMode="auto">
            <a:xfrm>
              <a:off x="7497" y="486"/>
              <a:ext cx="150" cy="150"/>
            </a:xfrm>
            <a:custGeom>
              <a:avLst/>
              <a:gdLst/>
              <a:ahLst/>
              <a:cxnLst>
                <a:cxn ang="0">
                  <a:pos x="63" y="134"/>
                </a:cxn>
                <a:cxn ang="0">
                  <a:pos x="134" y="74"/>
                </a:cxn>
                <a:cxn ang="0">
                  <a:pos x="74" y="3"/>
                </a:cxn>
                <a:cxn ang="0">
                  <a:pos x="3" y="63"/>
                </a:cxn>
                <a:cxn ang="0">
                  <a:pos x="63" y="134"/>
                </a:cxn>
              </a:cxnLst>
              <a:rect l="0" t="0" r="r" b="b"/>
              <a:pathLst>
                <a:path w="137" h="137">
                  <a:moveTo>
                    <a:pt x="63" y="134"/>
                  </a:moveTo>
                  <a:cubicBezTo>
                    <a:pt x="99" y="137"/>
                    <a:pt x="131" y="111"/>
                    <a:pt x="134" y="74"/>
                  </a:cubicBezTo>
                  <a:cubicBezTo>
                    <a:pt x="137" y="38"/>
                    <a:pt x="110" y="6"/>
                    <a:pt x="74" y="3"/>
                  </a:cubicBezTo>
                  <a:cubicBezTo>
                    <a:pt x="38" y="0"/>
                    <a:pt x="6" y="27"/>
                    <a:pt x="3" y="63"/>
                  </a:cubicBezTo>
                  <a:cubicBezTo>
                    <a:pt x="0" y="99"/>
                    <a:pt x="27" y="131"/>
                    <a:pt x="63" y="1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5" name="Oval 37"/>
            <p:cNvSpPr>
              <a:spLocks noChangeArrowheads="1"/>
            </p:cNvSpPr>
            <p:nvPr userDrawn="1"/>
          </p:nvSpPr>
          <p:spPr bwMode="auto">
            <a:xfrm>
              <a:off x="7400" y="2916"/>
              <a:ext cx="124" cy="12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6" name="Oval 38"/>
            <p:cNvSpPr>
              <a:spLocks noChangeArrowheads="1"/>
            </p:cNvSpPr>
            <p:nvPr userDrawn="1"/>
          </p:nvSpPr>
          <p:spPr bwMode="auto">
            <a:xfrm>
              <a:off x="7137" y="2757"/>
              <a:ext cx="144"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7" name="Oval 39"/>
            <p:cNvSpPr>
              <a:spLocks noChangeArrowheads="1"/>
            </p:cNvSpPr>
            <p:nvPr userDrawn="1"/>
          </p:nvSpPr>
          <p:spPr bwMode="auto">
            <a:xfrm>
              <a:off x="6944" y="2510"/>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8" name="Oval 40"/>
            <p:cNvSpPr>
              <a:spLocks noChangeArrowheads="1"/>
            </p:cNvSpPr>
            <p:nvPr userDrawn="1"/>
          </p:nvSpPr>
          <p:spPr bwMode="auto">
            <a:xfrm>
              <a:off x="6780" y="2218"/>
              <a:ext cx="185"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9" name="Oval 41"/>
            <p:cNvSpPr>
              <a:spLocks noChangeArrowheads="1"/>
            </p:cNvSpPr>
            <p:nvPr userDrawn="1"/>
          </p:nvSpPr>
          <p:spPr bwMode="auto">
            <a:xfrm>
              <a:off x="6647" y="1963"/>
              <a:ext cx="185"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0" name="Oval 42"/>
            <p:cNvSpPr>
              <a:spLocks noChangeArrowheads="1"/>
            </p:cNvSpPr>
            <p:nvPr userDrawn="1"/>
          </p:nvSpPr>
          <p:spPr bwMode="auto">
            <a:xfrm>
              <a:off x="6526" y="1732"/>
              <a:ext cx="186"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1" name="Oval 43"/>
            <p:cNvSpPr>
              <a:spLocks noChangeArrowheads="1"/>
            </p:cNvSpPr>
            <p:nvPr userDrawn="1"/>
          </p:nvSpPr>
          <p:spPr bwMode="auto">
            <a:xfrm>
              <a:off x="7288" y="1059"/>
              <a:ext cx="63" cy="61"/>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2" name="Oval 44"/>
            <p:cNvSpPr>
              <a:spLocks noChangeArrowheads="1"/>
            </p:cNvSpPr>
            <p:nvPr userDrawn="1"/>
          </p:nvSpPr>
          <p:spPr bwMode="auto">
            <a:xfrm>
              <a:off x="7499" y="1188"/>
              <a:ext cx="82" cy="8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3" name="Freeform 45"/>
            <p:cNvSpPr>
              <a:spLocks/>
            </p:cNvSpPr>
            <p:nvPr userDrawn="1"/>
          </p:nvSpPr>
          <p:spPr bwMode="auto">
            <a:xfrm>
              <a:off x="7672" y="1382"/>
              <a:ext cx="11" cy="63"/>
            </a:xfrm>
            <a:custGeom>
              <a:avLst/>
              <a:gdLst/>
              <a:ahLst/>
              <a:cxnLst>
                <a:cxn ang="0">
                  <a:pos x="10" y="57"/>
                </a:cxn>
                <a:cxn ang="0">
                  <a:pos x="10" y="0"/>
                </a:cxn>
                <a:cxn ang="0">
                  <a:pos x="0" y="29"/>
                </a:cxn>
                <a:cxn ang="0">
                  <a:pos x="10" y="57"/>
                </a:cxn>
              </a:cxnLst>
              <a:rect l="0" t="0" r="r" b="b"/>
              <a:pathLst>
                <a:path w="10" h="57">
                  <a:moveTo>
                    <a:pt x="10" y="57"/>
                  </a:moveTo>
                  <a:cubicBezTo>
                    <a:pt x="10" y="0"/>
                    <a:pt x="10" y="0"/>
                    <a:pt x="10" y="0"/>
                  </a:cubicBezTo>
                  <a:cubicBezTo>
                    <a:pt x="4" y="8"/>
                    <a:pt x="0" y="18"/>
                    <a:pt x="0" y="29"/>
                  </a:cubicBezTo>
                  <a:cubicBezTo>
                    <a:pt x="0" y="39"/>
                    <a:pt x="4" y="49"/>
                    <a:pt x="10"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4" name="Oval 46"/>
            <p:cNvSpPr>
              <a:spLocks noChangeArrowheads="1"/>
            </p:cNvSpPr>
            <p:nvPr userDrawn="1"/>
          </p:nvSpPr>
          <p:spPr bwMode="auto">
            <a:xfrm>
              <a:off x="7490" y="2337"/>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7" name="Oval 47"/>
            <p:cNvSpPr>
              <a:spLocks noChangeArrowheads="1"/>
            </p:cNvSpPr>
            <p:nvPr userDrawn="1"/>
          </p:nvSpPr>
          <p:spPr bwMode="auto">
            <a:xfrm>
              <a:off x="7328" y="2099"/>
              <a:ext cx="144"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8" name="Oval 48"/>
            <p:cNvSpPr>
              <a:spLocks noChangeArrowheads="1"/>
            </p:cNvSpPr>
            <p:nvPr userDrawn="1"/>
          </p:nvSpPr>
          <p:spPr bwMode="auto">
            <a:xfrm>
              <a:off x="7199" y="1843"/>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7" name="Oval 49"/>
            <p:cNvSpPr>
              <a:spLocks noChangeArrowheads="1"/>
            </p:cNvSpPr>
            <p:nvPr userDrawn="1"/>
          </p:nvSpPr>
          <p:spPr bwMode="auto">
            <a:xfrm>
              <a:off x="7071" y="1587"/>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8" name="Oval 50"/>
            <p:cNvSpPr>
              <a:spLocks noChangeArrowheads="1"/>
            </p:cNvSpPr>
            <p:nvPr userDrawn="1"/>
          </p:nvSpPr>
          <p:spPr bwMode="auto">
            <a:xfrm>
              <a:off x="6910" y="1318"/>
              <a:ext cx="123"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9" name="Freeform 51"/>
            <p:cNvSpPr>
              <a:spLocks/>
            </p:cNvSpPr>
            <p:nvPr userDrawn="1"/>
          </p:nvSpPr>
          <p:spPr bwMode="auto">
            <a:xfrm>
              <a:off x="6570" y="3568"/>
              <a:ext cx="70" cy="70"/>
            </a:xfrm>
            <a:custGeom>
              <a:avLst/>
              <a:gdLst/>
              <a:ahLst/>
              <a:cxnLst>
                <a:cxn ang="0">
                  <a:pos x="16" y="8"/>
                </a:cxn>
                <a:cxn ang="0">
                  <a:pos x="8" y="47"/>
                </a:cxn>
                <a:cxn ang="0">
                  <a:pos x="47" y="55"/>
                </a:cxn>
                <a:cxn ang="0">
                  <a:pos x="55" y="16"/>
                </a:cxn>
                <a:cxn ang="0">
                  <a:pos x="16" y="8"/>
                </a:cxn>
              </a:cxnLst>
              <a:rect l="0" t="0" r="r" b="b"/>
              <a:pathLst>
                <a:path w="64" h="64">
                  <a:moveTo>
                    <a:pt x="16" y="8"/>
                  </a:moveTo>
                  <a:cubicBezTo>
                    <a:pt x="3" y="17"/>
                    <a:pt x="0" y="34"/>
                    <a:pt x="8" y="47"/>
                  </a:cubicBezTo>
                  <a:cubicBezTo>
                    <a:pt x="17" y="60"/>
                    <a:pt x="34" y="64"/>
                    <a:pt x="47" y="55"/>
                  </a:cubicBezTo>
                  <a:cubicBezTo>
                    <a:pt x="60" y="47"/>
                    <a:pt x="64" y="29"/>
                    <a:pt x="55" y="16"/>
                  </a:cubicBezTo>
                  <a:cubicBezTo>
                    <a:pt x="47" y="3"/>
                    <a:pt x="29" y="0"/>
                    <a:pt x="16"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0" name="Freeform 52"/>
            <p:cNvSpPr>
              <a:spLocks/>
            </p:cNvSpPr>
            <p:nvPr userDrawn="1"/>
          </p:nvSpPr>
          <p:spPr bwMode="auto">
            <a:xfrm>
              <a:off x="6260" y="3504"/>
              <a:ext cx="94" cy="94"/>
            </a:xfrm>
            <a:custGeom>
              <a:avLst/>
              <a:gdLst/>
              <a:ahLst/>
              <a:cxnLst>
                <a:cxn ang="0">
                  <a:pos x="23" y="11"/>
                </a:cxn>
                <a:cxn ang="0">
                  <a:pos x="12" y="63"/>
                </a:cxn>
                <a:cxn ang="0">
                  <a:pos x="64" y="74"/>
                </a:cxn>
                <a:cxn ang="0">
                  <a:pos x="75" y="22"/>
                </a:cxn>
                <a:cxn ang="0">
                  <a:pos x="23" y="11"/>
                </a:cxn>
              </a:cxnLst>
              <a:rect l="0" t="0" r="r" b="b"/>
              <a:pathLst>
                <a:path w="86" h="86">
                  <a:moveTo>
                    <a:pt x="23" y="11"/>
                  </a:moveTo>
                  <a:cubicBezTo>
                    <a:pt x="5" y="23"/>
                    <a:pt x="0" y="46"/>
                    <a:pt x="12" y="63"/>
                  </a:cubicBezTo>
                  <a:cubicBezTo>
                    <a:pt x="23" y="81"/>
                    <a:pt x="46" y="86"/>
                    <a:pt x="64" y="74"/>
                  </a:cubicBezTo>
                  <a:cubicBezTo>
                    <a:pt x="81" y="63"/>
                    <a:pt x="86" y="40"/>
                    <a:pt x="75" y="22"/>
                  </a:cubicBezTo>
                  <a:cubicBezTo>
                    <a:pt x="63" y="5"/>
                    <a:pt x="40" y="0"/>
                    <a:pt x="23"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1" name="Freeform 53"/>
            <p:cNvSpPr>
              <a:spLocks/>
            </p:cNvSpPr>
            <p:nvPr userDrawn="1"/>
          </p:nvSpPr>
          <p:spPr bwMode="auto">
            <a:xfrm>
              <a:off x="5967" y="3379"/>
              <a:ext cx="118" cy="117"/>
            </a:xfrm>
            <a:custGeom>
              <a:avLst/>
              <a:gdLst/>
              <a:ahLst/>
              <a:cxnLst>
                <a:cxn ang="0">
                  <a:pos x="28" y="14"/>
                </a:cxn>
                <a:cxn ang="0">
                  <a:pos x="15" y="79"/>
                </a:cxn>
                <a:cxn ang="0">
                  <a:pos x="79" y="93"/>
                </a:cxn>
                <a:cxn ang="0">
                  <a:pos x="93" y="28"/>
                </a:cxn>
                <a:cxn ang="0">
                  <a:pos x="28" y="14"/>
                </a:cxn>
              </a:cxnLst>
              <a:rect l="0" t="0" r="r" b="b"/>
              <a:pathLst>
                <a:path w="107" h="107">
                  <a:moveTo>
                    <a:pt x="28" y="14"/>
                  </a:moveTo>
                  <a:cubicBezTo>
                    <a:pt x="7" y="28"/>
                    <a:pt x="0" y="57"/>
                    <a:pt x="15" y="79"/>
                  </a:cubicBezTo>
                  <a:cubicBezTo>
                    <a:pt x="29" y="101"/>
                    <a:pt x="58" y="107"/>
                    <a:pt x="79" y="93"/>
                  </a:cubicBezTo>
                  <a:cubicBezTo>
                    <a:pt x="101" y="79"/>
                    <a:pt x="107" y="50"/>
                    <a:pt x="93" y="28"/>
                  </a:cubicBezTo>
                  <a:cubicBezTo>
                    <a:pt x="79" y="6"/>
                    <a:pt x="50" y="0"/>
                    <a:pt x="2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2" name="Freeform 54"/>
            <p:cNvSpPr>
              <a:spLocks/>
            </p:cNvSpPr>
            <p:nvPr userDrawn="1"/>
          </p:nvSpPr>
          <p:spPr bwMode="auto">
            <a:xfrm>
              <a:off x="5702" y="3210"/>
              <a:ext cx="140" cy="140"/>
            </a:xfrm>
            <a:custGeom>
              <a:avLst/>
              <a:gdLst/>
              <a:ahLst/>
              <a:cxnLst>
                <a:cxn ang="0">
                  <a:pos x="34" y="17"/>
                </a:cxn>
                <a:cxn ang="0">
                  <a:pos x="17" y="95"/>
                </a:cxn>
                <a:cxn ang="0">
                  <a:pos x="95" y="111"/>
                </a:cxn>
                <a:cxn ang="0">
                  <a:pos x="112" y="33"/>
                </a:cxn>
                <a:cxn ang="0">
                  <a:pos x="34" y="17"/>
                </a:cxn>
              </a:cxnLst>
              <a:rect l="0" t="0" r="r" b="b"/>
              <a:pathLst>
                <a:path w="128" h="128">
                  <a:moveTo>
                    <a:pt x="34" y="17"/>
                  </a:moveTo>
                  <a:cubicBezTo>
                    <a:pt x="7" y="34"/>
                    <a:pt x="0" y="68"/>
                    <a:pt x="17" y="95"/>
                  </a:cubicBezTo>
                  <a:cubicBezTo>
                    <a:pt x="34" y="121"/>
                    <a:pt x="69" y="128"/>
                    <a:pt x="95" y="111"/>
                  </a:cubicBezTo>
                  <a:cubicBezTo>
                    <a:pt x="121" y="94"/>
                    <a:pt x="128" y="59"/>
                    <a:pt x="112" y="33"/>
                  </a:cubicBezTo>
                  <a:cubicBezTo>
                    <a:pt x="95" y="7"/>
                    <a:pt x="60" y="0"/>
                    <a:pt x="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3" name="Freeform 55"/>
            <p:cNvSpPr>
              <a:spLocks/>
            </p:cNvSpPr>
            <p:nvPr userDrawn="1"/>
          </p:nvSpPr>
          <p:spPr bwMode="auto">
            <a:xfrm>
              <a:off x="5474" y="2962"/>
              <a:ext cx="165" cy="164"/>
            </a:xfrm>
            <a:custGeom>
              <a:avLst/>
              <a:gdLst/>
              <a:ahLst/>
              <a:cxnLst>
                <a:cxn ang="0">
                  <a:pos x="130" y="40"/>
                </a:cxn>
                <a:cxn ang="0">
                  <a:pos x="39" y="20"/>
                </a:cxn>
                <a:cxn ang="0">
                  <a:pos x="20" y="111"/>
                </a:cxn>
                <a:cxn ang="0">
                  <a:pos x="111" y="130"/>
                </a:cxn>
                <a:cxn ang="0">
                  <a:pos x="130" y="40"/>
                </a:cxn>
              </a:cxnLst>
              <a:rect l="0" t="0" r="r" b="b"/>
              <a:pathLst>
                <a:path w="150" h="150">
                  <a:moveTo>
                    <a:pt x="130" y="40"/>
                  </a:moveTo>
                  <a:cubicBezTo>
                    <a:pt x="110" y="9"/>
                    <a:pt x="70" y="0"/>
                    <a:pt x="39" y="20"/>
                  </a:cubicBezTo>
                  <a:cubicBezTo>
                    <a:pt x="9" y="40"/>
                    <a:pt x="0" y="81"/>
                    <a:pt x="20" y="111"/>
                  </a:cubicBezTo>
                  <a:cubicBezTo>
                    <a:pt x="40" y="142"/>
                    <a:pt x="80" y="150"/>
                    <a:pt x="111" y="130"/>
                  </a:cubicBezTo>
                  <a:cubicBezTo>
                    <a:pt x="141" y="111"/>
                    <a:pt x="150" y="70"/>
                    <a:pt x="13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4" name="Freeform 56"/>
            <p:cNvSpPr>
              <a:spLocks/>
            </p:cNvSpPr>
            <p:nvPr userDrawn="1"/>
          </p:nvSpPr>
          <p:spPr bwMode="auto">
            <a:xfrm>
              <a:off x="5298" y="2654"/>
              <a:ext cx="187" cy="187"/>
            </a:xfrm>
            <a:custGeom>
              <a:avLst/>
              <a:gdLst/>
              <a:ahLst/>
              <a:cxnLst>
                <a:cxn ang="0">
                  <a:pos x="126" y="149"/>
                </a:cxn>
                <a:cxn ang="0">
                  <a:pos x="149" y="45"/>
                </a:cxn>
                <a:cxn ang="0">
                  <a:pos x="45" y="23"/>
                </a:cxn>
                <a:cxn ang="0">
                  <a:pos x="22" y="126"/>
                </a:cxn>
                <a:cxn ang="0">
                  <a:pos x="126" y="149"/>
                </a:cxn>
              </a:cxnLst>
              <a:rect l="0" t="0" r="r" b="b"/>
              <a:pathLst>
                <a:path w="171" h="171">
                  <a:moveTo>
                    <a:pt x="126" y="149"/>
                  </a:moveTo>
                  <a:cubicBezTo>
                    <a:pt x="161" y="126"/>
                    <a:pt x="171" y="79"/>
                    <a:pt x="149" y="45"/>
                  </a:cubicBezTo>
                  <a:cubicBezTo>
                    <a:pt x="126" y="10"/>
                    <a:pt x="79" y="0"/>
                    <a:pt x="45" y="23"/>
                  </a:cubicBezTo>
                  <a:cubicBezTo>
                    <a:pt x="10" y="45"/>
                    <a:pt x="0" y="92"/>
                    <a:pt x="22" y="126"/>
                  </a:cubicBezTo>
                  <a:cubicBezTo>
                    <a:pt x="45" y="161"/>
                    <a:pt x="92" y="171"/>
                    <a:pt x="126" y="1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5" name="Freeform 57"/>
            <p:cNvSpPr>
              <a:spLocks/>
            </p:cNvSpPr>
            <p:nvPr userDrawn="1"/>
          </p:nvSpPr>
          <p:spPr bwMode="auto">
            <a:xfrm>
              <a:off x="5188" y="2347"/>
              <a:ext cx="212" cy="211"/>
            </a:xfrm>
            <a:custGeom>
              <a:avLst/>
              <a:gdLst/>
              <a:ahLst/>
              <a:cxnLst>
                <a:cxn ang="0">
                  <a:pos x="142" y="167"/>
                </a:cxn>
                <a:cxn ang="0">
                  <a:pos x="167" y="50"/>
                </a:cxn>
                <a:cxn ang="0">
                  <a:pos x="50" y="25"/>
                </a:cxn>
                <a:cxn ang="0">
                  <a:pos x="25" y="142"/>
                </a:cxn>
                <a:cxn ang="0">
                  <a:pos x="142" y="167"/>
                </a:cxn>
              </a:cxnLst>
              <a:rect l="0" t="0" r="r" b="b"/>
              <a:pathLst>
                <a:path w="193" h="192">
                  <a:moveTo>
                    <a:pt x="142" y="167"/>
                  </a:moveTo>
                  <a:cubicBezTo>
                    <a:pt x="181" y="142"/>
                    <a:pt x="193" y="89"/>
                    <a:pt x="167" y="50"/>
                  </a:cubicBezTo>
                  <a:cubicBezTo>
                    <a:pt x="142" y="11"/>
                    <a:pt x="89" y="0"/>
                    <a:pt x="50" y="25"/>
                  </a:cubicBezTo>
                  <a:cubicBezTo>
                    <a:pt x="11" y="51"/>
                    <a:pt x="0" y="103"/>
                    <a:pt x="25" y="142"/>
                  </a:cubicBezTo>
                  <a:cubicBezTo>
                    <a:pt x="51" y="181"/>
                    <a:pt x="103" y="192"/>
                    <a:pt x="142" y="1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6" name="Freeform 58"/>
            <p:cNvSpPr>
              <a:spLocks/>
            </p:cNvSpPr>
            <p:nvPr userDrawn="1"/>
          </p:nvSpPr>
          <p:spPr bwMode="auto">
            <a:xfrm>
              <a:off x="5156" y="2043"/>
              <a:ext cx="212" cy="212"/>
            </a:xfrm>
            <a:custGeom>
              <a:avLst/>
              <a:gdLst/>
              <a:ahLst/>
              <a:cxnLst>
                <a:cxn ang="0">
                  <a:pos x="25" y="142"/>
                </a:cxn>
                <a:cxn ang="0">
                  <a:pos x="142" y="167"/>
                </a:cxn>
                <a:cxn ang="0">
                  <a:pos x="167" y="50"/>
                </a:cxn>
                <a:cxn ang="0">
                  <a:pos x="50" y="26"/>
                </a:cxn>
                <a:cxn ang="0">
                  <a:pos x="25" y="142"/>
                </a:cxn>
              </a:cxnLst>
              <a:rect l="0" t="0" r="r" b="b"/>
              <a:pathLst>
                <a:path w="193" h="193">
                  <a:moveTo>
                    <a:pt x="25" y="142"/>
                  </a:moveTo>
                  <a:cubicBezTo>
                    <a:pt x="51" y="182"/>
                    <a:pt x="103" y="193"/>
                    <a:pt x="142" y="167"/>
                  </a:cubicBezTo>
                  <a:cubicBezTo>
                    <a:pt x="181" y="142"/>
                    <a:pt x="193" y="90"/>
                    <a:pt x="167" y="50"/>
                  </a:cubicBezTo>
                  <a:cubicBezTo>
                    <a:pt x="142" y="11"/>
                    <a:pt x="89" y="0"/>
                    <a:pt x="50" y="26"/>
                  </a:cubicBezTo>
                  <a:cubicBezTo>
                    <a:pt x="11" y="51"/>
                    <a:pt x="0" y="103"/>
                    <a:pt x="25" y="14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7" name="Oval 59"/>
            <p:cNvSpPr>
              <a:spLocks noChangeArrowheads="1"/>
            </p:cNvSpPr>
            <p:nvPr userDrawn="1"/>
          </p:nvSpPr>
          <p:spPr bwMode="auto">
            <a:xfrm>
              <a:off x="5240" y="1769"/>
              <a:ext cx="186"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8" name="Oval 60"/>
            <p:cNvSpPr>
              <a:spLocks noChangeArrowheads="1"/>
            </p:cNvSpPr>
            <p:nvPr userDrawn="1"/>
          </p:nvSpPr>
          <p:spPr bwMode="auto">
            <a:xfrm>
              <a:off x="5449" y="1552"/>
              <a:ext cx="185"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9" name="Oval 61"/>
            <p:cNvSpPr>
              <a:spLocks noChangeArrowheads="1"/>
            </p:cNvSpPr>
            <p:nvPr userDrawn="1"/>
          </p:nvSpPr>
          <p:spPr bwMode="auto">
            <a:xfrm>
              <a:off x="5748" y="1479"/>
              <a:ext cx="165"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0" name="Oval 62"/>
            <p:cNvSpPr>
              <a:spLocks noChangeArrowheads="1"/>
            </p:cNvSpPr>
            <p:nvPr userDrawn="1"/>
          </p:nvSpPr>
          <p:spPr bwMode="auto">
            <a:xfrm>
              <a:off x="6023" y="1609"/>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1" name="Oval 63"/>
            <p:cNvSpPr>
              <a:spLocks noChangeArrowheads="1"/>
            </p:cNvSpPr>
            <p:nvPr userDrawn="1"/>
          </p:nvSpPr>
          <p:spPr bwMode="auto">
            <a:xfrm>
              <a:off x="4458" y="2118"/>
              <a:ext cx="62" cy="61"/>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2" name="Oval 64"/>
            <p:cNvSpPr>
              <a:spLocks noChangeArrowheads="1"/>
            </p:cNvSpPr>
            <p:nvPr userDrawn="1"/>
          </p:nvSpPr>
          <p:spPr bwMode="auto">
            <a:xfrm>
              <a:off x="4478" y="1823"/>
              <a:ext cx="82" cy="8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3" name="Oval 65"/>
            <p:cNvSpPr>
              <a:spLocks noChangeArrowheads="1"/>
            </p:cNvSpPr>
            <p:nvPr userDrawn="1"/>
          </p:nvSpPr>
          <p:spPr bwMode="auto">
            <a:xfrm>
              <a:off x="4553" y="1548"/>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4" name="Oval 66"/>
            <p:cNvSpPr>
              <a:spLocks noChangeArrowheads="1"/>
            </p:cNvSpPr>
            <p:nvPr userDrawn="1"/>
          </p:nvSpPr>
          <p:spPr bwMode="auto">
            <a:xfrm>
              <a:off x="4689" y="1310"/>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5" name="Oval 67"/>
            <p:cNvSpPr>
              <a:spLocks noChangeArrowheads="1"/>
            </p:cNvSpPr>
            <p:nvPr userDrawn="1"/>
          </p:nvSpPr>
          <p:spPr bwMode="auto">
            <a:xfrm>
              <a:off x="4858" y="1094"/>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6" name="Oval 68"/>
            <p:cNvSpPr>
              <a:spLocks noChangeArrowheads="1"/>
            </p:cNvSpPr>
            <p:nvPr userDrawn="1"/>
          </p:nvSpPr>
          <p:spPr bwMode="auto">
            <a:xfrm>
              <a:off x="5074" y="929"/>
              <a:ext cx="124" cy="12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7" name="Oval 69"/>
            <p:cNvSpPr>
              <a:spLocks noChangeArrowheads="1"/>
            </p:cNvSpPr>
            <p:nvPr userDrawn="1"/>
          </p:nvSpPr>
          <p:spPr bwMode="auto">
            <a:xfrm>
              <a:off x="5312" y="796"/>
              <a:ext cx="143"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8" name="Oval 70"/>
            <p:cNvSpPr>
              <a:spLocks noChangeArrowheads="1"/>
            </p:cNvSpPr>
            <p:nvPr userDrawn="1"/>
          </p:nvSpPr>
          <p:spPr bwMode="auto">
            <a:xfrm>
              <a:off x="5584" y="726"/>
              <a:ext cx="143"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9" name="Oval 71"/>
            <p:cNvSpPr>
              <a:spLocks noChangeArrowheads="1"/>
            </p:cNvSpPr>
            <p:nvPr userDrawn="1"/>
          </p:nvSpPr>
          <p:spPr bwMode="auto">
            <a:xfrm>
              <a:off x="5861" y="703"/>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0" name="Oval 72"/>
            <p:cNvSpPr>
              <a:spLocks noChangeArrowheads="1"/>
            </p:cNvSpPr>
            <p:nvPr userDrawn="1"/>
          </p:nvSpPr>
          <p:spPr bwMode="auto">
            <a:xfrm>
              <a:off x="6157" y="759"/>
              <a:ext cx="185"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1" name="Oval 73"/>
            <p:cNvSpPr>
              <a:spLocks noChangeArrowheads="1"/>
            </p:cNvSpPr>
            <p:nvPr userDrawn="1"/>
          </p:nvSpPr>
          <p:spPr bwMode="auto">
            <a:xfrm>
              <a:off x="6449" y="906"/>
              <a:ext cx="164"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2" name="Oval 74"/>
            <p:cNvSpPr>
              <a:spLocks noChangeArrowheads="1"/>
            </p:cNvSpPr>
            <p:nvPr userDrawn="1"/>
          </p:nvSpPr>
          <p:spPr bwMode="auto">
            <a:xfrm>
              <a:off x="6685" y="1102"/>
              <a:ext cx="144"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3" name="Oval 75"/>
            <p:cNvSpPr>
              <a:spLocks noChangeArrowheads="1"/>
            </p:cNvSpPr>
            <p:nvPr userDrawn="1"/>
          </p:nvSpPr>
          <p:spPr bwMode="auto">
            <a:xfrm>
              <a:off x="4762" y="1801"/>
              <a:ext cx="62" cy="6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4" name="Oval 76"/>
            <p:cNvSpPr>
              <a:spLocks noChangeArrowheads="1"/>
            </p:cNvSpPr>
            <p:nvPr userDrawn="1"/>
          </p:nvSpPr>
          <p:spPr bwMode="auto">
            <a:xfrm>
              <a:off x="4881" y="1511"/>
              <a:ext cx="82" cy="8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5" name="Oval 77"/>
            <p:cNvSpPr>
              <a:spLocks noChangeArrowheads="1"/>
            </p:cNvSpPr>
            <p:nvPr userDrawn="1"/>
          </p:nvSpPr>
          <p:spPr bwMode="auto">
            <a:xfrm>
              <a:off x="5071" y="1268"/>
              <a:ext cx="103" cy="10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6" name="Oval 78"/>
            <p:cNvSpPr>
              <a:spLocks noChangeArrowheads="1"/>
            </p:cNvSpPr>
            <p:nvPr userDrawn="1"/>
          </p:nvSpPr>
          <p:spPr bwMode="auto">
            <a:xfrm>
              <a:off x="5328" y="1098"/>
              <a:ext cx="102"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7" name="Oval 79"/>
            <p:cNvSpPr>
              <a:spLocks noChangeArrowheads="1"/>
            </p:cNvSpPr>
            <p:nvPr userDrawn="1"/>
          </p:nvSpPr>
          <p:spPr bwMode="auto">
            <a:xfrm>
              <a:off x="5618" y="993"/>
              <a:ext cx="122"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8" name="Oval 80"/>
            <p:cNvSpPr>
              <a:spLocks noChangeArrowheads="1"/>
            </p:cNvSpPr>
            <p:nvPr userDrawn="1"/>
          </p:nvSpPr>
          <p:spPr bwMode="auto">
            <a:xfrm>
              <a:off x="5938" y="989"/>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9" name="Oval 81"/>
            <p:cNvSpPr>
              <a:spLocks noChangeArrowheads="1"/>
            </p:cNvSpPr>
            <p:nvPr userDrawn="1"/>
          </p:nvSpPr>
          <p:spPr bwMode="auto">
            <a:xfrm>
              <a:off x="6215" y="1078"/>
              <a:ext cx="145"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0" name="Oval 82"/>
            <p:cNvSpPr>
              <a:spLocks noChangeArrowheads="1"/>
            </p:cNvSpPr>
            <p:nvPr userDrawn="1"/>
          </p:nvSpPr>
          <p:spPr bwMode="auto">
            <a:xfrm>
              <a:off x="6462" y="1280"/>
              <a:ext cx="143"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1" name="Freeform 83"/>
            <p:cNvSpPr>
              <a:spLocks/>
            </p:cNvSpPr>
            <p:nvPr userDrawn="1"/>
          </p:nvSpPr>
          <p:spPr bwMode="auto">
            <a:xfrm>
              <a:off x="7144" y="3881"/>
              <a:ext cx="64" cy="64"/>
            </a:xfrm>
            <a:custGeom>
              <a:avLst/>
              <a:gdLst/>
              <a:ahLst/>
              <a:cxnLst>
                <a:cxn ang="0">
                  <a:pos x="32" y="1"/>
                </a:cxn>
                <a:cxn ang="0">
                  <a:pos x="2" y="27"/>
                </a:cxn>
                <a:cxn ang="0">
                  <a:pos x="27" y="57"/>
                </a:cxn>
                <a:cxn ang="0">
                  <a:pos x="58" y="32"/>
                </a:cxn>
                <a:cxn ang="0">
                  <a:pos x="32" y="1"/>
                </a:cxn>
              </a:cxnLst>
              <a:rect l="0" t="0" r="r" b="b"/>
              <a:pathLst>
                <a:path w="59" h="59">
                  <a:moveTo>
                    <a:pt x="32" y="1"/>
                  </a:moveTo>
                  <a:cubicBezTo>
                    <a:pt x="17" y="0"/>
                    <a:pt x="3" y="11"/>
                    <a:pt x="2" y="27"/>
                  </a:cubicBezTo>
                  <a:cubicBezTo>
                    <a:pt x="0" y="42"/>
                    <a:pt x="12" y="56"/>
                    <a:pt x="27" y="57"/>
                  </a:cubicBezTo>
                  <a:cubicBezTo>
                    <a:pt x="43" y="59"/>
                    <a:pt x="56" y="47"/>
                    <a:pt x="58" y="32"/>
                  </a:cubicBezTo>
                  <a:cubicBezTo>
                    <a:pt x="59" y="16"/>
                    <a:pt x="48" y="3"/>
                    <a:pt x="32"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2" name="Freeform 84"/>
            <p:cNvSpPr>
              <a:spLocks/>
            </p:cNvSpPr>
            <p:nvPr userDrawn="1"/>
          </p:nvSpPr>
          <p:spPr bwMode="auto">
            <a:xfrm>
              <a:off x="6823" y="3915"/>
              <a:ext cx="86" cy="85"/>
            </a:xfrm>
            <a:custGeom>
              <a:avLst/>
              <a:gdLst/>
              <a:ahLst/>
              <a:cxnLst>
                <a:cxn ang="0">
                  <a:pos x="42" y="1"/>
                </a:cxn>
                <a:cxn ang="0">
                  <a:pos x="2" y="36"/>
                </a:cxn>
                <a:cxn ang="0">
                  <a:pos x="36" y="76"/>
                </a:cxn>
                <a:cxn ang="0">
                  <a:pos x="77" y="42"/>
                </a:cxn>
                <a:cxn ang="0">
                  <a:pos x="42" y="1"/>
                </a:cxn>
              </a:cxnLst>
              <a:rect l="0" t="0" r="r" b="b"/>
              <a:pathLst>
                <a:path w="78" h="78">
                  <a:moveTo>
                    <a:pt x="42" y="1"/>
                  </a:moveTo>
                  <a:cubicBezTo>
                    <a:pt x="22" y="0"/>
                    <a:pt x="4" y="15"/>
                    <a:pt x="2" y="36"/>
                  </a:cubicBezTo>
                  <a:cubicBezTo>
                    <a:pt x="0" y="56"/>
                    <a:pt x="15" y="74"/>
                    <a:pt x="36" y="76"/>
                  </a:cubicBezTo>
                  <a:cubicBezTo>
                    <a:pt x="57" y="78"/>
                    <a:pt x="75" y="63"/>
                    <a:pt x="77" y="42"/>
                  </a:cubicBezTo>
                  <a:cubicBezTo>
                    <a:pt x="78" y="21"/>
                    <a:pt x="63" y="3"/>
                    <a:pt x="42"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3" name="Freeform 85"/>
            <p:cNvSpPr>
              <a:spLocks/>
            </p:cNvSpPr>
            <p:nvPr userDrawn="1"/>
          </p:nvSpPr>
          <p:spPr bwMode="auto">
            <a:xfrm>
              <a:off x="6488" y="3874"/>
              <a:ext cx="107" cy="108"/>
            </a:xfrm>
            <a:custGeom>
              <a:avLst/>
              <a:gdLst/>
              <a:ahLst/>
              <a:cxnLst>
                <a:cxn ang="0">
                  <a:pos x="53" y="2"/>
                </a:cxn>
                <a:cxn ang="0">
                  <a:pos x="2" y="45"/>
                </a:cxn>
                <a:cxn ang="0">
                  <a:pos x="45" y="96"/>
                </a:cxn>
                <a:cxn ang="0">
                  <a:pos x="96" y="53"/>
                </a:cxn>
                <a:cxn ang="0">
                  <a:pos x="53" y="2"/>
                </a:cxn>
              </a:cxnLst>
              <a:rect l="0" t="0" r="r" b="b"/>
              <a:pathLst>
                <a:path w="98" h="98">
                  <a:moveTo>
                    <a:pt x="53" y="2"/>
                  </a:moveTo>
                  <a:cubicBezTo>
                    <a:pt x="27" y="0"/>
                    <a:pt x="4" y="19"/>
                    <a:pt x="2" y="45"/>
                  </a:cubicBezTo>
                  <a:cubicBezTo>
                    <a:pt x="0" y="71"/>
                    <a:pt x="19" y="94"/>
                    <a:pt x="45" y="96"/>
                  </a:cubicBezTo>
                  <a:cubicBezTo>
                    <a:pt x="71" y="98"/>
                    <a:pt x="93" y="79"/>
                    <a:pt x="96" y="53"/>
                  </a:cubicBezTo>
                  <a:cubicBezTo>
                    <a:pt x="98" y="27"/>
                    <a:pt x="79" y="5"/>
                    <a:pt x="53"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4" name="Freeform 86"/>
            <p:cNvSpPr>
              <a:spLocks/>
            </p:cNvSpPr>
            <p:nvPr userDrawn="1"/>
          </p:nvSpPr>
          <p:spPr bwMode="auto">
            <a:xfrm>
              <a:off x="6159" y="3781"/>
              <a:ext cx="130" cy="129"/>
            </a:xfrm>
            <a:custGeom>
              <a:avLst/>
              <a:gdLst/>
              <a:ahLst/>
              <a:cxnLst>
                <a:cxn ang="0">
                  <a:pos x="64" y="3"/>
                </a:cxn>
                <a:cxn ang="0">
                  <a:pos x="3" y="54"/>
                </a:cxn>
                <a:cxn ang="0">
                  <a:pos x="54" y="115"/>
                </a:cxn>
                <a:cxn ang="0">
                  <a:pos x="115" y="64"/>
                </a:cxn>
                <a:cxn ang="0">
                  <a:pos x="64" y="3"/>
                </a:cxn>
              </a:cxnLst>
              <a:rect l="0" t="0" r="r" b="b"/>
              <a:pathLst>
                <a:path w="118" h="118">
                  <a:moveTo>
                    <a:pt x="64" y="3"/>
                  </a:moveTo>
                  <a:cubicBezTo>
                    <a:pt x="33" y="0"/>
                    <a:pt x="6" y="23"/>
                    <a:pt x="3" y="54"/>
                  </a:cubicBezTo>
                  <a:cubicBezTo>
                    <a:pt x="0" y="85"/>
                    <a:pt x="23" y="112"/>
                    <a:pt x="54" y="115"/>
                  </a:cubicBezTo>
                  <a:cubicBezTo>
                    <a:pt x="85" y="118"/>
                    <a:pt x="112" y="95"/>
                    <a:pt x="115" y="64"/>
                  </a:cubicBezTo>
                  <a:cubicBezTo>
                    <a:pt x="118" y="33"/>
                    <a:pt x="95" y="5"/>
                    <a:pt x="64"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5" name="Freeform 87"/>
            <p:cNvSpPr>
              <a:spLocks/>
            </p:cNvSpPr>
            <p:nvPr userDrawn="1"/>
          </p:nvSpPr>
          <p:spPr bwMode="auto">
            <a:xfrm>
              <a:off x="5857" y="3640"/>
              <a:ext cx="150" cy="150"/>
            </a:xfrm>
            <a:custGeom>
              <a:avLst/>
              <a:gdLst/>
              <a:ahLst/>
              <a:cxnLst>
                <a:cxn ang="0">
                  <a:pos x="74" y="3"/>
                </a:cxn>
                <a:cxn ang="0">
                  <a:pos x="3" y="63"/>
                </a:cxn>
                <a:cxn ang="0">
                  <a:pos x="63" y="134"/>
                </a:cxn>
                <a:cxn ang="0">
                  <a:pos x="134" y="74"/>
                </a:cxn>
                <a:cxn ang="0">
                  <a:pos x="74" y="3"/>
                </a:cxn>
              </a:cxnLst>
              <a:rect l="0" t="0" r="r" b="b"/>
              <a:pathLst>
                <a:path w="137" h="137">
                  <a:moveTo>
                    <a:pt x="74" y="3"/>
                  </a:moveTo>
                  <a:cubicBezTo>
                    <a:pt x="38" y="0"/>
                    <a:pt x="6" y="27"/>
                    <a:pt x="3" y="63"/>
                  </a:cubicBezTo>
                  <a:cubicBezTo>
                    <a:pt x="0" y="99"/>
                    <a:pt x="27" y="131"/>
                    <a:pt x="63" y="134"/>
                  </a:cubicBezTo>
                  <a:cubicBezTo>
                    <a:pt x="99" y="137"/>
                    <a:pt x="131" y="110"/>
                    <a:pt x="134" y="74"/>
                  </a:cubicBezTo>
                  <a:cubicBezTo>
                    <a:pt x="137" y="38"/>
                    <a:pt x="110" y="6"/>
                    <a:pt x="74"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6" name="Freeform 88"/>
            <p:cNvSpPr>
              <a:spLocks/>
            </p:cNvSpPr>
            <p:nvPr userDrawn="1"/>
          </p:nvSpPr>
          <p:spPr bwMode="auto">
            <a:xfrm>
              <a:off x="5584" y="3456"/>
              <a:ext cx="172" cy="173"/>
            </a:xfrm>
            <a:custGeom>
              <a:avLst/>
              <a:gdLst/>
              <a:ahLst/>
              <a:cxnLst>
                <a:cxn ang="0">
                  <a:pos x="85" y="3"/>
                </a:cxn>
                <a:cxn ang="0">
                  <a:pos x="4" y="72"/>
                </a:cxn>
                <a:cxn ang="0">
                  <a:pos x="72" y="153"/>
                </a:cxn>
                <a:cxn ang="0">
                  <a:pos x="154" y="85"/>
                </a:cxn>
                <a:cxn ang="0">
                  <a:pos x="85" y="3"/>
                </a:cxn>
              </a:cxnLst>
              <a:rect l="0" t="0" r="r" b="b"/>
              <a:pathLst>
                <a:path w="157" h="157">
                  <a:moveTo>
                    <a:pt x="85" y="3"/>
                  </a:moveTo>
                  <a:cubicBezTo>
                    <a:pt x="44" y="0"/>
                    <a:pt x="8" y="30"/>
                    <a:pt x="4" y="72"/>
                  </a:cubicBezTo>
                  <a:cubicBezTo>
                    <a:pt x="0" y="113"/>
                    <a:pt x="31" y="149"/>
                    <a:pt x="72" y="153"/>
                  </a:cubicBezTo>
                  <a:cubicBezTo>
                    <a:pt x="114" y="157"/>
                    <a:pt x="150" y="126"/>
                    <a:pt x="154" y="85"/>
                  </a:cubicBezTo>
                  <a:cubicBezTo>
                    <a:pt x="157" y="43"/>
                    <a:pt x="127" y="7"/>
                    <a:pt x="85"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7" name="Freeform 89"/>
            <p:cNvSpPr>
              <a:spLocks/>
            </p:cNvSpPr>
            <p:nvPr userDrawn="1"/>
          </p:nvSpPr>
          <p:spPr bwMode="auto">
            <a:xfrm>
              <a:off x="5348" y="3223"/>
              <a:ext cx="193" cy="194"/>
            </a:xfrm>
            <a:custGeom>
              <a:avLst/>
              <a:gdLst/>
              <a:ahLst/>
              <a:cxnLst>
                <a:cxn ang="0">
                  <a:pos x="95" y="4"/>
                </a:cxn>
                <a:cxn ang="0">
                  <a:pos x="4" y="81"/>
                </a:cxn>
                <a:cxn ang="0">
                  <a:pos x="81" y="173"/>
                </a:cxn>
                <a:cxn ang="0">
                  <a:pos x="172" y="96"/>
                </a:cxn>
                <a:cxn ang="0">
                  <a:pos x="95" y="4"/>
                </a:cxn>
              </a:cxnLst>
              <a:rect l="0" t="0" r="r" b="b"/>
              <a:pathLst>
                <a:path w="176" h="177">
                  <a:moveTo>
                    <a:pt x="95" y="4"/>
                  </a:moveTo>
                  <a:cubicBezTo>
                    <a:pt x="49" y="0"/>
                    <a:pt x="8" y="34"/>
                    <a:pt x="4" y="81"/>
                  </a:cubicBezTo>
                  <a:cubicBezTo>
                    <a:pt x="0" y="127"/>
                    <a:pt x="34" y="168"/>
                    <a:pt x="81" y="173"/>
                  </a:cubicBezTo>
                  <a:cubicBezTo>
                    <a:pt x="127" y="177"/>
                    <a:pt x="168" y="142"/>
                    <a:pt x="172" y="96"/>
                  </a:cubicBezTo>
                  <a:cubicBezTo>
                    <a:pt x="176" y="49"/>
                    <a:pt x="142" y="8"/>
                    <a:pt x="9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8" name="Freeform 90"/>
            <p:cNvSpPr>
              <a:spLocks/>
            </p:cNvSpPr>
            <p:nvPr userDrawn="1"/>
          </p:nvSpPr>
          <p:spPr bwMode="auto">
            <a:xfrm>
              <a:off x="5149" y="2971"/>
              <a:ext cx="194" cy="194"/>
            </a:xfrm>
            <a:custGeom>
              <a:avLst/>
              <a:gdLst/>
              <a:ahLst/>
              <a:cxnLst>
                <a:cxn ang="0">
                  <a:pos x="96" y="4"/>
                </a:cxn>
                <a:cxn ang="0">
                  <a:pos x="4" y="81"/>
                </a:cxn>
                <a:cxn ang="0">
                  <a:pos x="81" y="173"/>
                </a:cxn>
                <a:cxn ang="0">
                  <a:pos x="173" y="96"/>
                </a:cxn>
                <a:cxn ang="0">
                  <a:pos x="96" y="4"/>
                </a:cxn>
              </a:cxnLst>
              <a:rect l="0" t="0" r="r" b="b"/>
              <a:pathLst>
                <a:path w="177" h="177">
                  <a:moveTo>
                    <a:pt x="96" y="4"/>
                  </a:moveTo>
                  <a:cubicBezTo>
                    <a:pt x="49" y="0"/>
                    <a:pt x="8" y="35"/>
                    <a:pt x="4" y="81"/>
                  </a:cubicBezTo>
                  <a:cubicBezTo>
                    <a:pt x="0" y="128"/>
                    <a:pt x="35" y="169"/>
                    <a:pt x="81" y="173"/>
                  </a:cubicBezTo>
                  <a:cubicBezTo>
                    <a:pt x="128" y="177"/>
                    <a:pt x="169" y="142"/>
                    <a:pt x="173" y="96"/>
                  </a:cubicBezTo>
                  <a:cubicBezTo>
                    <a:pt x="177" y="49"/>
                    <a:pt x="142" y="8"/>
                    <a:pt x="9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9" name="Freeform 91"/>
            <p:cNvSpPr>
              <a:spLocks/>
            </p:cNvSpPr>
            <p:nvPr userDrawn="1"/>
          </p:nvSpPr>
          <p:spPr bwMode="auto">
            <a:xfrm>
              <a:off x="5010" y="2675"/>
              <a:ext cx="194" cy="193"/>
            </a:xfrm>
            <a:custGeom>
              <a:avLst/>
              <a:gdLst/>
              <a:ahLst/>
              <a:cxnLst>
                <a:cxn ang="0">
                  <a:pos x="173" y="95"/>
                </a:cxn>
                <a:cxn ang="0">
                  <a:pos x="96" y="4"/>
                </a:cxn>
                <a:cxn ang="0">
                  <a:pos x="4" y="81"/>
                </a:cxn>
                <a:cxn ang="0">
                  <a:pos x="81" y="172"/>
                </a:cxn>
                <a:cxn ang="0">
                  <a:pos x="173" y="95"/>
                </a:cxn>
              </a:cxnLst>
              <a:rect l="0" t="0" r="r" b="b"/>
              <a:pathLst>
                <a:path w="177" h="176">
                  <a:moveTo>
                    <a:pt x="173" y="95"/>
                  </a:moveTo>
                  <a:cubicBezTo>
                    <a:pt x="177" y="49"/>
                    <a:pt x="142" y="8"/>
                    <a:pt x="96" y="4"/>
                  </a:cubicBezTo>
                  <a:cubicBezTo>
                    <a:pt x="49" y="0"/>
                    <a:pt x="8" y="34"/>
                    <a:pt x="4" y="81"/>
                  </a:cubicBezTo>
                  <a:cubicBezTo>
                    <a:pt x="0" y="127"/>
                    <a:pt x="34" y="168"/>
                    <a:pt x="81" y="172"/>
                  </a:cubicBezTo>
                  <a:cubicBezTo>
                    <a:pt x="127" y="176"/>
                    <a:pt x="168" y="142"/>
                    <a:pt x="173" y="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0" name="Freeform 92"/>
            <p:cNvSpPr>
              <a:spLocks/>
            </p:cNvSpPr>
            <p:nvPr userDrawn="1"/>
          </p:nvSpPr>
          <p:spPr bwMode="auto">
            <a:xfrm>
              <a:off x="4930" y="2374"/>
              <a:ext cx="194" cy="194"/>
            </a:xfrm>
            <a:custGeom>
              <a:avLst/>
              <a:gdLst/>
              <a:ahLst/>
              <a:cxnLst>
                <a:cxn ang="0">
                  <a:pos x="173" y="96"/>
                </a:cxn>
                <a:cxn ang="0">
                  <a:pos x="96" y="5"/>
                </a:cxn>
                <a:cxn ang="0">
                  <a:pos x="4" y="81"/>
                </a:cxn>
                <a:cxn ang="0">
                  <a:pos x="81" y="173"/>
                </a:cxn>
                <a:cxn ang="0">
                  <a:pos x="173" y="96"/>
                </a:cxn>
              </a:cxnLst>
              <a:rect l="0" t="0" r="r" b="b"/>
              <a:pathLst>
                <a:path w="177" h="177">
                  <a:moveTo>
                    <a:pt x="173" y="96"/>
                  </a:moveTo>
                  <a:cubicBezTo>
                    <a:pt x="177" y="50"/>
                    <a:pt x="142" y="9"/>
                    <a:pt x="96" y="5"/>
                  </a:cubicBezTo>
                  <a:cubicBezTo>
                    <a:pt x="49" y="0"/>
                    <a:pt x="8" y="35"/>
                    <a:pt x="4" y="81"/>
                  </a:cubicBezTo>
                  <a:cubicBezTo>
                    <a:pt x="0" y="128"/>
                    <a:pt x="35" y="169"/>
                    <a:pt x="81" y="173"/>
                  </a:cubicBezTo>
                  <a:cubicBezTo>
                    <a:pt x="128" y="177"/>
                    <a:pt x="169" y="143"/>
                    <a:pt x="173"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1" name="Freeform 93"/>
            <p:cNvSpPr>
              <a:spLocks/>
            </p:cNvSpPr>
            <p:nvPr userDrawn="1"/>
          </p:nvSpPr>
          <p:spPr bwMode="auto">
            <a:xfrm>
              <a:off x="4907" y="2058"/>
              <a:ext cx="193" cy="193"/>
            </a:xfrm>
            <a:custGeom>
              <a:avLst/>
              <a:gdLst/>
              <a:ahLst/>
              <a:cxnLst>
                <a:cxn ang="0">
                  <a:pos x="81" y="172"/>
                </a:cxn>
                <a:cxn ang="0">
                  <a:pos x="172" y="95"/>
                </a:cxn>
                <a:cxn ang="0">
                  <a:pos x="95" y="4"/>
                </a:cxn>
                <a:cxn ang="0">
                  <a:pos x="4" y="80"/>
                </a:cxn>
                <a:cxn ang="0">
                  <a:pos x="81" y="172"/>
                </a:cxn>
              </a:cxnLst>
              <a:rect l="0" t="0" r="r" b="b"/>
              <a:pathLst>
                <a:path w="176" h="176">
                  <a:moveTo>
                    <a:pt x="81" y="172"/>
                  </a:moveTo>
                  <a:cubicBezTo>
                    <a:pt x="127" y="176"/>
                    <a:pt x="168" y="142"/>
                    <a:pt x="172" y="95"/>
                  </a:cubicBezTo>
                  <a:cubicBezTo>
                    <a:pt x="176" y="49"/>
                    <a:pt x="142" y="8"/>
                    <a:pt x="95" y="4"/>
                  </a:cubicBezTo>
                  <a:cubicBezTo>
                    <a:pt x="49" y="0"/>
                    <a:pt x="8" y="34"/>
                    <a:pt x="4" y="80"/>
                  </a:cubicBezTo>
                  <a:cubicBezTo>
                    <a:pt x="0" y="127"/>
                    <a:pt x="34" y="168"/>
                    <a:pt x="81" y="17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2" name="Oval 94"/>
            <p:cNvSpPr>
              <a:spLocks noChangeArrowheads="1"/>
            </p:cNvSpPr>
            <p:nvPr userDrawn="1"/>
          </p:nvSpPr>
          <p:spPr bwMode="auto">
            <a:xfrm>
              <a:off x="4969" y="1751"/>
              <a:ext cx="185"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3" name="Oval 95"/>
            <p:cNvSpPr>
              <a:spLocks noChangeArrowheads="1"/>
            </p:cNvSpPr>
            <p:nvPr userDrawn="1"/>
          </p:nvSpPr>
          <p:spPr bwMode="auto">
            <a:xfrm>
              <a:off x="5136" y="1505"/>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4" name="Oval 96"/>
            <p:cNvSpPr>
              <a:spLocks noChangeArrowheads="1"/>
            </p:cNvSpPr>
            <p:nvPr userDrawn="1"/>
          </p:nvSpPr>
          <p:spPr bwMode="auto">
            <a:xfrm>
              <a:off x="5381" y="1329"/>
              <a:ext cx="145"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5" name="Oval 97"/>
            <p:cNvSpPr>
              <a:spLocks noChangeArrowheads="1"/>
            </p:cNvSpPr>
            <p:nvPr userDrawn="1"/>
          </p:nvSpPr>
          <p:spPr bwMode="auto">
            <a:xfrm>
              <a:off x="5682" y="1244"/>
              <a:ext cx="124" cy="12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6" name="Oval 98"/>
            <p:cNvSpPr>
              <a:spLocks noChangeArrowheads="1"/>
            </p:cNvSpPr>
            <p:nvPr userDrawn="1"/>
          </p:nvSpPr>
          <p:spPr bwMode="auto">
            <a:xfrm>
              <a:off x="5994" y="1265"/>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7" name="Oval 99"/>
            <p:cNvSpPr>
              <a:spLocks noChangeArrowheads="1"/>
            </p:cNvSpPr>
            <p:nvPr userDrawn="1"/>
          </p:nvSpPr>
          <p:spPr bwMode="auto">
            <a:xfrm>
              <a:off x="6236" y="1416"/>
              <a:ext cx="117" cy="11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8" name="Oval 100"/>
            <p:cNvSpPr>
              <a:spLocks noChangeArrowheads="1"/>
            </p:cNvSpPr>
            <p:nvPr userDrawn="1"/>
          </p:nvSpPr>
          <p:spPr bwMode="auto">
            <a:xfrm>
              <a:off x="6385" y="1562"/>
              <a:ext cx="141" cy="14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9" name="Oval 101"/>
            <p:cNvSpPr>
              <a:spLocks noChangeArrowheads="1"/>
            </p:cNvSpPr>
            <p:nvPr userDrawn="1"/>
          </p:nvSpPr>
          <p:spPr bwMode="auto">
            <a:xfrm>
              <a:off x="6153" y="3183"/>
              <a:ext cx="62" cy="6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0" name="Oval 102"/>
            <p:cNvSpPr>
              <a:spLocks noChangeArrowheads="1"/>
            </p:cNvSpPr>
            <p:nvPr userDrawn="1"/>
          </p:nvSpPr>
          <p:spPr bwMode="auto">
            <a:xfrm>
              <a:off x="5922" y="3033"/>
              <a:ext cx="83" cy="8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1" name="Oval 103"/>
            <p:cNvSpPr>
              <a:spLocks noChangeArrowheads="1"/>
            </p:cNvSpPr>
            <p:nvPr userDrawn="1"/>
          </p:nvSpPr>
          <p:spPr bwMode="auto">
            <a:xfrm>
              <a:off x="5728" y="2839"/>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2" name="Oval 104"/>
            <p:cNvSpPr>
              <a:spLocks noChangeArrowheads="1"/>
            </p:cNvSpPr>
            <p:nvPr userDrawn="1"/>
          </p:nvSpPr>
          <p:spPr bwMode="auto">
            <a:xfrm>
              <a:off x="5578" y="2608"/>
              <a:ext cx="123"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3" name="Oval 105"/>
            <p:cNvSpPr>
              <a:spLocks noChangeArrowheads="1"/>
            </p:cNvSpPr>
            <p:nvPr userDrawn="1"/>
          </p:nvSpPr>
          <p:spPr bwMode="auto">
            <a:xfrm>
              <a:off x="5478" y="2348"/>
              <a:ext cx="144"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4" name="Oval 106"/>
            <p:cNvSpPr>
              <a:spLocks noChangeArrowheads="1"/>
            </p:cNvSpPr>
            <p:nvPr userDrawn="1"/>
          </p:nvSpPr>
          <p:spPr bwMode="auto">
            <a:xfrm>
              <a:off x="5437" y="2066"/>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5" name="Oval 107"/>
            <p:cNvSpPr>
              <a:spLocks noChangeArrowheads="1"/>
            </p:cNvSpPr>
            <p:nvPr userDrawn="1"/>
          </p:nvSpPr>
          <p:spPr bwMode="auto">
            <a:xfrm>
              <a:off x="5563" y="1822"/>
              <a:ext cx="164"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6" name="Oval 108"/>
            <p:cNvSpPr>
              <a:spLocks noChangeArrowheads="1"/>
            </p:cNvSpPr>
            <p:nvPr userDrawn="1"/>
          </p:nvSpPr>
          <p:spPr bwMode="auto">
            <a:xfrm>
              <a:off x="5813" y="1795"/>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grpSp>
        <p:nvGrpSpPr>
          <p:cNvPr id="59" name="Group 58"/>
          <p:cNvGrpSpPr>
            <a:grpSpLocks noChangeAspect="1"/>
          </p:cNvGrpSpPr>
          <p:nvPr userDrawn="1"/>
        </p:nvGrpSpPr>
        <p:grpSpPr>
          <a:xfrm rot="16200000">
            <a:off x="10145007" y="2414140"/>
            <a:ext cx="3069592"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1" name="Freeform 60"/>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2" name="Freeform 6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6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 name="Footer Placeholder 1"/>
          <p:cNvSpPr>
            <a:spLocks noGrp="1"/>
          </p:cNvSpPr>
          <p:nvPr>
            <p:ph type="ftr" sz="quarter" idx="10"/>
          </p:nvPr>
        </p:nvSpPr>
        <p:spPr>
          <a:xfrm>
            <a:off x="548783" y="6473952"/>
            <a:ext cx="4115872" cy="153888"/>
          </a:xfrm>
        </p:spPr>
        <p:txBody>
          <a:bodyPr/>
          <a:lstStyle>
            <a:lvl1pPr>
              <a:defRPr>
                <a:solidFill>
                  <a:schemeClr val="bg1"/>
                </a:solidFill>
              </a:defRPr>
            </a:lvl1pPr>
          </a:lstStyle>
          <a:p>
            <a:endParaRPr lang="en-US" dirty="0"/>
          </a:p>
        </p:txBody>
      </p:sp>
      <p:sp>
        <p:nvSpPr>
          <p:cNvPr id="56" name="Title 16"/>
          <p:cNvSpPr>
            <a:spLocks noGrp="1"/>
          </p:cNvSpPr>
          <p:nvPr userDrawn="1">
            <p:ph type="title" hasCustomPrompt="1"/>
          </p:nvPr>
        </p:nvSpPr>
        <p:spPr bwMode="gray">
          <a:xfrm>
            <a:off x="548783" y="1437136"/>
            <a:ext cx="9962830" cy="3026868"/>
          </a:xfrm>
          <a:prstGeom prst="rect">
            <a:avLst/>
          </a:prstGeom>
        </p:spPr>
        <p:txBody>
          <a:bodyPr lIns="0" tIns="60949" rIns="121899" bIns="60949" anchor="b" anchorCtr="0"/>
          <a:lstStyle>
            <a:lvl1pPr marL="0" algn="l" defTabSz="1218987" rtl="0" eaLnBrk="1" latinLnBrk="0" hangingPunct="1">
              <a:lnSpc>
                <a:spcPts val="7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783" y="5205790"/>
            <a:ext cx="9952388"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bg2"/>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Tree>
    <p:extLst>
      <p:ext uri="{BB962C8B-B14F-4D97-AF65-F5344CB8AC3E}">
        <p14:creationId xmlns:p14="http://schemas.microsoft.com/office/powerpoint/2010/main" val="4025058054"/>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lide_DCG-DataGray-Dots">
    <p:bg>
      <p:bgPr>
        <a:solidFill>
          <a:schemeClr val="bg2"/>
        </a:solidFill>
        <a:effectLst/>
      </p:bgPr>
    </p:bg>
    <p:spTree>
      <p:nvGrpSpPr>
        <p:cNvPr id="1" name=""/>
        <p:cNvGrpSpPr/>
        <p:nvPr/>
      </p:nvGrpSpPr>
      <p:grpSpPr>
        <a:xfrm>
          <a:off x="0" y="0"/>
          <a:ext cx="0" cy="0"/>
          <a:chOff x="0" y="0"/>
          <a:chExt cx="0" cy="0"/>
        </a:xfrm>
      </p:grpSpPr>
      <p:grpSp>
        <p:nvGrpSpPr>
          <p:cNvPr id="13" name="Group 5"/>
          <p:cNvGrpSpPr>
            <a:grpSpLocks noChangeAspect="1"/>
          </p:cNvGrpSpPr>
          <p:nvPr userDrawn="1"/>
        </p:nvGrpSpPr>
        <p:grpSpPr bwMode="auto">
          <a:xfrm>
            <a:off x="7078926" y="449264"/>
            <a:ext cx="5121027" cy="5900727"/>
            <a:chOff x="4458" y="283"/>
            <a:chExt cx="3225" cy="3717"/>
          </a:xfrm>
          <a:solidFill>
            <a:schemeClr val="tx1">
              <a:alpha val="20000"/>
            </a:schemeClr>
          </a:solidFill>
        </p:grpSpPr>
        <p:sp>
          <p:nvSpPr>
            <p:cNvPr id="14" name="Freeform 6"/>
            <p:cNvSpPr>
              <a:spLocks/>
            </p:cNvSpPr>
            <p:nvPr userDrawn="1"/>
          </p:nvSpPr>
          <p:spPr bwMode="auto">
            <a:xfrm>
              <a:off x="6863" y="623"/>
              <a:ext cx="70" cy="71"/>
            </a:xfrm>
            <a:custGeom>
              <a:avLst/>
              <a:gdLst/>
              <a:ahLst/>
              <a:cxnLst>
                <a:cxn ang="0">
                  <a:pos x="48" y="56"/>
                </a:cxn>
                <a:cxn ang="0">
                  <a:pos x="56" y="17"/>
                </a:cxn>
                <a:cxn ang="0">
                  <a:pos x="17" y="9"/>
                </a:cxn>
                <a:cxn ang="0">
                  <a:pos x="9" y="48"/>
                </a:cxn>
                <a:cxn ang="0">
                  <a:pos x="48" y="56"/>
                </a:cxn>
              </a:cxnLst>
              <a:rect l="0" t="0" r="r" b="b"/>
              <a:pathLst>
                <a:path w="64" h="65">
                  <a:moveTo>
                    <a:pt x="48" y="56"/>
                  </a:moveTo>
                  <a:cubicBezTo>
                    <a:pt x="61" y="48"/>
                    <a:pt x="64" y="30"/>
                    <a:pt x="56" y="17"/>
                  </a:cubicBezTo>
                  <a:cubicBezTo>
                    <a:pt x="47" y="4"/>
                    <a:pt x="30" y="0"/>
                    <a:pt x="17" y="9"/>
                  </a:cubicBezTo>
                  <a:cubicBezTo>
                    <a:pt x="4" y="17"/>
                    <a:pt x="0" y="35"/>
                    <a:pt x="9" y="48"/>
                  </a:cubicBezTo>
                  <a:cubicBezTo>
                    <a:pt x="17" y="61"/>
                    <a:pt x="35" y="65"/>
                    <a:pt x="48" y="5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5" name="Freeform 7"/>
            <p:cNvSpPr>
              <a:spLocks/>
            </p:cNvSpPr>
            <p:nvPr userDrawn="1"/>
          </p:nvSpPr>
          <p:spPr bwMode="auto">
            <a:xfrm>
              <a:off x="7149" y="685"/>
              <a:ext cx="94" cy="94"/>
            </a:xfrm>
            <a:custGeom>
              <a:avLst/>
              <a:gdLst/>
              <a:ahLst/>
              <a:cxnLst>
                <a:cxn ang="0">
                  <a:pos x="63" y="74"/>
                </a:cxn>
                <a:cxn ang="0">
                  <a:pos x="74" y="22"/>
                </a:cxn>
                <a:cxn ang="0">
                  <a:pos x="22" y="11"/>
                </a:cxn>
                <a:cxn ang="0">
                  <a:pos x="11" y="63"/>
                </a:cxn>
                <a:cxn ang="0">
                  <a:pos x="63" y="74"/>
                </a:cxn>
              </a:cxnLst>
              <a:rect l="0" t="0" r="r" b="b"/>
              <a:pathLst>
                <a:path w="86" h="86">
                  <a:moveTo>
                    <a:pt x="63" y="74"/>
                  </a:moveTo>
                  <a:cubicBezTo>
                    <a:pt x="81" y="63"/>
                    <a:pt x="86" y="40"/>
                    <a:pt x="74" y="22"/>
                  </a:cubicBezTo>
                  <a:cubicBezTo>
                    <a:pt x="63" y="5"/>
                    <a:pt x="40" y="0"/>
                    <a:pt x="22" y="11"/>
                  </a:cubicBezTo>
                  <a:cubicBezTo>
                    <a:pt x="5" y="23"/>
                    <a:pt x="0" y="46"/>
                    <a:pt x="11" y="63"/>
                  </a:cubicBezTo>
                  <a:cubicBezTo>
                    <a:pt x="23" y="81"/>
                    <a:pt x="46" y="86"/>
                    <a:pt x="63" y="7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8"/>
            <p:cNvSpPr>
              <a:spLocks/>
            </p:cNvSpPr>
            <p:nvPr userDrawn="1"/>
          </p:nvSpPr>
          <p:spPr bwMode="auto">
            <a:xfrm>
              <a:off x="7419" y="787"/>
              <a:ext cx="117" cy="117"/>
            </a:xfrm>
            <a:custGeom>
              <a:avLst/>
              <a:gdLst/>
              <a:ahLst/>
              <a:cxnLst>
                <a:cxn ang="0">
                  <a:pos x="79" y="93"/>
                </a:cxn>
                <a:cxn ang="0">
                  <a:pos x="92" y="28"/>
                </a:cxn>
                <a:cxn ang="0">
                  <a:pos x="27" y="14"/>
                </a:cxn>
                <a:cxn ang="0">
                  <a:pos x="14" y="79"/>
                </a:cxn>
                <a:cxn ang="0">
                  <a:pos x="79" y="93"/>
                </a:cxn>
              </a:cxnLst>
              <a:rect l="0" t="0" r="r" b="b"/>
              <a:pathLst>
                <a:path w="107" h="107">
                  <a:moveTo>
                    <a:pt x="79" y="93"/>
                  </a:moveTo>
                  <a:cubicBezTo>
                    <a:pt x="100" y="79"/>
                    <a:pt x="107" y="49"/>
                    <a:pt x="92" y="28"/>
                  </a:cubicBezTo>
                  <a:cubicBezTo>
                    <a:pt x="78" y="6"/>
                    <a:pt x="49" y="0"/>
                    <a:pt x="27" y="14"/>
                  </a:cubicBezTo>
                  <a:cubicBezTo>
                    <a:pt x="6" y="28"/>
                    <a:pt x="0" y="57"/>
                    <a:pt x="14" y="79"/>
                  </a:cubicBezTo>
                  <a:cubicBezTo>
                    <a:pt x="28" y="101"/>
                    <a:pt x="57" y="107"/>
                    <a:pt x="79" y="9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9"/>
            <p:cNvSpPr>
              <a:spLocks/>
            </p:cNvSpPr>
            <p:nvPr userDrawn="1"/>
          </p:nvSpPr>
          <p:spPr bwMode="auto">
            <a:xfrm>
              <a:off x="7664" y="986"/>
              <a:ext cx="19" cy="77"/>
            </a:xfrm>
            <a:custGeom>
              <a:avLst/>
              <a:gdLst/>
              <a:ahLst/>
              <a:cxnLst>
                <a:cxn ang="0">
                  <a:pos x="13" y="66"/>
                </a:cxn>
                <a:cxn ang="0">
                  <a:pos x="17" y="71"/>
                </a:cxn>
                <a:cxn ang="0">
                  <a:pos x="17" y="0"/>
                </a:cxn>
                <a:cxn ang="0">
                  <a:pos x="13" y="66"/>
                </a:cxn>
              </a:cxnLst>
              <a:rect l="0" t="0" r="r" b="b"/>
              <a:pathLst>
                <a:path w="17" h="71">
                  <a:moveTo>
                    <a:pt x="13" y="66"/>
                  </a:moveTo>
                  <a:cubicBezTo>
                    <a:pt x="15" y="68"/>
                    <a:pt x="16" y="69"/>
                    <a:pt x="17" y="71"/>
                  </a:cubicBezTo>
                  <a:cubicBezTo>
                    <a:pt x="17" y="0"/>
                    <a:pt x="17" y="0"/>
                    <a:pt x="17" y="0"/>
                  </a:cubicBezTo>
                  <a:cubicBezTo>
                    <a:pt x="2" y="18"/>
                    <a:pt x="0" y="45"/>
                    <a:pt x="13" y="6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10"/>
            <p:cNvSpPr>
              <a:spLocks/>
            </p:cNvSpPr>
            <p:nvPr userDrawn="1"/>
          </p:nvSpPr>
          <p:spPr bwMode="auto">
            <a:xfrm>
              <a:off x="7591" y="2661"/>
              <a:ext cx="92" cy="164"/>
            </a:xfrm>
            <a:custGeom>
              <a:avLst/>
              <a:gdLst/>
              <a:ahLst/>
              <a:cxnLst>
                <a:cxn ang="0">
                  <a:pos x="0" y="75"/>
                </a:cxn>
                <a:cxn ang="0">
                  <a:pos x="75" y="150"/>
                </a:cxn>
                <a:cxn ang="0">
                  <a:pos x="84" y="149"/>
                </a:cxn>
                <a:cxn ang="0">
                  <a:pos x="84" y="0"/>
                </a:cxn>
                <a:cxn ang="0">
                  <a:pos x="75" y="0"/>
                </a:cxn>
                <a:cxn ang="0">
                  <a:pos x="0" y="75"/>
                </a:cxn>
              </a:cxnLst>
              <a:rect l="0" t="0" r="r" b="b"/>
              <a:pathLst>
                <a:path w="84" h="150">
                  <a:moveTo>
                    <a:pt x="0" y="75"/>
                  </a:moveTo>
                  <a:cubicBezTo>
                    <a:pt x="0" y="116"/>
                    <a:pt x="33" y="150"/>
                    <a:pt x="75" y="150"/>
                  </a:cubicBezTo>
                  <a:cubicBezTo>
                    <a:pt x="78" y="150"/>
                    <a:pt x="81" y="150"/>
                    <a:pt x="84" y="149"/>
                  </a:cubicBezTo>
                  <a:cubicBezTo>
                    <a:pt x="84" y="0"/>
                    <a:pt x="84" y="0"/>
                    <a:pt x="84" y="0"/>
                  </a:cubicBezTo>
                  <a:cubicBezTo>
                    <a:pt x="81" y="0"/>
                    <a:pt x="78" y="0"/>
                    <a:pt x="75" y="0"/>
                  </a:cubicBezTo>
                  <a:cubicBezTo>
                    <a:pt x="33" y="0"/>
                    <a:pt x="0" y="33"/>
                    <a:pt x="0" y="7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Oval 11"/>
            <p:cNvSpPr>
              <a:spLocks noChangeArrowheads="1"/>
            </p:cNvSpPr>
            <p:nvPr userDrawn="1"/>
          </p:nvSpPr>
          <p:spPr bwMode="auto">
            <a:xfrm>
              <a:off x="7316" y="2530"/>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Oval 12"/>
            <p:cNvSpPr>
              <a:spLocks noChangeArrowheads="1"/>
            </p:cNvSpPr>
            <p:nvPr userDrawn="1"/>
          </p:nvSpPr>
          <p:spPr bwMode="auto">
            <a:xfrm>
              <a:off x="7147" y="2299"/>
              <a:ext cx="143"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Oval 13"/>
            <p:cNvSpPr>
              <a:spLocks noChangeArrowheads="1"/>
            </p:cNvSpPr>
            <p:nvPr userDrawn="1"/>
          </p:nvSpPr>
          <p:spPr bwMode="auto">
            <a:xfrm>
              <a:off x="7004" y="2034"/>
              <a:ext cx="144"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Oval 14"/>
            <p:cNvSpPr>
              <a:spLocks noChangeArrowheads="1"/>
            </p:cNvSpPr>
            <p:nvPr userDrawn="1"/>
          </p:nvSpPr>
          <p:spPr bwMode="auto">
            <a:xfrm>
              <a:off x="6853" y="1755"/>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3" name="Oval 15"/>
            <p:cNvSpPr>
              <a:spLocks noChangeArrowheads="1"/>
            </p:cNvSpPr>
            <p:nvPr userDrawn="1"/>
          </p:nvSpPr>
          <p:spPr bwMode="auto">
            <a:xfrm>
              <a:off x="6705" y="1487"/>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4" name="Oval 16"/>
            <p:cNvSpPr>
              <a:spLocks noChangeArrowheads="1"/>
            </p:cNvSpPr>
            <p:nvPr userDrawn="1"/>
          </p:nvSpPr>
          <p:spPr bwMode="auto">
            <a:xfrm>
              <a:off x="7478" y="3437"/>
              <a:ext cx="164"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5" name="Oval 17"/>
            <p:cNvSpPr>
              <a:spLocks noChangeArrowheads="1"/>
            </p:cNvSpPr>
            <p:nvPr userDrawn="1"/>
          </p:nvSpPr>
          <p:spPr bwMode="auto">
            <a:xfrm>
              <a:off x="7197" y="3375"/>
              <a:ext cx="186"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6" name="Oval 18"/>
            <p:cNvSpPr>
              <a:spLocks noChangeArrowheads="1"/>
            </p:cNvSpPr>
            <p:nvPr userDrawn="1"/>
          </p:nvSpPr>
          <p:spPr bwMode="auto">
            <a:xfrm>
              <a:off x="6962" y="3270"/>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7" name="Oval 19"/>
            <p:cNvSpPr>
              <a:spLocks noChangeArrowheads="1"/>
            </p:cNvSpPr>
            <p:nvPr userDrawn="1"/>
          </p:nvSpPr>
          <p:spPr bwMode="auto">
            <a:xfrm>
              <a:off x="6752" y="3101"/>
              <a:ext cx="145"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8" name="Oval 20"/>
            <p:cNvSpPr>
              <a:spLocks noChangeArrowheads="1"/>
            </p:cNvSpPr>
            <p:nvPr userDrawn="1"/>
          </p:nvSpPr>
          <p:spPr bwMode="auto">
            <a:xfrm>
              <a:off x="6572" y="2879"/>
              <a:ext cx="145"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9" name="Oval 21"/>
            <p:cNvSpPr>
              <a:spLocks noChangeArrowheads="1"/>
            </p:cNvSpPr>
            <p:nvPr userDrawn="1"/>
          </p:nvSpPr>
          <p:spPr bwMode="auto">
            <a:xfrm>
              <a:off x="6440" y="2651"/>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0" name="Oval 22"/>
            <p:cNvSpPr>
              <a:spLocks noChangeArrowheads="1"/>
            </p:cNvSpPr>
            <p:nvPr userDrawn="1"/>
          </p:nvSpPr>
          <p:spPr bwMode="auto">
            <a:xfrm>
              <a:off x="6302" y="2395"/>
              <a:ext cx="143"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1" name="Oval 23"/>
            <p:cNvSpPr>
              <a:spLocks noChangeArrowheads="1"/>
            </p:cNvSpPr>
            <p:nvPr userDrawn="1"/>
          </p:nvSpPr>
          <p:spPr bwMode="auto">
            <a:xfrm>
              <a:off x="6176" y="2152"/>
              <a:ext cx="144"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2" name="Oval 24"/>
            <p:cNvSpPr>
              <a:spLocks noChangeArrowheads="1"/>
            </p:cNvSpPr>
            <p:nvPr userDrawn="1"/>
          </p:nvSpPr>
          <p:spPr bwMode="auto">
            <a:xfrm>
              <a:off x="6013" y="1949"/>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3" name="Oval 25"/>
            <p:cNvSpPr>
              <a:spLocks noChangeArrowheads="1"/>
            </p:cNvSpPr>
            <p:nvPr userDrawn="1"/>
          </p:nvSpPr>
          <p:spPr bwMode="auto">
            <a:xfrm>
              <a:off x="7442" y="3192"/>
              <a:ext cx="124" cy="12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4" name="Oval 26"/>
            <p:cNvSpPr>
              <a:spLocks noChangeArrowheads="1"/>
            </p:cNvSpPr>
            <p:nvPr userDrawn="1"/>
          </p:nvSpPr>
          <p:spPr bwMode="auto">
            <a:xfrm>
              <a:off x="7144" y="3083"/>
              <a:ext cx="143"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5" name="Oval 27"/>
            <p:cNvSpPr>
              <a:spLocks noChangeArrowheads="1"/>
            </p:cNvSpPr>
            <p:nvPr userDrawn="1"/>
          </p:nvSpPr>
          <p:spPr bwMode="auto">
            <a:xfrm>
              <a:off x="6898" y="2880"/>
              <a:ext cx="144"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6" name="Oval 28"/>
            <p:cNvSpPr>
              <a:spLocks noChangeArrowheads="1"/>
            </p:cNvSpPr>
            <p:nvPr userDrawn="1"/>
          </p:nvSpPr>
          <p:spPr bwMode="auto">
            <a:xfrm>
              <a:off x="6706" y="2615"/>
              <a:ext cx="165"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7" name="Oval 29"/>
            <p:cNvSpPr>
              <a:spLocks noChangeArrowheads="1"/>
            </p:cNvSpPr>
            <p:nvPr userDrawn="1"/>
          </p:nvSpPr>
          <p:spPr bwMode="auto">
            <a:xfrm>
              <a:off x="6556" y="2337"/>
              <a:ext cx="166" cy="16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8" name="Oval 30"/>
            <p:cNvSpPr>
              <a:spLocks noChangeArrowheads="1"/>
            </p:cNvSpPr>
            <p:nvPr userDrawn="1"/>
          </p:nvSpPr>
          <p:spPr bwMode="auto">
            <a:xfrm>
              <a:off x="6412" y="2062"/>
              <a:ext cx="165"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39" name="Oval 31"/>
            <p:cNvSpPr>
              <a:spLocks noChangeArrowheads="1"/>
            </p:cNvSpPr>
            <p:nvPr userDrawn="1"/>
          </p:nvSpPr>
          <p:spPr bwMode="auto">
            <a:xfrm>
              <a:off x="6269" y="1799"/>
              <a:ext cx="145"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0" name="Freeform 32"/>
            <p:cNvSpPr>
              <a:spLocks/>
            </p:cNvSpPr>
            <p:nvPr userDrawn="1"/>
          </p:nvSpPr>
          <p:spPr bwMode="auto">
            <a:xfrm>
              <a:off x="6295" y="338"/>
              <a:ext cx="65" cy="64"/>
            </a:xfrm>
            <a:custGeom>
              <a:avLst/>
              <a:gdLst/>
              <a:ahLst/>
              <a:cxnLst>
                <a:cxn ang="0">
                  <a:pos x="27" y="57"/>
                </a:cxn>
                <a:cxn ang="0">
                  <a:pos x="57" y="32"/>
                </a:cxn>
                <a:cxn ang="0">
                  <a:pos x="32" y="1"/>
                </a:cxn>
                <a:cxn ang="0">
                  <a:pos x="1" y="27"/>
                </a:cxn>
                <a:cxn ang="0">
                  <a:pos x="27" y="57"/>
                </a:cxn>
              </a:cxnLst>
              <a:rect l="0" t="0" r="r" b="b"/>
              <a:pathLst>
                <a:path w="59" h="59">
                  <a:moveTo>
                    <a:pt x="27" y="57"/>
                  </a:moveTo>
                  <a:cubicBezTo>
                    <a:pt x="42" y="59"/>
                    <a:pt x="56" y="47"/>
                    <a:pt x="57" y="32"/>
                  </a:cubicBezTo>
                  <a:cubicBezTo>
                    <a:pt x="59" y="16"/>
                    <a:pt x="47" y="3"/>
                    <a:pt x="32" y="1"/>
                  </a:cubicBezTo>
                  <a:cubicBezTo>
                    <a:pt x="16" y="0"/>
                    <a:pt x="3" y="11"/>
                    <a:pt x="1" y="27"/>
                  </a:cubicBezTo>
                  <a:cubicBezTo>
                    <a:pt x="0" y="42"/>
                    <a:pt x="11" y="56"/>
                    <a:pt x="27"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1" name="Freeform 33"/>
            <p:cNvSpPr>
              <a:spLocks/>
            </p:cNvSpPr>
            <p:nvPr userDrawn="1"/>
          </p:nvSpPr>
          <p:spPr bwMode="auto">
            <a:xfrm>
              <a:off x="6594" y="283"/>
              <a:ext cx="86" cy="85"/>
            </a:xfrm>
            <a:custGeom>
              <a:avLst/>
              <a:gdLst/>
              <a:ahLst/>
              <a:cxnLst>
                <a:cxn ang="0">
                  <a:pos x="36" y="76"/>
                </a:cxn>
                <a:cxn ang="0">
                  <a:pos x="76" y="42"/>
                </a:cxn>
                <a:cxn ang="0">
                  <a:pos x="42" y="1"/>
                </a:cxn>
                <a:cxn ang="0">
                  <a:pos x="1" y="36"/>
                </a:cxn>
                <a:cxn ang="0">
                  <a:pos x="36" y="76"/>
                </a:cxn>
              </a:cxnLst>
              <a:rect l="0" t="0" r="r" b="b"/>
              <a:pathLst>
                <a:path w="78" h="78">
                  <a:moveTo>
                    <a:pt x="36" y="76"/>
                  </a:moveTo>
                  <a:cubicBezTo>
                    <a:pt x="56" y="78"/>
                    <a:pt x="74" y="63"/>
                    <a:pt x="76" y="42"/>
                  </a:cubicBezTo>
                  <a:cubicBezTo>
                    <a:pt x="78" y="21"/>
                    <a:pt x="63" y="3"/>
                    <a:pt x="42" y="1"/>
                  </a:cubicBezTo>
                  <a:cubicBezTo>
                    <a:pt x="21" y="0"/>
                    <a:pt x="3" y="15"/>
                    <a:pt x="1" y="36"/>
                  </a:cubicBezTo>
                  <a:cubicBezTo>
                    <a:pt x="0" y="56"/>
                    <a:pt x="15" y="75"/>
                    <a:pt x="36" y="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2" name="Freeform 34"/>
            <p:cNvSpPr>
              <a:spLocks/>
            </p:cNvSpPr>
            <p:nvPr userDrawn="1"/>
          </p:nvSpPr>
          <p:spPr bwMode="auto">
            <a:xfrm>
              <a:off x="6908" y="300"/>
              <a:ext cx="107" cy="109"/>
            </a:xfrm>
            <a:custGeom>
              <a:avLst/>
              <a:gdLst/>
              <a:ahLst/>
              <a:cxnLst>
                <a:cxn ang="0">
                  <a:pos x="45" y="96"/>
                </a:cxn>
                <a:cxn ang="0">
                  <a:pos x="96" y="54"/>
                </a:cxn>
                <a:cxn ang="0">
                  <a:pos x="53" y="3"/>
                </a:cxn>
                <a:cxn ang="0">
                  <a:pos x="2" y="45"/>
                </a:cxn>
                <a:cxn ang="0">
                  <a:pos x="45" y="96"/>
                </a:cxn>
              </a:cxnLst>
              <a:rect l="0" t="0" r="r" b="b"/>
              <a:pathLst>
                <a:path w="98" h="99">
                  <a:moveTo>
                    <a:pt x="45" y="96"/>
                  </a:moveTo>
                  <a:cubicBezTo>
                    <a:pt x="71" y="99"/>
                    <a:pt x="94" y="79"/>
                    <a:pt x="96" y="54"/>
                  </a:cubicBezTo>
                  <a:cubicBezTo>
                    <a:pt x="98" y="28"/>
                    <a:pt x="79" y="5"/>
                    <a:pt x="53" y="3"/>
                  </a:cubicBezTo>
                  <a:cubicBezTo>
                    <a:pt x="27" y="0"/>
                    <a:pt x="4" y="20"/>
                    <a:pt x="2" y="45"/>
                  </a:cubicBezTo>
                  <a:cubicBezTo>
                    <a:pt x="0" y="71"/>
                    <a:pt x="19" y="94"/>
                    <a:pt x="45"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3" name="Freeform 35"/>
            <p:cNvSpPr>
              <a:spLocks/>
            </p:cNvSpPr>
            <p:nvPr userDrawn="1"/>
          </p:nvSpPr>
          <p:spPr bwMode="auto">
            <a:xfrm>
              <a:off x="7215" y="358"/>
              <a:ext cx="129" cy="130"/>
            </a:xfrm>
            <a:custGeom>
              <a:avLst/>
              <a:gdLst/>
              <a:ahLst/>
              <a:cxnLst>
                <a:cxn ang="0">
                  <a:pos x="54" y="115"/>
                </a:cxn>
                <a:cxn ang="0">
                  <a:pos x="115" y="64"/>
                </a:cxn>
                <a:cxn ang="0">
                  <a:pos x="64" y="3"/>
                </a:cxn>
                <a:cxn ang="0">
                  <a:pos x="3" y="54"/>
                </a:cxn>
                <a:cxn ang="0">
                  <a:pos x="54" y="115"/>
                </a:cxn>
              </a:cxnLst>
              <a:rect l="0" t="0" r="r" b="b"/>
              <a:pathLst>
                <a:path w="118" h="118">
                  <a:moveTo>
                    <a:pt x="54" y="115"/>
                  </a:moveTo>
                  <a:cubicBezTo>
                    <a:pt x="85" y="118"/>
                    <a:pt x="112" y="95"/>
                    <a:pt x="115" y="64"/>
                  </a:cubicBezTo>
                  <a:cubicBezTo>
                    <a:pt x="118" y="33"/>
                    <a:pt x="95" y="6"/>
                    <a:pt x="64" y="3"/>
                  </a:cubicBezTo>
                  <a:cubicBezTo>
                    <a:pt x="33" y="0"/>
                    <a:pt x="5" y="23"/>
                    <a:pt x="3" y="54"/>
                  </a:cubicBezTo>
                  <a:cubicBezTo>
                    <a:pt x="0" y="85"/>
                    <a:pt x="23" y="112"/>
                    <a:pt x="54" y="11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4" name="Freeform 36"/>
            <p:cNvSpPr>
              <a:spLocks/>
            </p:cNvSpPr>
            <p:nvPr userDrawn="1"/>
          </p:nvSpPr>
          <p:spPr bwMode="auto">
            <a:xfrm>
              <a:off x="7497" y="486"/>
              <a:ext cx="150" cy="150"/>
            </a:xfrm>
            <a:custGeom>
              <a:avLst/>
              <a:gdLst/>
              <a:ahLst/>
              <a:cxnLst>
                <a:cxn ang="0">
                  <a:pos x="63" y="134"/>
                </a:cxn>
                <a:cxn ang="0">
                  <a:pos x="134" y="74"/>
                </a:cxn>
                <a:cxn ang="0">
                  <a:pos x="74" y="3"/>
                </a:cxn>
                <a:cxn ang="0">
                  <a:pos x="3" y="63"/>
                </a:cxn>
                <a:cxn ang="0">
                  <a:pos x="63" y="134"/>
                </a:cxn>
              </a:cxnLst>
              <a:rect l="0" t="0" r="r" b="b"/>
              <a:pathLst>
                <a:path w="137" h="137">
                  <a:moveTo>
                    <a:pt x="63" y="134"/>
                  </a:moveTo>
                  <a:cubicBezTo>
                    <a:pt x="99" y="137"/>
                    <a:pt x="131" y="111"/>
                    <a:pt x="134" y="74"/>
                  </a:cubicBezTo>
                  <a:cubicBezTo>
                    <a:pt x="137" y="38"/>
                    <a:pt x="110" y="6"/>
                    <a:pt x="74" y="3"/>
                  </a:cubicBezTo>
                  <a:cubicBezTo>
                    <a:pt x="38" y="0"/>
                    <a:pt x="6" y="27"/>
                    <a:pt x="3" y="63"/>
                  </a:cubicBezTo>
                  <a:cubicBezTo>
                    <a:pt x="0" y="99"/>
                    <a:pt x="27" y="131"/>
                    <a:pt x="63" y="13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5" name="Oval 37"/>
            <p:cNvSpPr>
              <a:spLocks noChangeArrowheads="1"/>
            </p:cNvSpPr>
            <p:nvPr userDrawn="1"/>
          </p:nvSpPr>
          <p:spPr bwMode="auto">
            <a:xfrm>
              <a:off x="7400" y="2916"/>
              <a:ext cx="124" cy="12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6" name="Oval 38"/>
            <p:cNvSpPr>
              <a:spLocks noChangeArrowheads="1"/>
            </p:cNvSpPr>
            <p:nvPr userDrawn="1"/>
          </p:nvSpPr>
          <p:spPr bwMode="auto">
            <a:xfrm>
              <a:off x="7137" y="2757"/>
              <a:ext cx="144"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7" name="Oval 39"/>
            <p:cNvSpPr>
              <a:spLocks noChangeArrowheads="1"/>
            </p:cNvSpPr>
            <p:nvPr userDrawn="1"/>
          </p:nvSpPr>
          <p:spPr bwMode="auto">
            <a:xfrm>
              <a:off x="6944" y="2510"/>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8" name="Oval 40"/>
            <p:cNvSpPr>
              <a:spLocks noChangeArrowheads="1"/>
            </p:cNvSpPr>
            <p:nvPr userDrawn="1"/>
          </p:nvSpPr>
          <p:spPr bwMode="auto">
            <a:xfrm>
              <a:off x="6780" y="2218"/>
              <a:ext cx="185"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49" name="Oval 41"/>
            <p:cNvSpPr>
              <a:spLocks noChangeArrowheads="1"/>
            </p:cNvSpPr>
            <p:nvPr userDrawn="1"/>
          </p:nvSpPr>
          <p:spPr bwMode="auto">
            <a:xfrm>
              <a:off x="6647" y="1963"/>
              <a:ext cx="185"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0" name="Oval 42"/>
            <p:cNvSpPr>
              <a:spLocks noChangeArrowheads="1"/>
            </p:cNvSpPr>
            <p:nvPr userDrawn="1"/>
          </p:nvSpPr>
          <p:spPr bwMode="auto">
            <a:xfrm>
              <a:off x="6526" y="1732"/>
              <a:ext cx="186"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1" name="Oval 43"/>
            <p:cNvSpPr>
              <a:spLocks noChangeArrowheads="1"/>
            </p:cNvSpPr>
            <p:nvPr userDrawn="1"/>
          </p:nvSpPr>
          <p:spPr bwMode="auto">
            <a:xfrm>
              <a:off x="7288" y="1059"/>
              <a:ext cx="63" cy="61"/>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2" name="Oval 44"/>
            <p:cNvSpPr>
              <a:spLocks noChangeArrowheads="1"/>
            </p:cNvSpPr>
            <p:nvPr userDrawn="1"/>
          </p:nvSpPr>
          <p:spPr bwMode="auto">
            <a:xfrm>
              <a:off x="7499" y="1188"/>
              <a:ext cx="82" cy="8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3" name="Freeform 45"/>
            <p:cNvSpPr>
              <a:spLocks/>
            </p:cNvSpPr>
            <p:nvPr userDrawn="1"/>
          </p:nvSpPr>
          <p:spPr bwMode="auto">
            <a:xfrm>
              <a:off x="7672" y="1382"/>
              <a:ext cx="11" cy="63"/>
            </a:xfrm>
            <a:custGeom>
              <a:avLst/>
              <a:gdLst/>
              <a:ahLst/>
              <a:cxnLst>
                <a:cxn ang="0">
                  <a:pos x="10" y="57"/>
                </a:cxn>
                <a:cxn ang="0">
                  <a:pos x="10" y="0"/>
                </a:cxn>
                <a:cxn ang="0">
                  <a:pos x="0" y="29"/>
                </a:cxn>
                <a:cxn ang="0">
                  <a:pos x="10" y="57"/>
                </a:cxn>
              </a:cxnLst>
              <a:rect l="0" t="0" r="r" b="b"/>
              <a:pathLst>
                <a:path w="10" h="57">
                  <a:moveTo>
                    <a:pt x="10" y="57"/>
                  </a:moveTo>
                  <a:cubicBezTo>
                    <a:pt x="10" y="0"/>
                    <a:pt x="10" y="0"/>
                    <a:pt x="10" y="0"/>
                  </a:cubicBezTo>
                  <a:cubicBezTo>
                    <a:pt x="4" y="8"/>
                    <a:pt x="0" y="18"/>
                    <a:pt x="0" y="29"/>
                  </a:cubicBezTo>
                  <a:cubicBezTo>
                    <a:pt x="0" y="39"/>
                    <a:pt x="4" y="49"/>
                    <a:pt x="10" y="5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4" name="Oval 46"/>
            <p:cNvSpPr>
              <a:spLocks noChangeArrowheads="1"/>
            </p:cNvSpPr>
            <p:nvPr userDrawn="1"/>
          </p:nvSpPr>
          <p:spPr bwMode="auto">
            <a:xfrm>
              <a:off x="7490" y="2337"/>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7" name="Oval 47"/>
            <p:cNvSpPr>
              <a:spLocks noChangeArrowheads="1"/>
            </p:cNvSpPr>
            <p:nvPr userDrawn="1"/>
          </p:nvSpPr>
          <p:spPr bwMode="auto">
            <a:xfrm>
              <a:off x="7328" y="2099"/>
              <a:ext cx="144"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58" name="Oval 48"/>
            <p:cNvSpPr>
              <a:spLocks noChangeArrowheads="1"/>
            </p:cNvSpPr>
            <p:nvPr userDrawn="1"/>
          </p:nvSpPr>
          <p:spPr bwMode="auto">
            <a:xfrm>
              <a:off x="7199" y="1843"/>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7" name="Oval 49"/>
            <p:cNvSpPr>
              <a:spLocks noChangeArrowheads="1"/>
            </p:cNvSpPr>
            <p:nvPr userDrawn="1"/>
          </p:nvSpPr>
          <p:spPr bwMode="auto">
            <a:xfrm>
              <a:off x="7071" y="1587"/>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8" name="Oval 50"/>
            <p:cNvSpPr>
              <a:spLocks noChangeArrowheads="1"/>
            </p:cNvSpPr>
            <p:nvPr userDrawn="1"/>
          </p:nvSpPr>
          <p:spPr bwMode="auto">
            <a:xfrm>
              <a:off x="6910" y="1318"/>
              <a:ext cx="123"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69" name="Freeform 51"/>
            <p:cNvSpPr>
              <a:spLocks/>
            </p:cNvSpPr>
            <p:nvPr userDrawn="1"/>
          </p:nvSpPr>
          <p:spPr bwMode="auto">
            <a:xfrm>
              <a:off x="6570" y="3568"/>
              <a:ext cx="70" cy="70"/>
            </a:xfrm>
            <a:custGeom>
              <a:avLst/>
              <a:gdLst/>
              <a:ahLst/>
              <a:cxnLst>
                <a:cxn ang="0">
                  <a:pos x="16" y="8"/>
                </a:cxn>
                <a:cxn ang="0">
                  <a:pos x="8" y="47"/>
                </a:cxn>
                <a:cxn ang="0">
                  <a:pos x="47" y="55"/>
                </a:cxn>
                <a:cxn ang="0">
                  <a:pos x="55" y="16"/>
                </a:cxn>
                <a:cxn ang="0">
                  <a:pos x="16" y="8"/>
                </a:cxn>
              </a:cxnLst>
              <a:rect l="0" t="0" r="r" b="b"/>
              <a:pathLst>
                <a:path w="64" h="64">
                  <a:moveTo>
                    <a:pt x="16" y="8"/>
                  </a:moveTo>
                  <a:cubicBezTo>
                    <a:pt x="3" y="17"/>
                    <a:pt x="0" y="34"/>
                    <a:pt x="8" y="47"/>
                  </a:cubicBezTo>
                  <a:cubicBezTo>
                    <a:pt x="17" y="60"/>
                    <a:pt x="34" y="64"/>
                    <a:pt x="47" y="55"/>
                  </a:cubicBezTo>
                  <a:cubicBezTo>
                    <a:pt x="60" y="47"/>
                    <a:pt x="64" y="29"/>
                    <a:pt x="55" y="16"/>
                  </a:cubicBezTo>
                  <a:cubicBezTo>
                    <a:pt x="47" y="3"/>
                    <a:pt x="29" y="0"/>
                    <a:pt x="16" y="8"/>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0" name="Freeform 52"/>
            <p:cNvSpPr>
              <a:spLocks/>
            </p:cNvSpPr>
            <p:nvPr userDrawn="1"/>
          </p:nvSpPr>
          <p:spPr bwMode="auto">
            <a:xfrm>
              <a:off x="6260" y="3504"/>
              <a:ext cx="94" cy="94"/>
            </a:xfrm>
            <a:custGeom>
              <a:avLst/>
              <a:gdLst/>
              <a:ahLst/>
              <a:cxnLst>
                <a:cxn ang="0">
                  <a:pos x="23" y="11"/>
                </a:cxn>
                <a:cxn ang="0">
                  <a:pos x="12" y="63"/>
                </a:cxn>
                <a:cxn ang="0">
                  <a:pos x="64" y="74"/>
                </a:cxn>
                <a:cxn ang="0">
                  <a:pos x="75" y="22"/>
                </a:cxn>
                <a:cxn ang="0">
                  <a:pos x="23" y="11"/>
                </a:cxn>
              </a:cxnLst>
              <a:rect l="0" t="0" r="r" b="b"/>
              <a:pathLst>
                <a:path w="86" h="86">
                  <a:moveTo>
                    <a:pt x="23" y="11"/>
                  </a:moveTo>
                  <a:cubicBezTo>
                    <a:pt x="5" y="23"/>
                    <a:pt x="0" y="46"/>
                    <a:pt x="12" y="63"/>
                  </a:cubicBezTo>
                  <a:cubicBezTo>
                    <a:pt x="23" y="81"/>
                    <a:pt x="46" y="86"/>
                    <a:pt x="64" y="74"/>
                  </a:cubicBezTo>
                  <a:cubicBezTo>
                    <a:pt x="81" y="63"/>
                    <a:pt x="86" y="40"/>
                    <a:pt x="75" y="22"/>
                  </a:cubicBezTo>
                  <a:cubicBezTo>
                    <a:pt x="63" y="5"/>
                    <a:pt x="40" y="0"/>
                    <a:pt x="23" y="1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1" name="Freeform 53"/>
            <p:cNvSpPr>
              <a:spLocks/>
            </p:cNvSpPr>
            <p:nvPr userDrawn="1"/>
          </p:nvSpPr>
          <p:spPr bwMode="auto">
            <a:xfrm>
              <a:off x="5967" y="3379"/>
              <a:ext cx="118" cy="117"/>
            </a:xfrm>
            <a:custGeom>
              <a:avLst/>
              <a:gdLst/>
              <a:ahLst/>
              <a:cxnLst>
                <a:cxn ang="0">
                  <a:pos x="28" y="14"/>
                </a:cxn>
                <a:cxn ang="0">
                  <a:pos x="15" y="79"/>
                </a:cxn>
                <a:cxn ang="0">
                  <a:pos x="79" y="93"/>
                </a:cxn>
                <a:cxn ang="0">
                  <a:pos x="93" y="28"/>
                </a:cxn>
                <a:cxn ang="0">
                  <a:pos x="28" y="14"/>
                </a:cxn>
              </a:cxnLst>
              <a:rect l="0" t="0" r="r" b="b"/>
              <a:pathLst>
                <a:path w="107" h="107">
                  <a:moveTo>
                    <a:pt x="28" y="14"/>
                  </a:moveTo>
                  <a:cubicBezTo>
                    <a:pt x="7" y="28"/>
                    <a:pt x="0" y="57"/>
                    <a:pt x="15" y="79"/>
                  </a:cubicBezTo>
                  <a:cubicBezTo>
                    <a:pt x="29" y="101"/>
                    <a:pt x="58" y="107"/>
                    <a:pt x="79" y="93"/>
                  </a:cubicBezTo>
                  <a:cubicBezTo>
                    <a:pt x="101" y="79"/>
                    <a:pt x="107" y="50"/>
                    <a:pt x="93" y="28"/>
                  </a:cubicBezTo>
                  <a:cubicBezTo>
                    <a:pt x="79" y="6"/>
                    <a:pt x="50" y="0"/>
                    <a:pt x="28" y="1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2" name="Freeform 54"/>
            <p:cNvSpPr>
              <a:spLocks/>
            </p:cNvSpPr>
            <p:nvPr userDrawn="1"/>
          </p:nvSpPr>
          <p:spPr bwMode="auto">
            <a:xfrm>
              <a:off x="5702" y="3210"/>
              <a:ext cx="140" cy="140"/>
            </a:xfrm>
            <a:custGeom>
              <a:avLst/>
              <a:gdLst/>
              <a:ahLst/>
              <a:cxnLst>
                <a:cxn ang="0">
                  <a:pos x="34" y="17"/>
                </a:cxn>
                <a:cxn ang="0">
                  <a:pos x="17" y="95"/>
                </a:cxn>
                <a:cxn ang="0">
                  <a:pos x="95" y="111"/>
                </a:cxn>
                <a:cxn ang="0">
                  <a:pos x="112" y="33"/>
                </a:cxn>
                <a:cxn ang="0">
                  <a:pos x="34" y="17"/>
                </a:cxn>
              </a:cxnLst>
              <a:rect l="0" t="0" r="r" b="b"/>
              <a:pathLst>
                <a:path w="128" h="128">
                  <a:moveTo>
                    <a:pt x="34" y="17"/>
                  </a:moveTo>
                  <a:cubicBezTo>
                    <a:pt x="7" y="34"/>
                    <a:pt x="0" y="68"/>
                    <a:pt x="17" y="95"/>
                  </a:cubicBezTo>
                  <a:cubicBezTo>
                    <a:pt x="34" y="121"/>
                    <a:pt x="69" y="128"/>
                    <a:pt x="95" y="111"/>
                  </a:cubicBezTo>
                  <a:cubicBezTo>
                    <a:pt x="121" y="94"/>
                    <a:pt x="128" y="59"/>
                    <a:pt x="112" y="33"/>
                  </a:cubicBezTo>
                  <a:cubicBezTo>
                    <a:pt x="95" y="7"/>
                    <a:pt x="60" y="0"/>
                    <a:pt x="34" y="1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3" name="Freeform 55"/>
            <p:cNvSpPr>
              <a:spLocks/>
            </p:cNvSpPr>
            <p:nvPr userDrawn="1"/>
          </p:nvSpPr>
          <p:spPr bwMode="auto">
            <a:xfrm>
              <a:off x="5474" y="2962"/>
              <a:ext cx="165" cy="164"/>
            </a:xfrm>
            <a:custGeom>
              <a:avLst/>
              <a:gdLst/>
              <a:ahLst/>
              <a:cxnLst>
                <a:cxn ang="0">
                  <a:pos x="130" y="40"/>
                </a:cxn>
                <a:cxn ang="0">
                  <a:pos x="39" y="20"/>
                </a:cxn>
                <a:cxn ang="0">
                  <a:pos x="20" y="111"/>
                </a:cxn>
                <a:cxn ang="0">
                  <a:pos x="111" y="130"/>
                </a:cxn>
                <a:cxn ang="0">
                  <a:pos x="130" y="40"/>
                </a:cxn>
              </a:cxnLst>
              <a:rect l="0" t="0" r="r" b="b"/>
              <a:pathLst>
                <a:path w="150" h="150">
                  <a:moveTo>
                    <a:pt x="130" y="40"/>
                  </a:moveTo>
                  <a:cubicBezTo>
                    <a:pt x="110" y="9"/>
                    <a:pt x="70" y="0"/>
                    <a:pt x="39" y="20"/>
                  </a:cubicBezTo>
                  <a:cubicBezTo>
                    <a:pt x="9" y="40"/>
                    <a:pt x="0" y="81"/>
                    <a:pt x="20" y="111"/>
                  </a:cubicBezTo>
                  <a:cubicBezTo>
                    <a:pt x="40" y="142"/>
                    <a:pt x="80" y="150"/>
                    <a:pt x="111" y="130"/>
                  </a:cubicBezTo>
                  <a:cubicBezTo>
                    <a:pt x="141" y="111"/>
                    <a:pt x="150" y="70"/>
                    <a:pt x="130" y="4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4" name="Freeform 56"/>
            <p:cNvSpPr>
              <a:spLocks/>
            </p:cNvSpPr>
            <p:nvPr userDrawn="1"/>
          </p:nvSpPr>
          <p:spPr bwMode="auto">
            <a:xfrm>
              <a:off x="5298" y="2654"/>
              <a:ext cx="187" cy="187"/>
            </a:xfrm>
            <a:custGeom>
              <a:avLst/>
              <a:gdLst/>
              <a:ahLst/>
              <a:cxnLst>
                <a:cxn ang="0">
                  <a:pos x="126" y="149"/>
                </a:cxn>
                <a:cxn ang="0">
                  <a:pos x="149" y="45"/>
                </a:cxn>
                <a:cxn ang="0">
                  <a:pos x="45" y="23"/>
                </a:cxn>
                <a:cxn ang="0">
                  <a:pos x="22" y="126"/>
                </a:cxn>
                <a:cxn ang="0">
                  <a:pos x="126" y="149"/>
                </a:cxn>
              </a:cxnLst>
              <a:rect l="0" t="0" r="r" b="b"/>
              <a:pathLst>
                <a:path w="171" h="171">
                  <a:moveTo>
                    <a:pt x="126" y="149"/>
                  </a:moveTo>
                  <a:cubicBezTo>
                    <a:pt x="161" y="126"/>
                    <a:pt x="171" y="79"/>
                    <a:pt x="149" y="45"/>
                  </a:cubicBezTo>
                  <a:cubicBezTo>
                    <a:pt x="126" y="10"/>
                    <a:pt x="79" y="0"/>
                    <a:pt x="45" y="23"/>
                  </a:cubicBezTo>
                  <a:cubicBezTo>
                    <a:pt x="10" y="45"/>
                    <a:pt x="0" y="92"/>
                    <a:pt x="22" y="126"/>
                  </a:cubicBezTo>
                  <a:cubicBezTo>
                    <a:pt x="45" y="161"/>
                    <a:pt x="92" y="171"/>
                    <a:pt x="126" y="14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5" name="Freeform 57"/>
            <p:cNvSpPr>
              <a:spLocks/>
            </p:cNvSpPr>
            <p:nvPr userDrawn="1"/>
          </p:nvSpPr>
          <p:spPr bwMode="auto">
            <a:xfrm>
              <a:off x="5188" y="2347"/>
              <a:ext cx="212" cy="211"/>
            </a:xfrm>
            <a:custGeom>
              <a:avLst/>
              <a:gdLst/>
              <a:ahLst/>
              <a:cxnLst>
                <a:cxn ang="0">
                  <a:pos x="142" y="167"/>
                </a:cxn>
                <a:cxn ang="0">
                  <a:pos x="167" y="50"/>
                </a:cxn>
                <a:cxn ang="0">
                  <a:pos x="50" y="25"/>
                </a:cxn>
                <a:cxn ang="0">
                  <a:pos x="25" y="142"/>
                </a:cxn>
                <a:cxn ang="0">
                  <a:pos x="142" y="167"/>
                </a:cxn>
              </a:cxnLst>
              <a:rect l="0" t="0" r="r" b="b"/>
              <a:pathLst>
                <a:path w="193" h="192">
                  <a:moveTo>
                    <a:pt x="142" y="167"/>
                  </a:moveTo>
                  <a:cubicBezTo>
                    <a:pt x="181" y="142"/>
                    <a:pt x="193" y="89"/>
                    <a:pt x="167" y="50"/>
                  </a:cubicBezTo>
                  <a:cubicBezTo>
                    <a:pt x="142" y="11"/>
                    <a:pt x="89" y="0"/>
                    <a:pt x="50" y="25"/>
                  </a:cubicBezTo>
                  <a:cubicBezTo>
                    <a:pt x="11" y="51"/>
                    <a:pt x="0" y="103"/>
                    <a:pt x="25" y="142"/>
                  </a:cubicBezTo>
                  <a:cubicBezTo>
                    <a:pt x="51" y="181"/>
                    <a:pt x="103" y="192"/>
                    <a:pt x="142" y="167"/>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6" name="Freeform 58"/>
            <p:cNvSpPr>
              <a:spLocks/>
            </p:cNvSpPr>
            <p:nvPr userDrawn="1"/>
          </p:nvSpPr>
          <p:spPr bwMode="auto">
            <a:xfrm>
              <a:off x="5156" y="2043"/>
              <a:ext cx="212" cy="212"/>
            </a:xfrm>
            <a:custGeom>
              <a:avLst/>
              <a:gdLst/>
              <a:ahLst/>
              <a:cxnLst>
                <a:cxn ang="0">
                  <a:pos x="25" y="142"/>
                </a:cxn>
                <a:cxn ang="0">
                  <a:pos x="142" y="167"/>
                </a:cxn>
                <a:cxn ang="0">
                  <a:pos x="167" y="50"/>
                </a:cxn>
                <a:cxn ang="0">
                  <a:pos x="50" y="26"/>
                </a:cxn>
                <a:cxn ang="0">
                  <a:pos x="25" y="142"/>
                </a:cxn>
              </a:cxnLst>
              <a:rect l="0" t="0" r="r" b="b"/>
              <a:pathLst>
                <a:path w="193" h="193">
                  <a:moveTo>
                    <a:pt x="25" y="142"/>
                  </a:moveTo>
                  <a:cubicBezTo>
                    <a:pt x="51" y="182"/>
                    <a:pt x="103" y="193"/>
                    <a:pt x="142" y="167"/>
                  </a:cubicBezTo>
                  <a:cubicBezTo>
                    <a:pt x="181" y="142"/>
                    <a:pt x="193" y="90"/>
                    <a:pt x="167" y="50"/>
                  </a:cubicBezTo>
                  <a:cubicBezTo>
                    <a:pt x="142" y="11"/>
                    <a:pt x="89" y="0"/>
                    <a:pt x="50" y="26"/>
                  </a:cubicBezTo>
                  <a:cubicBezTo>
                    <a:pt x="11" y="51"/>
                    <a:pt x="0" y="103"/>
                    <a:pt x="25" y="14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7" name="Oval 59"/>
            <p:cNvSpPr>
              <a:spLocks noChangeArrowheads="1"/>
            </p:cNvSpPr>
            <p:nvPr userDrawn="1"/>
          </p:nvSpPr>
          <p:spPr bwMode="auto">
            <a:xfrm>
              <a:off x="5240" y="1769"/>
              <a:ext cx="186"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8" name="Oval 60"/>
            <p:cNvSpPr>
              <a:spLocks noChangeArrowheads="1"/>
            </p:cNvSpPr>
            <p:nvPr userDrawn="1"/>
          </p:nvSpPr>
          <p:spPr bwMode="auto">
            <a:xfrm>
              <a:off x="5449" y="1552"/>
              <a:ext cx="185" cy="186"/>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79" name="Oval 61"/>
            <p:cNvSpPr>
              <a:spLocks noChangeArrowheads="1"/>
            </p:cNvSpPr>
            <p:nvPr userDrawn="1"/>
          </p:nvSpPr>
          <p:spPr bwMode="auto">
            <a:xfrm>
              <a:off x="5748" y="1479"/>
              <a:ext cx="165"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0" name="Oval 62"/>
            <p:cNvSpPr>
              <a:spLocks noChangeArrowheads="1"/>
            </p:cNvSpPr>
            <p:nvPr userDrawn="1"/>
          </p:nvSpPr>
          <p:spPr bwMode="auto">
            <a:xfrm>
              <a:off x="6023" y="1609"/>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1" name="Oval 63"/>
            <p:cNvSpPr>
              <a:spLocks noChangeArrowheads="1"/>
            </p:cNvSpPr>
            <p:nvPr userDrawn="1"/>
          </p:nvSpPr>
          <p:spPr bwMode="auto">
            <a:xfrm>
              <a:off x="4458" y="2118"/>
              <a:ext cx="62" cy="61"/>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2" name="Oval 64"/>
            <p:cNvSpPr>
              <a:spLocks noChangeArrowheads="1"/>
            </p:cNvSpPr>
            <p:nvPr userDrawn="1"/>
          </p:nvSpPr>
          <p:spPr bwMode="auto">
            <a:xfrm>
              <a:off x="4478" y="1823"/>
              <a:ext cx="82" cy="8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3" name="Oval 65"/>
            <p:cNvSpPr>
              <a:spLocks noChangeArrowheads="1"/>
            </p:cNvSpPr>
            <p:nvPr userDrawn="1"/>
          </p:nvSpPr>
          <p:spPr bwMode="auto">
            <a:xfrm>
              <a:off x="4553" y="1548"/>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4" name="Oval 66"/>
            <p:cNvSpPr>
              <a:spLocks noChangeArrowheads="1"/>
            </p:cNvSpPr>
            <p:nvPr userDrawn="1"/>
          </p:nvSpPr>
          <p:spPr bwMode="auto">
            <a:xfrm>
              <a:off x="4689" y="1310"/>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5" name="Oval 67"/>
            <p:cNvSpPr>
              <a:spLocks noChangeArrowheads="1"/>
            </p:cNvSpPr>
            <p:nvPr userDrawn="1"/>
          </p:nvSpPr>
          <p:spPr bwMode="auto">
            <a:xfrm>
              <a:off x="4858" y="1094"/>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6" name="Oval 68"/>
            <p:cNvSpPr>
              <a:spLocks noChangeArrowheads="1"/>
            </p:cNvSpPr>
            <p:nvPr userDrawn="1"/>
          </p:nvSpPr>
          <p:spPr bwMode="auto">
            <a:xfrm>
              <a:off x="5074" y="929"/>
              <a:ext cx="124" cy="12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7" name="Oval 69"/>
            <p:cNvSpPr>
              <a:spLocks noChangeArrowheads="1"/>
            </p:cNvSpPr>
            <p:nvPr userDrawn="1"/>
          </p:nvSpPr>
          <p:spPr bwMode="auto">
            <a:xfrm>
              <a:off x="5312" y="796"/>
              <a:ext cx="143"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8" name="Oval 70"/>
            <p:cNvSpPr>
              <a:spLocks noChangeArrowheads="1"/>
            </p:cNvSpPr>
            <p:nvPr userDrawn="1"/>
          </p:nvSpPr>
          <p:spPr bwMode="auto">
            <a:xfrm>
              <a:off x="5584" y="726"/>
              <a:ext cx="143"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89" name="Oval 71"/>
            <p:cNvSpPr>
              <a:spLocks noChangeArrowheads="1"/>
            </p:cNvSpPr>
            <p:nvPr userDrawn="1"/>
          </p:nvSpPr>
          <p:spPr bwMode="auto">
            <a:xfrm>
              <a:off x="5861" y="703"/>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0" name="Oval 72"/>
            <p:cNvSpPr>
              <a:spLocks noChangeArrowheads="1"/>
            </p:cNvSpPr>
            <p:nvPr userDrawn="1"/>
          </p:nvSpPr>
          <p:spPr bwMode="auto">
            <a:xfrm>
              <a:off x="6157" y="759"/>
              <a:ext cx="185"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1" name="Oval 73"/>
            <p:cNvSpPr>
              <a:spLocks noChangeArrowheads="1"/>
            </p:cNvSpPr>
            <p:nvPr userDrawn="1"/>
          </p:nvSpPr>
          <p:spPr bwMode="auto">
            <a:xfrm>
              <a:off x="6449" y="906"/>
              <a:ext cx="164"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2" name="Oval 74"/>
            <p:cNvSpPr>
              <a:spLocks noChangeArrowheads="1"/>
            </p:cNvSpPr>
            <p:nvPr userDrawn="1"/>
          </p:nvSpPr>
          <p:spPr bwMode="auto">
            <a:xfrm>
              <a:off x="6685" y="1102"/>
              <a:ext cx="144" cy="14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3" name="Oval 75"/>
            <p:cNvSpPr>
              <a:spLocks noChangeArrowheads="1"/>
            </p:cNvSpPr>
            <p:nvPr userDrawn="1"/>
          </p:nvSpPr>
          <p:spPr bwMode="auto">
            <a:xfrm>
              <a:off x="4762" y="1801"/>
              <a:ext cx="62" cy="6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4" name="Oval 76"/>
            <p:cNvSpPr>
              <a:spLocks noChangeArrowheads="1"/>
            </p:cNvSpPr>
            <p:nvPr userDrawn="1"/>
          </p:nvSpPr>
          <p:spPr bwMode="auto">
            <a:xfrm>
              <a:off x="4881" y="1511"/>
              <a:ext cx="82" cy="8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5" name="Oval 77"/>
            <p:cNvSpPr>
              <a:spLocks noChangeArrowheads="1"/>
            </p:cNvSpPr>
            <p:nvPr userDrawn="1"/>
          </p:nvSpPr>
          <p:spPr bwMode="auto">
            <a:xfrm>
              <a:off x="5071" y="1268"/>
              <a:ext cx="103" cy="10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6" name="Oval 78"/>
            <p:cNvSpPr>
              <a:spLocks noChangeArrowheads="1"/>
            </p:cNvSpPr>
            <p:nvPr userDrawn="1"/>
          </p:nvSpPr>
          <p:spPr bwMode="auto">
            <a:xfrm>
              <a:off x="5328" y="1098"/>
              <a:ext cx="102"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7" name="Oval 79"/>
            <p:cNvSpPr>
              <a:spLocks noChangeArrowheads="1"/>
            </p:cNvSpPr>
            <p:nvPr userDrawn="1"/>
          </p:nvSpPr>
          <p:spPr bwMode="auto">
            <a:xfrm>
              <a:off x="5618" y="993"/>
              <a:ext cx="122"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8" name="Oval 80"/>
            <p:cNvSpPr>
              <a:spLocks noChangeArrowheads="1"/>
            </p:cNvSpPr>
            <p:nvPr userDrawn="1"/>
          </p:nvSpPr>
          <p:spPr bwMode="auto">
            <a:xfrm>
              <a:off x="5938" y="989"/>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9" name="Oval 81"/>
            <p:cNvSpPr>
              <a:spLocks noChangeArrowheads="1"/>
            </p:cNvSpPr>
            <p:nvPr userDrawn="1"/>
          </p:nvSpPr>
          <p:spPr bwMode="auto">
            <a:xfrm>
              <a:off x="6215" y="1078"/>
              <a:ext cx="145"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0" name="Oval 82"/>
            <p:cNvSpPr>
              <a:spLocks noChangeArrowheads="1"/>
            </p:cNvSpPr>
            <p:nvPr userDrawn="1"/>
          </p:nvSpPr>
          <p:spPr bwMode="auto">
            <a:xfrm>
              <a:off x="6462" y="1280"/>
              <a:ext cx="143"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1" name="Freeform 83"/>
            <p:cNvSpPr>
              <a:spLocks/>
            </p:cNvSpPr>
            <p:nvPr userDrawn="1"/>
          </p:nvSpPr>
          <p:spPr bwMode="auto">
            <a:xfrm>
              <a:off x="7144" y="3881"/>
              <a:ext cx="64" cy="64"/>
            </a:xfrm>
            <a:custGeom>
              <a:avLst/>
              <a:gdLst/>
              <a:ahLst/>
              <a:cxnLst>
                <a:cxn ang="0">
                  <a:pos x="32" y="1"/>
                </a:cxn>
                <a:cxn ang="0">
                  <a:pos x="2" y="27"/>
                </a:cxn>
                <a:cxn ang="0">
                  <a:pos x="27" y="57"/>
                </a:cxn>
                <a:cxn ang="0">
                  <a:pos x="58" y="32"/>
                </a:cxn>
                <a:cxn ang="0">
                  <a:pos x="32" y="1"/>
                </a:cxn>
              </a:cxnLst>
              <a:rect l="0" t="0" r="r" b="b"/>
              <a:pathLst>
                <a:path w="59" h="59">
                  <a:moveTo>
                    <a:pt x="32" y="1"/>
                  </a:moveTo>
                  <a:cubicBezTo>
                    <a:pt x="17" y="0"/>
                    <a:pt x="3" y="11"/>
                    <a:pt x="2" y="27"/>
                  </a:cubicBezTo>
                  <a:cubicBezTo>
                    <a:pt x="0" y="42"/>
                    <a:pt x="12" y="56"/>
                    <a:pt x="27" y="57"/>
                  </a:cubicBezTo>
                  <a:cubicBezTo>
                    <a:pt x="43" y="59"/>
                    <a:pt x="56" y="47"/>
                    <a:pt x="58" y="32"/>
                  </a:cubicBezTo>
                  <a:cubicBezTo>
                    <a:pt x="59" y="16"/>
                    <a:pt x="48" y="3"/>
                    <a:pt x="32"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2" name="Freeform 84"/>
            <p:cNvSpPr>
              <a:spLocks/>
            </p:cNvSpPr>
            <p:nvPr userDrawn="1"/>
          </p:nvSpPr>
          <p:spPr bwMode="auto">
            <a:xfrm>
              <a:off x="6823" y="3915"/>
              <a:ext cx="86" cy="85"/>
            </a:xfrm>
            <a:custGeom>
              <a:avLst/>
              <a:gdLst/>
              <a:ahLst/>
              <a:cxnLst>
                <a:cxn ang="0">
                  <a:pos x="42" y="1"/>
                </a:cxn>
                <a:cxn ang="0">
                  <a:pos x="2" y="36"/>
                </a:cxn>
                <a:cxn ang="0">
                  <a:pos x="36" y="76"/>
                </a:cxn>
                <a:cxn ang="0">
                  <a:pos x="77" y="42"/>
                </a:cxn>
                <a:cxn ang="0">
                  <a:pos x="42" y="1"/>
                </a:cxn>
              </a:cxnLst>
              <a:rect l="0" t="0" r="r" b="b"/>
              <a:pathLst>
                <a:path w="78" h="78">
                  <a:moveTo>
                    <a:pt x="42" y="1"/>
                  </a:moveTo>
                  <a:cubicBezTo>
                    <a:pt x="22" y="0"/>
                    <a:pt x="4" y="15"/>
                    <a:pt x="2" y="36"/>
                  </a:cubicBezTo>
                  <a:cubicBezTo>
                    <a:pt x="0" y="56"/>
                    <a:pt x="15" y="74"/>
                    <a:pt x="36" y="76"/>
                  </a:cubicBezTo>
                  <a:cubicBezTo>
                    <a:pt x="57" y="78"/>
                    <a:pt x="75" y="63"/>
                    <a:pt x="77" y="42"/>
                  </a:cubicBezTo>
                  <a:cubicBezTo>
                    <a:pt x="78" y="21"/>
                    <a:pt x="63" y="3"/>
                    <a:pt x="42" y="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3" name="Freeform 85"/>
            <p:cNvSpPr>
              <a:spLocks/>
            </p:cNvSpPr>
            <p:nvPr userDrawn="1"/>
          </p:nvSpPr>
          <p:spPr bwMode="auto">
            <a:xfrm>
              <a:off x="6488" y="3874"/>
              <a:ext cx="107" cy="108"/>
            </a:xfrm>
            <a:custGeom>
              <a:avLst/>
              <a:gdLst/>
              <a:ahLst/>
              <a:cxnLst>
                <a:cxn ang="0">
                  <a:pos x="53" y="2"/>
                </a:cxn>
                <a:cxn ang="0">
                  <a:pos x="2" y="45"/>
                </a:cxn>
                <a:cxn ang="0">
                  <a:pos x="45" y="96"/>
                </a:cxn>
                <a:cxn ang="0">
                  <a:pos x="96" y="53"/>
                </a:cxn>
                <a:cxn ang="0">
                  <a:pos x="53" y="2"/>
                </a:cxn>
              </a:cxnLst>
              <a:rect l="0" t="0" r="r" b="b"/>
              <a:pathLst>
                <a:path w="98" h="98">
                  <a:moveTo>
                    <a:pt x="53" y="2"/>
                  </a:moveTo>
                  <a:cubicBezTo>
                    <a:pt x="27" y="0"/>
                    <a:pt x="4" y="19"/>
                    <a:pt x="2" y="45"/>
                  </a:cubicBezTo>
                  <a:cubicBezTo>
                    <a:pt x="0" y="71"/>
                    <a:pt x="19" y="94"/>
                    <a:pt x="45" y="96"/>
                  </a:cubicBezTo>
                  <a:cubicBezTo>
                    <a:pt x="71" y="98"/>
                    <a:pt x="93" y="79"/>
                    <a:pt x="96" y="53"/>
                  </a:cubicBezTo>
                  <a:cubicBezTo>
                    <a:pt x="98" y="27"/>
                    <a:pt x="79" y="5"/>
                    <a:pt x="53" y="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4" name="Freeform 86"/>
            <p:cNvSpPr>
              <a:spLocks/>
            </p:cNvSpPr>
            <p:nvPr userDrawn="1"/>
          </p:nvSpPr>
          <p:spPr bwMode="auto">
            <a:xfrm>
              <a:off x="6159" y="3781"/>
              <a:ext cx="130" cy="129"/>
            </a:xfrm>
            <a:custGeom>
              <a:avLst/>
              <a:gdLst/>
              <a:ahLst/>
              <a:cxnLst>
                <a:cxn ang="0">
                  <a:pos x="64" y="3"/>
                </a:cxn>
                <a:cxn ang="0">
                  <a:pos x="3" y="54"/>
                </a:cxn>
                <a:cxn ang="0">
                  <a:pos x="54" y="115"/>
                </a:cxn>
                <a:cxn ang="0">
                  <a:pos x="115" y="64"/>
                </a:cxn>
                <a:cxn ang="0">
                  <a:pos x="64" y="3"/>
                </a:cxn>
              </a:cxnLst>
              <a:rect l="0" t="0" r="r" b="b"/>
              <a:pathLst>
                <a:path w="118" h="118">
                  <a:moveTo>
                    <a:pt x="64" y="3"/>
                  </a:moveTo>
                  <a:cubicBezTo>
                    <a:pt x="33" y="0"/>
                    <a:pt x="6" y="23"/>
                    <a:pt x="3" y="54"/>
                  </a:cubicBezTo>
                  <a:cubicBezTo>
                    <a:pt x="0" y="85"/>
                    <a:pt x="23" y="112"/>
                    <a:pt x="54" y="115"/>
                  </a:cubicBezTo>
                  <a:cubicBezTo>
                    <a:pt x="85" y="118"/>
                    <a:pt x="112" y="95"/>
                    <a:pt x="115" y="64"/>
                  </a:cubicBezTo>
                  <a:cubicBezTo>
                    <a:pt x="118" y="33"/>
                    <a:pt x="95" y="5"/>
                    <a:pt x="64"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5" name="Freeform 87"/>
            <p:cNvSpPr>
              <a:spLocks/>
            </p:cNvSpPr>
            <p:nvPr userDrawn="1"/>
          </p:nvSpPr>
          <p:spPr bwMode="auto">
            <a:xfrm>
              <a:off x="5857" y="3640"/>
              <a:ext cx="150" cy="150"/>
            </a:xfrm>
            <a:custGeom>
              <a:avLst/>
              <a:gdLst/>
              <a:ahLst/>
              <a:cxnLst>
                <a:cxn ang="0">
                  <a:pos x="74" y="3"/>
                </a:cxn>
                <a:cxn ang="0">
                  <a:pos x="3" y="63"/>
                </a:cxn>
                <a:cxn ang="0">
                  <a:pos x="63" y="134"/>
                </a:cxn>
                <a:cxn ang="0">
                  <a:pos x="134" y="74"/>
                </a:cxn>
                <a:cxn ang="0">
                  <a:pos x="74" y="3"/>
                </a:cxn>
              </a:cxnLst>
              <a:rect l="0" t="0" r="r" b="b"/>
              <a:pathLst>
                <a:path w="137" h="137">
                  <a:moveTo>
                    <a:pt x="74" y="3"/>
                  </a:moveTo>
                  <a:cubicBezTo>
                    <a:pt x="38" y="0"/>
                    <a:pt x="6" y="27"/>
                    <a:pt x="3" y="63"/>
                  </a:cubicBezTo>
                  <a:cubicBezTo>
                    <a:pt x="0" y="99"/>
                    <a:pt x="27" y="131"/>
                    <a:pt x="63" y="134"/>
                  </a:cubicBezTo>
                  <a:cubicBezTo>
                    <a:pt x="99" y="137"/>
                    <a:pt x="131" y="110"/>
                    <a:pt x="134" y="74"/>
                  </a:cubicBezTo>
                  <a:cubicBezTo>
                    <a:pt x="137" y="38"/>
                    <a:pt x="110" y="6"/>
                    <a:pt x="74"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6" name="Freeform 88"/>
            <p:cNvSpPr>
              <a:spLocks/>
            </p:cNvSpPr>
            <p:nvPr userDrawn="1"/>
          </p:nvSpPr>
          <p:spPr bwMode="auto">
            <a:xfrm>
              <a:off x="5584" y="3456"/>
              <a:ext cx="172" cy="173"/>
            </a:xfrm>
            <a:custGeom>
              <a:avLst/>
              <a:gdLst/>
              <a:ahLst/>
              <a:cxnLst>
                <a:cxn ang="0">
                  <a:pos x="85" y="3"/>
                </a:cxn>
                <a:cxn ang="0">
                  <a:pos x="4" y="72"/>
                </a:cxn>
                <a:cxn ang="0">
                  <a:pos x="72" y="153"/>
                </a:cxn>
                <a:cxn ang="0">
                  <a:pos x="154" y="85"/>
                </a:cxn>
                <a:cxn ang="0">
                  <a:pos x="85" y="3"/>
                </a:cxn>
              </a:cxnLst>
              <a:rect l="0" t="0" r="r" b="b"/>
              <a:pathLst>
                <a:path w="157" h="157">
                  <a:moveTo>
                    <a:pt x="85" y="3"/>
                  </a:moveTo>
                  <a:cubicBezTo>
                    <a:pt x="44" y="0"/>
                    <a:pt x="8" y="30"/>
                    <a:pt x="4" y="72"/>
                  </a:cubicBezTo>
                  <a:cubicBezTo>
                    <a:pt x="0" y="113"/>
                    <a:pt x="31" y="149"/>
                    <a:pt x="72" y="153"/>
                  </a:cubicBezTo>
                  <a:cubicBezTo>
                    <a:pt x="114" y="157"/>
                    <a:pt x="150" y="126"/>
                    <a:pt x="154" y="85"/>
                  </a:cubicBezTo>
                  <a:cubicBezTo>
                    <a:pt x="157" y="43"/>
                    <a:pt x="127" y="7"/>
                    <a:pt x="85" y="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7" name="Freeform 89"/>
            <p:cNvSpPr>
              <a:spLocks/>
            </p:cNvSpPr>
            <p:nvPr userDrawn="1"/>
          </p:nvSpPr>
          <p:spPr bwMode="auto">
            <a:xfrm>
              <a:off x="5348" y="3223"/>
              <a:ext cx="193" cy="194"/>
            </a:xfrm>
            <a:custGeom>
              <a:avLst/>
              <a:gdLst/>
              <a:ahLst/>
              <a:cxnLst>
                <a:cxn ang="0">
                  <a:pos x="95" y="4"/>
                </a:cxn>
                <a:cxn ang="0">
                  <a:pos x="4" y="81"/>
                </a:cxn>
                <a:cxn ang="0">
                  <a:pos x="81" y="173"/>
                </a:cxn>
                <a:cxn ang="0">
                  <a:pos x="172" y="96"/>
                </a:cxn>
                <a:cxn ang="0">
                  <a:pos x="95" y="4"/>
                </a:cxn>
              </a:cxnLst>
              <a:rect l="0" t="0" r="r" b="b"/>
              <a:pathLst>
                <a:path w="176" h="177">
                  <a:moveTo>
                    <a:pt x="95" y="4"/>
                  </a:moveTo>
                  <a:cubicBezTo>
                    <a:pt x="49" y="0"/>
                    <a:pt x="8" y="34"/>
                    <a:pt x="4" y="81"/>
                  </a:cubicBezTo>
                  <a:cubicBezTo>
                    <a:pt x="0" y="127"/>
                    <a:pt x="34" y="168"/>
                    <a:pt x="81" y="173"/>
                  </a:cubicBezTo>
                  <a:cubicBezTo>
                    <a:pt x="127" y="177"/>
                    <a:pt x="168" y="142"/>
                    <a:pt x="172" y="96"/>
                  </a:cubicBezTo>
                  <a:cubicBezTo>
                    <a:pt x="176" y="49"/>
                    <a:pt x="142" y="8"/>
                    <a:pt x="95"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8" name="Freeform 90"/>
            <p:cNvSpPr>
              <a:spLocks/>
            </p:cNvSpPr>
            <p:nvPr userDrawn="1"/>
          </p:nvSpPr>
          <p:spPr bwMode="auto">
            <a:xfrm>
              <a:off x="5149" y="2971"/>
              <a:ext cx="194" cy="194"/>
            </a:xfrm>
            <a:custGeom>
              <a:avLst/>
              <a:gdLst/>
              <a:ahLst/>
              <a:cxnLst>
                <a:cxn ang="0">
                  <a:pos x="96" y="4"/>
                </a:cxn>
                <a:cxn ang="0">
                  <a:pos x="4" y="81"/>
                </a:cxn>
                <a:cxn ang="0">
                  <a:pos x="81" y="173"/>
                </a:cxn>
                <a:cxn ang="0">
                  <a:pos x="173" y="96"/>
                </a:cxn>
                <a:cxn ang="0">
                  <a:pos x="96" y="4"/>
                </a:cxn>
              </a:cxnLst>
              <a:rect l="0" t="0" r="r" b="b"/>
              <a:pathLst>
                <a:path w="177" h="177">
                  <a:moveTo>
                    <a:pt x="96" y="4"/>
                  </a:moveTo>
                  <a:cubicBezTo>
                    <a:pt x="49" y="0"/>
                    <a:pt x="8" y="35"/>
                    <a:pt x="4" y="81"/>
                  </a:cubicBezTo>
                  <a:cubicBezTo>
                    <a:pt x="0" y="128"/>
                    <a:pt x="35" y="169"/>
                    <a:pt x="81" y="173"/>
                  </a:cubicBezTo>
                  <a:cubicBezTo>
                    <a:pt x="128" y="177"/>
                    <a:pt x="169" y="142"/>
                    <a:pt x="173" y="96"/>
                  </a:cubicBezTo>
                  <a:cubicBezTo>
                    <a:pt x="177" y="49"/>
                    <a:pt x="142" y="8"/>
                    <a:pt x="96" y="4"/>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09" name="Freeform 91"/>
            <p:cNvSpPr>
              <a:spLocks/>
            </p:cNvSpPr>
            <p:nvPr userDrawn="1"/>
          </p:nvSpPr>
          <p:spPr bwMode="auto">
            <a:xfrm>
              <a:off x="5010" y="2675"/>
              <a:ext cx="194" cy="193"/>
            </a:xfrm>
            <a:custGeom>
              <a:avLst/>
              <a:gdLst/>
              <a:ahLst/>
              <a:cxnLst>
                <a:cxn ang="0">
                  <a:pos x="173" y="95"/>
                </a:cxn>
                <a:cxn ang="0">
                  <a:pos x="96" y="4"/>
                </a:cxn>
                <a:cxn ang="0">
                  <a:pos x="4" y="81"/>
                </a:cxn>
                <a:cxn ang="0">
                  <a:pos x="81" y="172"/>
                </a:cxn>
                <a:cxn ang="0">
                  <a:pos x="173" y="95"/>
                </a:cxn>
              </a:cxnLst>
              <a:rect l="0" t="0" r="r" b="b"/>
              <a:pathLst>
                <a:path w="177" h="176">
                  <a:moveTo>
                    <a:pt x="173" y="95"/>
                  </a:moveTo>
                  <a:cubicBezTo>
                    <a:pt x="177" y="49"/>
                    <a:pt x="142" y="8"/>
                    <a:pt x="96" y="4"/>
                  </a:cubicBezTo>
                  <a:cubicBezTo>
                    <a:pt x="49" y="0"/>
                    <a:pt x="8" y="34"/>
                    <a:pt x="4" y="81"/>
                  </a:cubicBezTo>
                  <a:cubicBezTo>
                    <a:pt x="0" y="127"/>
                    <a:pt x="34" y="168"/>
                    <a:pt x="81" y="172"/>
                  </a:cubicBezTo>
                  <a:cubicBezTo>
                    <a:pt x="127" y="176"/>
                    <a:pt x="168" y="142"/>
                    <a:pt x="173" y="95"/>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0" name="Freeform 92"/>
            <p:cNvSpPr>
              <a:spLocks/>
            </p:cNvSpPr>
            <p:nvPr userDrawn="1"/>
          </p:nvSpPr>
          <p:spPr bwMode="auto">
            <a:xfrm>
              <a:off x="4930" y="2374"/>
              <a:ext cx="194" cy="194"/>
            </a:xfrm>
            <a:custGeom>
              <a:avLst/>
              <a:gdLst/>
              <a:ahLst/>
              <a:cxnLst>
                <a:cxn ang="0">
                  <a:pos x="173" y="96"/>
                </a:cxn>
                <a:cxn ang="0">
                  <a:pos x="96" y="5"/>
                </a:cxn>
                <a:cxn ang="0">
                  <a:pos x="4" y="81"/>
                </a:cxn>
                <a:cxn ang="0">
                  <a:pos x="81" y="173"/>
                </a:cxn>
                <a:cxn ang="0">
                  <a:pos x="173" y="96"/>
                </a:cxn>
              </a:cxnLst>
              <a:rect l="0" t="0" r="r" b="b"/>
              <a:pathLst>
                <a:path w="177" h="177">
                  <a:moveTo>
                    <a:pt x="173" y="96"/>
                  </a:moveTo>
                  <a:cubicBezTo>
                    <a:pt x="177" y="50"/>
                    <a:pt x="142" y="9"/>
                    <a:pt x="96" y="5"/>
                  </a:cubicBezTo>
                  <a:cubicBezTo>
                    <a:pt x="49" y="0"/>
                    <a:pt x="8" y="35"/>
                    <a:pt x="4" y="81"/>
                  </a:cubicBezTo>
                  <a:cubicBezTo>
                    <a:pt x="0" y="128"/>
                    <a:pt x="35" y="169"/>
                    <a:pt x="81" y="173"/>
                  </a:cubicBezTo>
                  <a:cubicBezTo>
                    <a:pt x="128" y="177"/>
                    <a:pt x="169" y="143"/>
                    <a:pt x="173" y="9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1" name="Freeform 93"/>
            <p:cNvSpPr>
              <a:spLocks/>
            </p:cNvSpPr>
            <p:nvPr userDrawn="1"/>
          </p:nvSpPr>
          <p:spPr bwMode="auto">
            <a:xfrm>
              <a:off x="4907" y="2058"/>
              <a:ext cx="193" cy="193"/>
            </a:xfrm>
            <a:custGeom>
              <a:avLst/>
              <a:gdLst/>
              <a:ahLst/>
              <a:cxnLst>
                <a:cxn ang="0">
                  <a:pos x="81" y="172"/>
                </a:cxn>
                <a:cxn ang="0">
                  <a:pos x="172" y="95"/>
                </a:cxn>
                <a:cxn ang="0">
                  <a:pos x="95" y="4"/>
                </a:cxn>
                <a:cxn ang="0">
                  <a:pos x="4" y="80"/>
                </a:cxn>
                <a:cxn ang="0">
                  <a:pos x="81" y="172"/>
                </a:cxn>
              </a:cxnLst>
              <a:rect l="0" t="0" r="r" b="b"/>
              <a:pathLst>
                <a:path w="176" h="176">
                  <a:moveTo>
                    <a:pt x="81" y="172"/>
                  </a:moveTo>
                  <a:cubicBezTo>
                    <a:pt x="127" y="176"/>
                    <a:pt x="168" y="142"/>
                    <a:pt x="172" y="95"/>
                  </a:cubicBezTo>
                  <a:cubicBezTo>
                    <a:pt x="176" y="49"/>
                    <a:pt x="142" y="8"/>
                    <a:pt x="95" y="4"/>
                  </a:cubicBezTo>
                  <a:cubicBezTo>
                    <a:pt x="49" y="0"/>
                    <a:pt x="8" y="34"/>
                    <a:pt x="4" y="80"/>
                  </a:cubicBezTo>
                  <a:cubicBezTo>
                    <a:pt x="0" y="127"/>
                    <a:pt x="34" y="168"/>
                    <a:pt x="81" y="17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2" name="Oval 94"/>
            <p:cNvSpPr>
              <a:spLocks noChangeArrowheads="1"/>
            </p:cNvSpPr>
            <p:nvPr userDrawn="1"/>
          </p:nvSpPr>
          <p:spPr bwMode="auto">
            <a:xfrm>
              <a:off x="4969" y="1751"/>
              <a:ext cx="185" cy="18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3" name="Oval 95"/>
            <p:cNvSpPr>
              <a:spLocks noChangeArrowheads="1"/>
            </p:cNvSpPr>
            <p:nvPr userDrawn="1"/>
          </p:nvSpPr>
          <p:spPr bwMode="auto">
            <a:xfrm>
              <a:off x="5136" y="1505"/>
              <a:ext cx="165"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4" name="Oval 96"/>
            <p:cNvSpPr>
              <a:spLocks noChangeArrowheads="1"/>
            </p:cNvSpPr>
            <p:nvPr userDrawn="1"/>
          </p:nvSpPr>
          <p:spPr bwMode="auto">
            <a:xfrm>
              <a:off x="5381" y="1329"/>
              <a:ext cx="145" cy="14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5" name="Oval 97"/>
            <p:cNvSpPr>
              <a:spLocks noChangeArrowheads="1"/>
            </p:cNvSpPr>
            <p:nvPr userDrawn="1"/>
          </p:nvSpPr>
          <p:spPr bwMode="auto">
            <a:xfrm>
              <a:off x="5682" y="1244"/>
              <a:ext cx="124" cy="12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6" name="Oval 98"/>
            <p:cNvSpPr>
              <a:spLocks noChangeArrowheads="1"/>
            </p:cNvSpPr>
            <p:nvPr userDrawn="1"/>
          </p:nvSpPr>
          <p:spPr bwMode="auto">
            <a:xfrm>
              <a:off x="5994" y="1265"/>
              <a:ext cx="124"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7" name="Oval 99"/>
            <p:cNvSpPr>
              <a:spLocks noChangeArrowheads="1"/>
            </p:cNvSpPr>
            <p:nvPr userDrawn="1"/>
          </p:nvSpPr>
          <p:spPr bwMode="auto">
            <a:xfrm>
              <a:off x="6236" y="1416"/>
              <a:ext cx="117" cy="118"/>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8" name="Oval 100"/>
            <p:cNvSpPr>
              <a:spLocks noChangeArrowheads="1"/>
            </p:cNvSpPr>
            <p:nvPr userDrawn="1"/>
          </p:nvSpPr>
          <p:spPr bwMode="auto">
            <a:xfrm>
              <a:off x="6385" y="1562"/>
              <a:ext cx="141" cy="142"/>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9" name="Oval 101"/>
            <p:cNvSpPr>
              <a:spLocks noChangeArrowheads="1"/>
            </p:cNvSpPr>
            <p:nvPr userDrawn="1"/>
          </p:nvSpPr>
          <p:spPr bwMode="auto">
            <a:xfrm>
              <a:off x="6153" y="3183"/>
              <a:ext cx="62" cy="6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0" name="Oval 102"/>
            <p:cNvSpPr>
              <a:spLocks noChangeArrowheads="1"/>
            </p:cNvSpPr>
            <p:nvPr userDrawn="1"/>
          </p:nvSpPr>
          <p:spPr bwMode="auto">
            <a:xfrm>
              <a:off x="5922" y="3033"/>
              <a:ext cx="83" cy="8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1" name="Oval 103"/>
            <p:cNvSpPr>
              <a:spLocks noChangeArrowheads="1"/>
            </p:cNvSpPr>
            <p:nvPr userDrawn="1"/>
          </p:nvSpPr>
          <p:spPr bwMode="auto">
            <a:xfrm>
              <a:off x="5728" y="2839"/>
              <a:ext cx="103" cy="103"/>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2" name="Oval 104"/>
            <p:cNvSpPr>
              <a:spLocks noChangeArrowheads="1"/>
            </p:cNvSpPr>
            <p:nvPr userDrawn="1"/>
          </p:nvSpPr>
          <p:spPr bwMode="auto">
            <a:xfrm>
              <a:off x="5578" y="2608"/>
              <a:ext cx="123" cy="12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3" name="Oval 105"/>
            <p:cNvSpPr>
              <a:spLocks noChangeArrowheads="1"/>
            </p:cNvSpPr>
            <p:nvPr userDrawn="1"/>
          </p:nvSpPr>
          <p:spPr bwMode="auto">
            <a:xfrm>
              <a:off x="5478" y="2348"/>
              <a:ext cx="144" cy="14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4" name="Oval 106"/>
            <p:cNvSpPr>
              <a:spLocks noChangeArrowheads="1"/>
            </p:cNvSpPr>
            <p:nvPr userDrawn="1"/>
          </p:nvSpPr>
          <p:spPr bwMode="auto">
            <a:xfrm>
              <a:off x="5437" y="2066"/>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5" name="Oval 107"/>
            <p:cNvSpPr>
              <a:spLocks noChangeArrowheads="1"/>
            </p:cNvSpPr>
            <p:nvPr userDrawn="1"/>
          </p:nvSpPr>
          <p:spPr bwMode="auto">
            <a:xfrm>
              <a:off x="5563" y="1822"/>
              <a:ext cx="164" cy="164"/>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6" name="Oval 108"/>
            <p:cNvSpPr>
              <a:spLocks noChangeArrowheads="1"/>
            </p:cNvSpPr>
            <p:nvPr userDrawn="1"/>
          </p:nvSpPr>
          <p:spPr bwMode="auto">
            <a:xfrm>
              <a:off x="5813" y="1795"/>
              <a:ext cx="164" cy="165"/>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grpSp>
        <p:nvGrpSpPr>
          <p:cNvPr id="59" name="Group 58"/>
          <p:cNvGrpSpPr>
            <a:grpSpLocks noChangeAspect="1"/>
          </p:cNvGrpSpPr>
          <p:nvPr userDrawn="1"/>
        </p:nvGrpSpPr>
        <p:grpSpPr>
          <a:xfrm rot="16200000">
            <a:off x="10145007" y="2414140"/>
            <a:ext cx="3069592"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1" name="Freeform 60"/>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2" name="Freeform 6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6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 name="Footer Placeholder 1"/>
          <p:cNvSpPr>
            <a:spLocks noGrp="1"/>
          </p:cNvSpPr>
          <p:nvPr>
            <p:ph type="ftr" sz="quarter" idx="10"/>
          </p:nvPr>
        </p:nvSpPr>
        <p:spPr>
          <a:xfrm>
            <a:off x="548783" y="6473952"/>
            <a:ext cx="4115872" cy="153888"/>
          </a:xfrm>
        </p:spPr>
        <p:txBody>
          <a:bodyPr/>
          <a:lstStyle>
            <a:lvl1pPr>
              <a:defRPr>
                <a:solidFill>
                  <a:schemeClr val="bg1"/>
                </a:solidFill>
              </a:defRPr>
            </a:lvl1pPr>
          </a:lstStyle>
          <a:p>
            <a:endParaRPr lang="en-US" dirty="0"/>
          </a:p>
        </p:txBody>
      </p:sp>
      <p:sp>
        <p:nvSpPr>
          <p:cNvPr id="56" name="Title 16"/>
          <p:cNvSpPr>
            <a:spLocks noGrp="1"/>
          </p:cNvSpPr>
          <p:nvPr userDrawn="1">
            <p:ph type="title" hasCustomPrompt="1"/>
          </p:nvPr>
        </p:nvSpPr>
        <p:spPr bwMode="gray">
          <a:xfrm>
            <a:off x="548783" y="1437136"/>
            <a:ext cx="9962830" cy="3026868"/>
          </a:xfrm>
          <a:prstGeom prst="rect">
            <a:avLst/>
          </a:prstGeom>
        </p:spPr>
        <p:txBody>
          <a:bodyPr lIns="0" tIns="60949" rIns="121899" bIns="60949" anchor="b" anchorCtr="0"/>
          <a:lstStyle>
            <a:lvl1pPr marL="0" algn="l" defTabSz="1218987" rtl="0" eaLnBrk="1" latinLnBrk="0" hangingPunct="1">
              <a:lnSpc>
                <a:spcPts val="7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783" y="5205790"/>
            <a:ext cx="9952388"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accent6"/>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Tree>
    <p:extLst>
      <p:ext uri="{BB962C8B-B14F-4D97-AF65-F5344CB8AC3E}">
        <p14:creationId xmlns:p14="http://schemas.microsoft.com/office/powerpoint/2010/main" val="2340338514"/>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Slide_DCG-Colored-Triangles">
    <p:bg>
      <p:bgPr>
        <a:solidFill>
          <a:schemeClr val="accent2"/>
        </a:solidFill>
        <a:effectLst/>
      </p:bgPr>
    </p:bg>
    <p:spTree>
      <p:nvGrpSpPr>
        <p:cNvPr id="1" name=""/>
        <p:cNvGrpSpPr/>
        <p:nvPr/>
      </p:nvGrpSpPr>
      <p:grpSpPr>
        <a:xfrm>
          <a:off x="0" y="0"/>
          <a:ext cx="0" cy="0"/>
          <a:chOff x="0" y="0"/>
          <a:chExt cx="0" cy="0"/>
        </a:xfrm>
      </p:grpSpPr>
      <p:grpSp>
        <p:nvGrpSpPr>
          <p:cNvPr id="127" name="Group 6"/>
          <p:cNvGrpSpPr>
            <a:grpSpLocks noChangeAspect="1"/>
          </p:cNvGrpSpPr>
          <p:nvPr userDrawn="1"/>
        </p:nvGrpSpPr>
        <p:grpSpPr bwMode="auto">
          <a:xfrm>
            <a:off x="6989997" y="0"/>
            <a:ext cx="5211532" cy="6877050"/>
            <a:chOff x="4402" y="0"/>
            <a:chExt cx="3282" cy="4332"/>
          </a:xfrm>
          <a:solidFill>
            <a:srgbClr val="000000">
              <a:alpha val="5000"/>
            </a:srgbClr>
          </a:solidFill>
        </p:grpSpPr>
        <p:sp>
          <p:nvSpPr>
            <p:cNvPr id="128" name="Freeform 7"/>
            <p:cNvSpPr>
              <a:spLocks/>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9" name="Freeform 8"/>
            <p:cNvSpPr>
              <a:spLocks/>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0" name="Freeform 9"/>
            <p:cNvSpPr>
              <a:spLocks/>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1" name="Freeform 10"/>
            <p:cNvSpPr>
              <a:spLocks/>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2" name="Freeform 11"/>
            <p:cNvSpPr>
              <a:spLocks/>
            </p:cNvSpPr>
            <p:nvPr userDrawn="1"/>
          </p:nvSpPr>
          <p:spPr bwMode="auto">
            <a:xfrm>
              <a:off x="4402" y="2989"/>
              <a:ext cx="1387" cy="1202"/>
            </a:xfrm>
            <a:custGeom>
              <a:avLst/>
              <a:gdLst/>
              <a:ahLst/>
              <a:cxnLst>
                <a:cxn ang="0">
                  <a:pos x="1043" y="0"/>
                </a:cxn>
                <a:cxn ang="0">
                  <a:pos x="110" y="0"/>
                </a:cxn>
                <a:cxn ang="0">
                  <a:pos x="39" y="123"/>
                </a:cxn>
                <a:cxn ang="0">
                  <a:pos x="506" y="931"/>
                </a:cxn>
                <a:cxn ang="0">
                  <a:pos x="648" y="931"/>
                </a:cxn>
                <a:cxn ang="0">
                  <a:pos x="1114" y="123"/>
                </a:cxn>
                <a:cxn ang="0">
                  <a:pos x="1043" y="0"/>
                </a:cxn>
              </a:cxnLst>
              <a:rect l="0" t="0" r="r" b="b"/>
              <a:pathLst>
                <a:path w="1153" h="999">
                  <a:moveTo>
                    <a:pt x="1043" y="0"/>
                  </a:moveTo>
                  <a:cubicBezTo>
                    <a:pt x="110" y="0"/>
                    <a:pt x="110" y="0"/>
                    <a:pt x="110" y="0"/>
                  </a:cubicBezTo>
                  <a:cubicBezTo>
                    <a:pt x="32" y="0"/>
                    <a:pt x="0" y="55"/>
                    <a:pt x="39" y="123"/>
                  </a:cubicBezTo>
                  <a:cubicBezTo>
                    <a:pt x="506" y="931"/>
                    <a:pt x="506" y="931"/>
                    <a:pt x="506" y="931"/>
                  </a:cubicBezTo>
                  <a:cubicBezTo>
                    <a:pt x="545" y="999"/>
                    <a:pt x="609" y="999"/>
                    <a:pt x="648"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3" name="Freeform 12"/>
            <p:cNvSpPr>
              <a:spLocks/>
            </p:cNvSpPr>
            <p:nvPr userDrawn="1"/>
          </p:nvSpPr>
          <p:spPr bwMode="auto">
            <a:xfrm>
              <a:off x="5266" y="3131"/>
              <a:ext cx="1385" cy="1201"/>
            </a:xfrm>
            <a:custGeom>
              <a:avLst/>
              <a:gdLst/>
              <a:ahLst/>
              <a:cxnLst>
                <a:cxn ang="0">
                  <a:pos x="1113" y="876"/>
                </a:cxn>
                <a:cxn ang="0">
                  <a:pos x="646" y="67"/>
                </a:cxn>
                <a:cxn ang="0">
                  <a:pos x="505" y="67"/>
                </a:cxn>
                <a:cxn ang="0">
                  <a:pos x="38" y="876"/>
                </a:cxn>
                <a:cxn ang="0">
                  <a:pos x="100" y="998"/>
                </a:cxn>
                <a:cxn ang="0">
                  <a:pos x="1051" y="998"/>
                </a:cxn>
                <a:cxn ang="0">
                  <a:pos x="1113" y="876"/>
                </a:cxn>
              </a:cxnLst>
              <a:rect l="0" t="0" r="r" b="b"/>
              <a:pathLst>
                <a:path w="1151" h="998">
                  <a:moveTo>
                    <a:pt x="1113" y="876"/>
                  </a:moveTo>
                  <a:cubicBezTo>
                    <a:pt x="646" y="67"/>
                    <a:pt x="646" y="67"/>
                    <a:pt x="646" y="67"/>
                  </a:cubicBezTo>
                  <a:cubicBezTo>
                    <a:pt x="607" y="0"/>
                    <a:pt x="544" y="0"/>
                    <a:pt x="505" y="67"/>
                  </a:cubicBezTo>
                  <a:cubicBezTo>
                    <a:pt x="38" y="876"/>
                    <a:pt x="38" y="876"/>
                    <a:pt x="38" y="876"/>
                  </a:cubicBezTo>
                  <a:cubicBezTo>
                    <a:pt x="0" y="941"/>
                    <a:pt x="28" y="994"/>
                    <a:pt x="100" y="998"/>
                  </a:cubicBezTo>
                  <a:cubicBezTo>
                    <a:pt x="1051" y="998"/>
                    <a:pt x="1051" y="998"/>
                    <a:pt x="1051" y="998"/>
                  </a:cubicBezTo>
                  <a:cubicBezTo>
                    <a:pt x="1123" y="994"/>
                    <a:pt x="1151" y="941"/>
                    <a:pt x="1113" y="8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4" name="Freeform 13"/>
            <p:cNvSpPr>
              <a:spLocks/>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5" name="Freeform 14"/>
            <p:cNvSpPr>
              <a:spLocks/>
            </p:cNvSpPr>
            <p:nvPr userDrawn="1"/>
          </p:nvSpPr>
          <p:spPr bwMode="auto">
            <a:xfrm>
              <a:off x="4402" y="1657"/>
              <a:ext cx="1387" cy="1182"/>
            </a:xfrm>
            <a:custGeom>
              <a:avLst/>
              <a:gdLst/>
              <a:ahLst/>
              <a:cxnLst>
                <a:cxn ang="0">
                  <a:pos x="506" y="50"/>
                </a:cxn>
                <a:cxn ang="0">
                  <a:pos x="39" y="859"/>
                </a:cxn>
                <a:cxn ang="0">
                  <a:pos x="110" y="982"/>
                </a:cxn>
                <a:cxn ang="0">
                  <a:pos x="1043" y="982"/>
                </a:cxn>
                <a:cxn ang="0">
                  <a:pos x="1114" y="859"/>
                </a:cxn>
                <a:cxn ang="0">
                  <a:pos x="647" y="50"/>
                </a:cxn>
                <a:cxn ang="0">
                  <a:pos x="577" y="0"/>
                </a:cxn>
                <a:cxn ang="0">
                  <a:pos x="506" y="50"/>
                </a:cxn>
              </a:cxnLst>
              <a:rect l="0" t="0" r="r" b="b"/>
              <a:pathLst>
                <a:path w="1153" h="982">
                  <a:moveTo>
                    <a:pt x="506" y="50"/>
                  </a:moveTo>
                  <a:cubicBezTo>
                    <a:pt x="39" y="859"/>
                    <a:pt x="39" y="859"/>
                    <a:pt x="39" y="859"/>
                  </a:cubicBezTo>
                  <a:cubicBezTo>
                    <a:pt x="0" y="927"/>
                    <a:pt x="32" y="982"/>
                    <a:pt x="110" y="982"/>
                  </a:cubicBezTo>
                  <a:cubicBezTo>
                    <a:pt x="1043" y="982"/>
                    <a:pt x="1043" y="982"/>
                    <a:pt x="1043" y="982"/>
                  </a:cubicBezTo>
                  <a:cubicBezTo>
                    <a:pt x="1121" y="982"/>
                    <a:pt x="1153" y="927"/>
                    <a:pt x="1114" y="859"/>
                  </a:cubicBezTo>
                  <a:cubicBezTo>
                    <a:pt x="647" y="50"/>
                    <a:pt x="647" y="50"/>
                    <a:pt x="647" y="50"/>
                  </a:cubicBezTo>
                  <a:cubicBezTo>
                    <a:pt x="628" y="17"/>
                    <a:pt x="602" y="0"/>
                    <a:pt x="577" y="0"/>
                  </a:cubicBezTo>
                  <a:cubicBezTo>
                    <a:pt x="551" y="0"/>
                    <a:pt x="525" y="17"/>
                    <a:pt x="506" y="5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6" name="Freeform 15"/>
            <p:cNvSpPr>
              <a:spLocks/>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7" name="Freeform 16"/>
            <p:cNvSpPr>
              <a:spLocks/>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8" name="Freeform 17"/>
            <p:cNvSpPr>
              <a:spLocks/>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9" name="Freeform 18"/>
            <p:cNvSpPr>
              <a:spLocks/>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grpSp>
        <p:nvGrpSpPr>
          <p:cNvPr id="59" name="Group 58"/>
          <p:cNvGrpSpPr>
            <a:grpSpLocks noChangeAspect="1"/>
          </p:cNvGrpSpPr>
          <p:nvPr userDrawn="1"/>
        </p:nvGrpSpPr>
        <p:grpSpPr>
          <a:xfrm rot="16200000">
            <a:off x="10145007" y="2414140"/>
            <a:ext cx="3069592"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1" name="Freeform 60"/>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2" name="Freeform 6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6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 name="Footer Placeholder 1"/>
          <p:cNvSpPr>
            <a:spLocks noGrp="1"/>
          </p:cNvSpPr>
          <p:nvPr>
            <p:ph type="ftr" sz="quarter" idx="10"/>
          </p:nvPr>
        </p:nvSpPr>
        <p:spPr>
          <a:xfrm>
            <a:off x="548783" y="6473952"/>
            <a:ext cx="4115872" cy="153888"/>
          </a:xfrm>
        </p:spPr>
        <p:txBody>
          <a:bodyPr/>
          <a:lstStyle>
            <a:lvl1pPr>
              <a:defRPr>
                <a:solidFill>
                  <a:schemeClr val="bg1"/>
                </a:solidFill>
              </a:defRPr>
            </a:lvl1pPr>
          </a:lstStyle>
          <a:p>
            <a:endParaRPr lang="en-US" dirty="0"/>
          </a:p>
        </p:txBody>
      </p:sp>
      <p:sp>
        <p:nvSpPr>
          <p:cNvPr id="56" name="Title 16"/>
          <p:cNvSpPr>
            <a:spLocks noGrp="1"/>
          </p:cNvSpPr>
          <p:nvPr userDrawn="1">
            <p:ph type="title" hasCustomPrompt="1"/>
          </p:nvPr>
        </p:nvSpPr>
        <p:spPr bwMode="gray">
          <a:xfrm>
            <a:off x="548783" y="1437136"/>
            <a:ext cx="9962830" cy="3026868"/>
          </a:xfrm>
          <a:prstGeom prst="rect">
            <a:avLst/>
          </a:prstGeom>
        </p:spPr>
        <p:txBody>
          <a:bodyPr lIns="0" tIns="60949" rIns="121899" bIns="60949" anchor="b" anchorCtr="0"/>
          <a:lstStyle>
            <a:lvl1pPr marL="0" algn="l" defTabSz="1218987" rtl="0" eaLnBrk="1" latinLnBrk="0" hangingPunct="1">
              <a:lnSpc>
                <a:spcPts val="7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783" y="5205790"/>
            <a:ext cx="9952388"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chemeClr val="bg2"/>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Tree>
    <p:extLst>
      <p:ext uri="{BB962C8B-B14F-4D97-AF65-F5344CB8AC3E}">
        <p14:creationId xmlns:p14="http://schemas.microsoft.com/office/powerpoint/2010/main" val="832896541"/>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lide_DCG-DataGray-Triangles">
    <p:bg>
      <p:bgPr>
        <a:solidFill>
          <a:schemeClr val="bg2"/>
        </a:solidFill>
        <a:effectLst/>
      </p:bgPr>
    </p:bg>
    <p:spTree>
      <p:nvGrpSpPr>
        <p:cNvPr id="1" name=""/>
        <p:cNvGrpSpPr/>
        <p:nvPr/>
      </p:nvGrpSpPr>
      <p:grpSpPr>
        <a:xfrm>
          <a:off x="0" y="0"/>
          <a:ext cx="0" cy="0"/>
          <a:chOff x="0" y="0"/>
          <a:chExt cx="0" cy="0"/>
        </a:xfrm>
      </p:grpSpPr>
      <p:grpSp>
        <p:nvGrpSpPr>
          <p:cNvPr id="127" name="Group 6"/>
          <p:cNvGrpSpPr>
            <a:grpSpLocks noChangeAspect="1"/>
          </p:cNvGrpSpPr>
          <p:nvPr userDrawn="1"/>
        </p:nvGrpSpPr>
        <p:grpSpPr bwMode="auto">
          <a:xfrm>
            <a:off x="6989997" y="0"/>
            <a:ext cx="5211532" cy="6877050"/>
            <a:chOff x="4402" y="0"/>
            <a:chExt cx="3282" cy="4332"/>
          </a:xfrm>
          <a:solidFill>
            <a:srgbClr val="000000">
              <a:alpha val="10196"/>
            </a:srgbClr>
          </a:solidFill>
        </p:grpSpPr>
        <p:sp>
          <p:nvSpPr>
            <p:cNvPr id="128" name="Freeform 7"/>
            <p:cNvSpPr>
              <a:spLocks/>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9" name="Freeform 8"/>
            <p:cNvSpPr>
              <a:spLocks/>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0" name="Freeform 9"/>
            <p:cNvSpPr>
              <a:spLocks/>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1" name="Freeform 10"/>
            <p:cNvSpPr>
              <a:spLocks/>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2" name="Freeform 11"/>
            <p:cNvSpPr>
              <a:spLocks/>
            </p:cNvSpPr>
            <p:nvPr userDrawn="1"/>
          </p:nvSpPr>
          <p:spPr bwMode="auto">
            <a:xfrm>
              <a:off x="4402" y="2989"/>
              <a:ext cx="1387" cy="1202"/>
            </a:xfrm>
            <a:custGeom>
              <a:avLst/>
              <a:gdLst/>
              <a:ahLst/>
              <a:cxnLst>
                <a:cxn ang="0">
                  <a:pos x="1043" y="0"/>
                </a:cxn>
                <a:cxn ang="0">
                  <a:pos x="110" y="0"/>
                </a:cxn>
                <a:cxn ang="0">
                  <a:pos x="39" y="123"/>
                </a:cxn>
                <a:cxn ang="0">
                  <a:pos x="506" y="931"/>
                </a:cxn>
                <a:cxn ang="0">
                  <a:pos x="648" y="931"/>
                </a:cxn>
                <a:cxn ang="0">
                  <a:pos x="1114" y="123"/>
                </a:cxn>
                <a:cxn ang="0">
                  <a:pos x="1043" y="0"/>
                </a:cxn>
              </a:cxnLst>
              <a:rect l="0" t="0" r="r" b="b"/>
              <a:pathLst>
                <a:path w="1153" h="999">
                  <a:moveTo>
                    <a:pt x="1043" y="0"/>
                  </a:moveTo>
                  <a:cubicBezTo>
                    <a:pt x="110" y="0"/>
                    <a:pt x="110" y="0"/>
                    <a:pt x="110" y="0"/>
                  </a:cubicBezTo>
                  <a:cubicBezTo>
                    <a:pt x="32" y="0"/>
                    <a:pt x="0" y="55"/>
                    <a:pt x="39" y="123"/>
                  </a:cubicBezTo>
                  <a:cubicBezTo>
                    <a:pt x="506" y="931"/>
                    <a:pt x="506" y="931"/>
                    <a:pt x="506" y="931"/>
                  </a:cubicBezTo>
                  <a:cubicBezTo>
                    <a:pt x="545" y="999"/>
                    <a:pt x="609" y="999"/>
                    <a:pt x="648"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3" name="Freeform 12"/>
            <p:cNvSpPr>
              <a:spLocks/>
            </p:cNvSpPr>
            <p:nvPr userDrawn="1"/>
          </p:nvSpPr>
          <p:spPr bwMode="auto">
            <a:xfrm>
              <a:off x="5266" y="3131"/>
              <a:ext cx="1385" cy="1201"/>
            </a:xfrm>
            <a:custGeom>
              <a:avLst/>
              <a:gdLst/>
              <a:ahLst/>
              <a:cxnLst>
                <a:cxn ang="0">
                  <a:pos x="1113" y="876"/>
                </a:cxn>
                <a:cxn ang="0">
                  <a:pos x="646" y="67"/>
                </a:cxn>
                <a:cxn ang="0">
                  <a:pos x="505" y="67"/>
                </a:cxn>
                <a:cxn ang="0">
                  <a:pos x="38" y="876"/>
                </a:cxn>
                <a:cxn ang="0">
                  <a:pos x="100" y="998"/>
                </a:cxn>
                <a:cxn ang="0">
                  <a:pos x="1051" y="998"/>
                </a:cxn>
                <a:cxn ang="0">
                  <a:pos x="1113" y="876"/>
                </a:cxn>
              </a:cxnLst>
              <a:rect l="0" t="0" r="r" b="b"/>
              <a:pathLst>
                <a:path w="1151" h="998">
                  <a:moveTo>
                    <a:pt x="1113" y="876"/>
                  </a:moveTo>
                  <a:cubicBezTo>
                    <a:pt x="646" y="67"/>
                    <a:pt x="646" y="67"/>
                    <a:pt x="646" y="67"/>
                  </a:cubicBezTo>
                  <a:cubicBezTo>
                    <a:pt x="607" y="0"/>
                    <a:pt x="544" y="0"/>
                    <a:pt x="505" y="67"/>
                  </a:cubicBezTo>
                  <a:cubicBezTo>
                    <a:pt x="38" y="876"/>
                    <a:pt x="38" y="876"/>
                    <a:pt x="38" y="876"/>
                  </a:cubicBezTo>
                  <a:cubicBezTo>
                    <a:pt x="0" y="941"/>
                    <a:pt x="28" y="994"/>
                    <a:pt x="100" y="998"/>
                  </a:cubicBezTo>
                  <a:cubicBezTo>
                    <a:pt x="1051" y="998"/>
                    <a:pt x="1051" y="998"/>
                    <a:pt x="1051" y="998"/>
                  </a:cubicBezTo>
                  <a:cubicBezTo>
                    <a:pt x="1123" y="994"/>
                    <a:pt x="1151" y="941"/>
                    <a:pt x="1113" y="876"/>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4" name="Freeform 13"/>
            <p:cNvSpPr>
              <a:spLocks/>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5" name="Freeform 14"/>
            <p:cNvSpPr>
              <a:spLocks/>
            </p:cNvSpPr>
            <p:nvPr userDrawn="1"/>
          </p:nvSpPr>
          <p:spPr bwMode="auto">
            <a:xfrm>
              <a:off x="4402" y="1657"/>
              <a:ext cx="1387" cy="1182"/>
            </a:xfrm>
            <a:custGeom>
              <a:avLst/>
              <a:gdLst/>
              <a:ahLst/>
              <a:cxnLst>
                <a:cxn ang="0">
                  <a:pos x="506" y="50"/>
                </a:cxn>
                <a:cxn ang="0">
                  <a:pos x="39" y="859"/>
                </a:cxn>
                <a:cxn ang="0">
                  <a:pos x="110" y="982"/>
                </a:cxn>
                <a:cxn ang="0">
                  <a:pos x="1043" y="982"/>
                </a:cxn>
                <a:cxn ang="0">
                  <a:pos x="1114" y="859"/>
                </a:cxn>
                <a:cxn ang="0">
                  <a:pos x="647" y="50"/>
                </a:cxn>
                <a:cxn ang="0">
                  <a:pos x="577" y="0"/>
                </a:cxn>
                <a:cxn ang="0">
                  <a:pos x="506" y="50"/>
                </a:cxn>
              </a:cxnLst>
              <a:rect l="0" t="0" r="r" b="b"/>
              <a:pathLst>
                <a:path w="1153" h="982">
                  <a:moveTo>
                    <a:pt x="506" y="50"/>
                  </a:moveTo>
                  <a:cubicBezTo>
                    <a:pt x="39" y="859"/>
                    <a:pt x="39" y="859"/>
                    <a:pt x="39" y="859"/>
                  </a:cubicBezTo>
                  <a:cubicBezTo>
                    <a:pt x="0" y="927"/>
                    <a:pt x="32" y="982"/>
                    <a:pt x="110" y="982"/>
                  </a:cubicBezTo>
                  <a:cubicBezTo>
                    <a:pt x="1043" y="982"/>
                    <a:pt x="1043" y="982"/>
                    <a:pt x="1043" y="982"/>
                  </a:cubicBezTo>
                  <a:cubicBezTo>
                    <a:pt x="1121" y="982"/>
                    <a:pt x="1153" y="927"/>
                    <a:pt x="1114" y="859"/>
                  </a:cubicBezTo>
                  <a:cubicBezTo>
                    <a:pt x="647" y="50"/>
                    <a:pt x="647" y="50"/>
                    <a:pt x="647" y="50"/>
                  </a:cubicBezTo>
                  <a:cubicBezTo>
                    <a:pt x="628" y="17"/>
                    <a:pt x="602" y="0"/>
                    <a:pt x="577" y="0"/>
                  </a:cubicBezTo>
                  <a:cubicBezTo>
                    <a:pt x="551" y="0"/>
                    <a:pt x="525" y="17"/>
                    <a:pt x="506" y="5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6" name="Freeform 15"/>
            <p:cNvSpPr>
              <a:spLocks/>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7" name="Freeform 16"/>
            <p:cNvSpPr>
              <a:spLocks/>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8" name="Freeform 17"/>
            <p:cNvSpPr>
              <a:spLocks/>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9" name="Freeform 18"/>
            <p:cNvSpPr>
              <a:spLocks/>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grpSp>
        <p:nvGrpSpPr>
          <p:cNvPr id="59" name="Group 58"/>
          <p:cNvGrpSpPr>
            <a:grpSpLocks noChangeAspect="1"/>
          </p:cNvGrpSpPr>
          <p:nvPr userDrawn="1"/>
        </p:nvGrpSpPr>
        <p:grpSpPr>
          <a:xfrm rot="16200000">
            <a:off x="10145007" y="2414140"/>
            <a:ext cx="3069592" cy="1024395"/>
            <a:chOff x="547688" y="952500"/>
            <a:chExt cx="12190413" cy="4067175"/>
          </a:xfrm>
        </p:grpSpPr>
        <p:sp>
          <p:nvSpPr>
            <p:cNvPr id="60" name="Rectangle 59"/>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1" name="Freeform 60"/>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2" name="Freeform 61"/>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3" name="Freeform 62"/>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4" name="Freeform 63"/>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 name="Footer Placeholder 1"/>
          <p:cNvSpPr>
            <a:spLocks noGrp="1"/>
          </p:cNvSpPr>
          <p:nvPr>
            <p:ph type="ftr" sz="quarter" idx="10"/>
          </p:nvPr>
        </p:nvSpPr>
        <p:spPr>
          <a:xfrm>
            <a:off x="548783" y="6473952"/>
            <a:ext cx="4115872" cy="153888"/>
          </a:xfrm>
        </p:spPr>
        <p:txBody>
          <a:bodyPr/>
          <a:lstStyle>
            <a:lvl1pPr>
              <a:defRPr>
                <a:solidFill>
                  <a:schemeClr val="bg1"/>
                </a:solidFill>
              </a:defRPr>
            </a:lvl1pPr>
          </a:lstStyle>
          <a:p>
            <a:endParaRPr lang="en-US" dirty="0"/>
          </a:p>
        </p:txBody>
      </p:sp>
      <p:sp>
        <p:nvSpPr>
          <p:cNvPr id="56" name="Title 16"/>
          <p:cNvSpPr>
            <a:spLocks noGrp="1"/>
          </p:cNvSpPr>
          <p:nvPr userDrawn="1">
            <p:ph type="title" hasCustomPrompt="1"/>
          </p:nvPr>
        </p:nvSpPr>
        <p:spPr bwMode="gray">
          <a:xfrm>
            <a:off x="548783" y="1437136"/>
            <a:ext cx="9962830" cy="3026868"/>
          </a:xfrm>
          <a:prstGeom prst="rect">
            <a:avLst/>
          </a:prstGeom>
        </p:spPr>
        <p:txBody>
          <a:bodyPr lIns="0" tIns="60949" rIns="121899" bIns="60949" anchor="b" anchorCtr="0"/>
          <a:lstStyle>
            <a:lvl1pPr marL="0" algn="l" defTabSz="1218987" rtl="0" eaLnBrk="1" latinLnBrk="0" hangingPunct="1">
              <a:lnSpc>
                <a:spcPts val="7000"/>
              </a:lnSpc>
              <a:spcBef>
                <a:spcPct val="0"/>
              </a:spcBef>
              <a:buNone/>
              <a:defRPr lang="en-US" sz="8000" b="1" kern="1200" cap="none" spc="-150" baseline="0" dirty="0">
                <a:solidFill>
                  <a:schemeClr val="bg1"/>
                </a:solidFill>
                <a:latin typeface="Arial" pitchFamily="34" charset="0"/>
                <a:ea typeface="+mn-ea"/>
                <a:cs typeface="Arial" pitchFamily="34" charset="0"/>
              </a:defRPr>
            </a:lvl1pPr>
          </a:lstStyle>
          <a:p>
            <a:r>
              <a:rPr lang="en-US" dirty="0"/>
              <a:t>Presentation</a:t>
            </a:r>
            <a:br>
              <a:rPr lang="en-US" dirty="0"/>
            </a:br>
            <a:r>
              <a:rPr lang="en-US" dirty="0"/>
              <a:t>Title Here</a:t>
            </a:r>
            <a:br>
              <a:rPr lang="en-US" dirty="0"/>
            </a:br>
            <a:r>
              <a:rPr lang="en-US" dirty="0"/>
              <a:t>Three Lines</a:t>
            </a:r>
          </a:p>
        </p:txBody>
      </p:sp>
      <p:sp>
        <p:nvSpPr>
          <p:cNvPr id="55" name="Subtitle 2"/>
          <p:cNvSpPr>
            <a:spLocks noGrp="1"/>
          </p:cNvSpPr>
          <p:nvPr userDrawn="1">
            <p:ph type="subTitle" idx="1" hasCustomPrompt="1"/>
          </p:nvPr>
        </p:nvSpPr>
        <p:spPr bwMode="gray">
          <a:xfrm>
            <a:off x="548783" y="5205790"/>
            <a:ext cx="9952388" cy="457200"/>
          </a:xfrm>
          <a:prstGeom prst="rect">
            <a:avLst/>
          </a:prstGeom>
        </p:spPr>
        <p:txBody>
          <a:bodyPr lIns="0" tIns="0" rIns="0" bIns="0" anchor="b" anchorCtr="0"/>
          <a:lstStyle>
            <a:lvl1pPr marL="0" indent="0" algn="l" defTabSz="1218987" rtl="0" eaLnBrk="1" latinLnBrk="0" hangingPunct="1">
              <a:lnSpc>
                <a:spcPct val="90000"/>
              </a:lnSpc>
              <a:spcBef>
                <a:spcPct val="0"/>
              </a:spcBef>
              <a:buNone/>
              <a:defRPr lang="en-US" sz="2600" b="0" kern="1200" cap="none" spc="0" baseline="0" dirty="0">
                <a:solidFill>
                  <a:srgbClr val="FF0000"/>
                </a:solidFill>
                <a:latin typeface="Arial" pitchFamily="34" charset="0"/>
                <a:ea typeface="+mn-ea"/>
                <a:cs typeface="Arial" pitchFamily="34" charset="0"/>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dirty="0"/>
              <a:t>Speaker Name | Date</a:t>
            </a:r>
          </a:p>
        </p:txBody>
      </p:sp>
    </p:spTree>
    <p:extLst>
      <p:ext uri="{BB962C8B-B14F-4D97-AF65-F5344CB8AC3E}">
        <p14:creationId xmlns:p14="http://schemas.microsoft.com/office/powerpoint/2010/main" val="4054802998"/>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Header_DCG">
    <p:bg>
      <p:bgPr>
        <a:solidFill>
          <a:schemeClr val="bg2"/>
        </a:solidFill>
        <a:effectLst/>
      </p:bgPr>
    </p:bg>
    <p:spTree>
      <p:nvGrpSpPr>
        <p:cNvPr id="1" name=""/>
        <p:cNvGrpSpPr/>
        <p:nvPr/>
      </p:nvGrpSpPr>
      <p:grpSpPr>
        <a:xfrm>
          <a:off x="0" y="0"/>
          <a:ext cx="0" cy="0"/>
          <a:chOff x="0" y="0"/>
          <a:chExt cx="0" cy="0"/>
        </a:xfrm>
      </p:grpSpPr>
      <p:grpSp>
        <p:nvGrpSpPr>
          <p:cNvPr id="89" name="Group 6"/>
          <p:cNvGrpSpPr>
            <a:grpSpLocks noChangeAspect="1"/>
          </p:cNvGrpSpPr>
          <p:nvPr userDrawn="1"/>
        </p:nvGrpSpPr>
        <p:grpSpPr bwMode="auto">
          <a:xfrm>
            <a:off x="6989997" y="0"/>
            <a:ext cx="5211532" cy="6877050"/>
            <a:chOff x="4402" y="0"/>
            <a:chExt cx="3282" cy="4332"/>
          </a:xfrm>
          <a:solidFill>
            <a:schemeClr val="tx1">
              <a:alpha val="10000"/>
            </a:schemeClr>
          </a:solidFill>
        </p:grpSpPr>
        <p:sp>
          <p:nvSpPr>
            <p:cNvPr id="90" name="Freeform 7"/>
            <p:cNvSpPr>
              <a:spLocks/>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1" name="Freeform 8"/>
            <p:cNvSpPr>
              <a:spLocks/>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2" name="Freeform 9"/>
            <p:cNvSpPr>
              <a:spLocks/>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3" name="Freeform 10"/>
            <p:cNvSpPr>
              <a:spLocks/>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4" name="Freeform 13"/>
            <p:cNvSpPr>
              <a:spLocks/>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5" name="Freeform 15"/>
            <p:cNvSpPr>
              <a:spLocks/>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6" name="Freeform 16"/>
            <p:cNvSpPr>
              <a:spLocks/>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7" name="Freeform 17"/>
            <p:cNvSpPr>
              <a:spLocks/>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98" name="Freeform 18"/>
            <p:cNvSpPr>
              <a:spLocks/>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46" name="Title 16"/>
          <p:cNvSpPr>
            <a:spLocks noGrp="1"/>
          </p:cNvSpPr>
          <p:nvPr>
            <p:ph type="title" hasCustomPrompt="1"/>
          </p:nvPr>
        </p:nvSpPr>
        <p:spPr bwMode="gray">
          <a:xfrm>
            <a:off x="548782" y="1391544"/>
            <a:ext cx="9960410"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783" y="3999750"/>
            <a:ext cx="9960410" cy="462018"/>
          </a:xfrm>
          <a:prstGeom prst="rect">
            <a:avLst/>
          </a:prstGeom>
        </p:spPr>
        <p:txBody>
          <a:bodyPr lIns="0" tIns="0" rIns="0" bIns="0"/>
          <a:lstStyle>
            <a:lvl1pPr marL="0" indent="0">
              <a:lnSpc>
                <a:spcPts val="2400"/>
              </a:lnSpc>
              <a:spcBef>
                <a:spcPts val="0"/>
              </a:spcBef>
              <a:buNone/>
              <a:defRPr sz="2500" spc="0" baseline="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83" name="Footer Placeholder 1"/>
          <p:cNvSpPr>
            <a:spLocks noGrp="1"/>
          </p:cNvSpPr>
          <p:nvPr>
            <p:ph type="ftr" sz="quarter" idx="10"/>
          </p:nvPr>
        </p:nvSpPr>
        <p:spPr>
          <a:xfrm>
            <a:off x="548783" y="6473952"/>
            <a:ext cx="4115872" cy="153888"/>
          </a:xfrm>
        </p:spPr>
        <p:txBody>
          <a:bodyPr/>
          <a:lstStyle>
            <a:lvl1pPr>
              <a:defRPr>
                <a:solidFill>
                  <a:schemeClr val="bg1"/>
                </a:solidFill>
              </a:defRPr>
            </a:lvl1pPr>
          </a:lstStyle>
          <a:p>
            <a:endParaRPr lang="en-US" dirty="0"/>
          </a:p>
        </p:txBody>
      </p:sp>
      <p:sp>
        <p:nvSpPr>
          <p:cNvPr id="5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80" name="Group 79"/>
          <p:cNvGrpSpPr>
            <a:grpSpLocks noChangeAspect="1"/>
          </p:cNvGrpSpPr>
          <p:nvPr userDrawn="1"/>
        </p:nvGrpSpPr>
        <p:grpSpPr>
          <a:xfrm rot="16200000">
            <a:off x="10145007" y="2414140"/>
            <a:ext cx="3069592" cy="1024395"/>
            <a:chOff x="547688" y="952500"/>
            <a:chExt cx="12190413" cy="4067175"/>
          </a:xfrm>
        </p:grpSpPr>
        <p:sp>
          <p:nvSpPr>
            <p:cNvPr id="81" name="Rectangle 80"/>
            <p:cNvSpPr>
              <a:spLocks noChangeArrowheads="1"/>
            </p:cNvSpPr>
            <p:nvPr userDrawn="1"/>
          </p:nvSpPr>
          <p:spPr bwMode="auto">
            <a:xfrm>
              <a:off x="547688" y="952500"/>
              <a:ext cx="12190413" cy="406717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2" name="Freeform 81"/>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4" name="Freeform 83"/>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5" name="Freeform 84"/>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85"/>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739404032"/>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Header_Colors">
    <p:bg>
      <p:bgPr>
        <a:solidFill>
          <a:schemeClr val="bg1"/>
        </a:solidFill>
        <a:effectLst/>
      </p:bgPr>
    </p:bg>
    <p:spTree>
      <p:nvGrpSpPr>
        <p:cNvPr id="1" name=""/>
        <p:cNvGrpSpPr/>
        <p:nvPr/>
      </p:nvGrpSpPr>
      <p:grpSpPr>
        <a:xfrm>
          <a:off x="0" y="0"/>
          <a:ext cx="0" cy="0"/>
          <a:chOff x="0" y="0"/>
          <a:chExt cx="0" cy="0"/>
        </a:xfrm>
      </p:grpSpPr>
      <p:sp>
        <p:nvSpPr>
          <p:cNvPr id="2" name="Rectangle 1"/>
          <p:cNvSpPr/>
          <p:nvPr userDrawn="1"/>
        </p:nvSpPr>
        <p:spPr>
          <a:xfrm>
            <a:off x="1"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15" name="Group 6"/>
          <p:cNvGrpSpPr>
            <a:grpSpLocks noChangeAspect="1"/>
          </p:cNvGrpSpPr>
          <p:nvPr userDrawn="1"/>
        </p:nvGrpSpPr>
        <p:grpSpPr bwMode="auto">
          <a:xfrm>
            <a:off x="6989997" y="0"/>
            <a:ext cx="5211532" cy="6877050"/>
            <a:chOff x="4402" y="0"/>
            <a:chExt cx="3282" cy="4332"/>
          </a:xfrm>
          <a:solidFill>
            <a:schemeClr val="tx1">
              <a:alpha val="10000"/>
            </a:schemeClr>
          </a:solidFill>
        </p:grpSpPr>
        <p:sp>
          <p:nvSpPr>
            <p:cNvPr id="16" name="Freeform 7"/>
            <p:cNvSpPr>
              <a:spLocks/>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8"/>
            <p:cNvSpPr>
              <a:spLocks/>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9"/>
            <p:cNvSpPr>
              <a:spLocks/>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10"/>
            <p:cNvSpPr>
              <a:spLocks/>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Freeform 13"/>
            <p:cNvSpPr>
              <a:spLocks/>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Freeform 15"/>
            <p:cNvSpPr>
              <a:spLocks/>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Freeform 16"/>
            <p:cNvSpPr>
              <a:spLocks/>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3" name="Freeform 17"/>
            <p:cNvSpPr>
              <a:spLocks/>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4" name="Freeform 18"/>
            <p:cNvSpPr>
              <a:spLocks/>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46" name="Title 16"/>
          <p:cNvSpPr>
            <a:spLocks noGrp="1"/>
          </p:cNvSpPr>
          <p:nvPr>
            <p:ph type="title" hasCustomPrompt="1"/>
          </p:nvPr>
        </p:nvSpPr>
        <p:spPr bwMode="gray">
          <a:xfrm>
            <a:off x="548782" y="1391544"/>
            <a:ext cx="9960410" cy="2405203"/>
          </a:xfrm>
          <a:prstGeom prst="rect">
            <a:avLst/>
          </a:prstGeom>
        </p:spPr>
        <p:txBody>
          <a:bodyPr lIns="0" tIns="0" rIns="0" bIns="0" anchor="b" anchorCtr="0"/>
          <a:lstStyle>
            <a:lvl1pPr marL="0" algn="l" defTabSz="1218987" rtl="0" eaLnBrk="1" latinLnBrk="0" hangingPunct="1">
              <a:lnSpc>
                <a:spcPts val="5000"/>
              </a:lnSpc>
              <a:spcBef>
                <a:spcPct val="0"/>
              </a:spcBef>
              <a:buNone/>
              <a:defRPr lang="en-US" sz="6000" b="1" kern="1200" cap="none" spc="-150" baseline="0" dirty="0">
                <a:solidFill>
                  <a:schemeClr val="bg1"/>
                </a:solidFill>
                <a:latin typeface="Arial" pitchFamily="34" charset="0"/>
                <a:ea typeface="+mn-ea"/>
                <a:cs typeface="Arial" pitchFamily="34" charset="0"/>
              </a:defRPr>
            </a:lvl1pPr>
          </a:lstStyle>
          <a:p>
            <a:r>
              <a:rPr lang="en-US" dirty="0"/>
              <a:t>Section Header</a:t>
            </a:r>
          </a:p>
        </p:txBody>
      </p:sp>
      <p:sp>
        <p:nvSpPr>
          <p:cNvPr id="11" name="Text Placeholder 2"/>
          <p:cNvSpPr>
            <a:spLocks noGrp="1"/>
          </p:cNvSpPr>
          <p:nvPr>
            <p:ph type="body" idx="1" hasCustomPrompt="1"/>
          </p:nvPr>
        </p:nvSpPr>
        <p:spPr bwMode="white">
          <a:xfrm>
            <a:off x="548783" y="3999750"/>
            <a:ext cx="9960410" cy="462018"/>
          </a:xfrm>
          <a:prstGeom prst="rect">
            <a:avLst/>
          </a:prstGeom>
        </p:spPr>
        <p:txBody>
          <a:bodyPr lIns="0" tIns="0" rIns="0" bIns="0"/>
          <a:lstStyle>
            <a:lvl1pPr marL="0" indent="0">
              <a:lnSpc>
                <a:spcPts val="2400"/>
              </a:lnSpc>
              <a:spcBef>
                <a:spcPts val="0"/>
              </a:spcBef>
              <a:buNone/>
              <a:defRPr sz="2500" spc="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Subhead here</a:t>
            </a:r>
          </a:p>
        </p:txBody>
      </p:sp>
      <p:sp>
        <p:nvSpPr>
          <p:cNvPr id="75" name="Footer Placeholder 1"/>
          <p:cNvSpPr>
            <a:spLocks noGrp="1"/>
          </p:cNvSpPr>
          <p:nvPr>
            <p:ph type="ftr" sz="quarter" idx="10"/>
          </p:nvPr>
        </p:nvSpPr>
        <p:spPr>
          <a:xfrm>
            <a:off x="548783" y="6473952"/>
            <a:ext cx="4115872" cy="153888"/>
          </a:xfrm>
        </p:spPr>
        <p:txBody>
          <a:bodyPr/>
          <a:lstStyle>
            <a:lvl1pPr>
              <a:defRPr>
                <a:solidFill>
                  <a:schemeClr val="bg1"/>
                </a:solidFill>
              </a:defRPr>
            </a:lvl1pPr>
          </a:lstStyle>
          <a:p>
            <a:endParaRPr lang="en-US" dirty="0"/>
          </a:p>
        </p:txBody>
      </p:sp>
      <p:sp>
        <p:nvSpPr>
          <p:cNvPr id="5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76" name="Group 75"/>
          <p:cNvGrpSpPr>
            <a:grpSpLocks noChangeAspect="1"/>
          </p:cNvGrpSpPr>
          <p:nvPr userDrawn="1"/>
        </p:nvGrpSpPr>
        <p:grpSpPr>
          <a:xfrm rot="16200000">
            <a:off x="10145007" y="2414140"/>
            <a:ext cx="3069592" cy="1024395"/>
            <a:chOff x="547688" y="952500"/>
            <a:chExt cx="12190413" cy="4067175"/>
          </a:xfrm>
        </p:grpSpPr>
        <p:sp>
          <p:nvSpPr>
            <p:cNvPr id="77" name="Rectangle 76"/>
            <p:cNvSpPr>
              <a:spLocks noChangeArrowheads="1"/>
            </p:cNvSpPr>
            <p:nvPr userDrawn="1"/>
          </p:nvSpPr>
          <p:spPr bwMode="auto">
            <a:xfrm>
              <a:off x="547688" y="952500"/>
              <a:ext cx="12190413" cy="406717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8" name="Freeform 7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9" name="Freeform 7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0" name="Freeform 7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1" name="Freeform 80"/>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2778795675"/>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4" name="Footer Placeholder 3"/>
          <p:cNvSpPr>
            <a:spLocks noGrp="1"/>
          </p:cNvSpPr>
          <p:nvPr>
            <p:ph type="ftr" sz="quarter" idx="10"/>
          </p:nvPr>
        </p:nvSpPr>
        <p:spPr/>
        <p:txBody>
          <a:bodyPr/>
          <a:lstStyle/>
          <a:p>
            <a:endParaRPr lang="en-US" dirty="0"/>
          </a:p>
        </p:txBody>
      </p:sp>
      <p:sp>
        <p:nvSpPr>
          <p:cNvPr id="14"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95686583"/>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_Black">
    <p:bg>
      <p:bgPr>
        <a:solidFill>
          <a:schemeClr val="bg2"/>
        </a:solidFill>
        <a:effectLst/>
      </p:bgPr>
    </p:bg>
    <p:spTree>
      <p:nvGrpSpPr>
        <p:cNvPr id="1" name=""/>
        <p:cNvGrpSpPr/>
        <p:nvPr/>
      </p:nvGrpSpPr>
      <p:grpSpPr>
        <a:xfrm>
          <a:off x="0" y="0"/>
          <a:ext cx="0" cy="0"/>
          <a:chOff x="0" y="0"/>
          <a:chExt cx="0" cy="0"/>
        </a:xfrm>
      </p:grpSpPr>
      <p:sp>
        <p:nvSpPr>
          <p:cNvPr id="21"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4" name="Footer Placeholder 3"/>
          <p:cNvSpPr>
            <a:spLocks noGrp="1"/>
          </p:cNvSpPr>
          <p:nvPr>
            <p:ph type="ftr" sz="quarter" idx="10"/>
          </p:nvPr>
        </p:nvSpPr>
        <p:spPr/>
        <p:txBody>
          <a:bodyPr/>
          <a:lstStyle>
            <a:lvl1pPr>
              <a:defRPr>
                <a:solidFill>
                  <a:schemeClr val="bg1"/>
                </a:solidFill>
              </a:defRPr>
            </a:lvl1pPr>
          </a:lstStyle>
          <a:p>
            <a:endParaRPr lang="en-US" dirty="0"/>
          </a:p>
        </p:txBody>
      </p:sp>
      <p:sp>
        <p:nvSpPr>
          <p:cNvPr id="10"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516786418"/>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5E319-1898-488B-A673-BF8A3CCB4570}"/>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A1D7A486-DDA8-46EF-8331-CD56BE896C3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CA58334B-EF1C-4296-A0B4-1F857C82D677}"/>
              </a:ext>
            </a:extLst>
          </p:cNvPr>
          <p:cNvSpPr>
            <a:spLocks noGrp="1"/>
          </p:cNvSpPr>
          <p:nvPr>
            <p:ph type="dt" sz="half" idx="10"/>
          </p:nvPr>
        </p:nvSpPr>
        <p:spPr/>
        <p:txBody>
          <a:bodyPr/>
          <a:lstStyle/>
          <a:p>
            <a:fld id="{C94F1037-878E-4F50-8DC3-A3FD6EAE8C87}" type="datetimeFigureOut">
              <a:rPr lang="de-DE" smtClean="0"/>
              <a:t>14.02.2022</a:t>
            </a:fld>
            <a:endParaRPr lang="de-DE"/>
          </a:p>
        </p:txBody>
      </p:sp>
      <p:sp>
        <p:nvSpPr>
          <p:cNvPr id="5" name="Footer Placeholder 4">
            <a:extLst>
              <a:ext uri="{FF2B5EF4-FFF2-40B4-BE49-F238E27FC236}">
                <a16:creationId xmlns:a16="http://schemas.microsoft.com/office/drawing/2014/main" id="{835A5910-FF97-41C7-BDD0-7AF2196B0F13}"/>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0013ED2E-C4E9-441C-BA8A-BF8C5C7FC49E}"/>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2943346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783" y="1179576"/>
            <a:ext cx="1107626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0"/>
          </p:nvPr>
        </p:nvSpPr>
        <p:spPr/>
        <p:txBody>
          <a:bodyPr/>
          <a:lstStyle/>
          <a:p>
            <a:endParaRPr lang="en-US" dirty="0"/>
          </a:p>
        </p:txBody>
      </p:sp>
      <p:sp>
        <p:nvSpPr>
          <p:cNvPr id="15"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4081585590"/>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Content_Black">
    <p:bg>
      <p:bgPr>
        <a:solidFill>
          <a:schemeClr val="bg2"/>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2" name="Content Placeholder 2"/>
          <p:cNvSpPr>
            <a:spLocks noGrp="1"/>
          </p:cNvSpPr>
          <p:nvPr>
            <p:ph sz="half" idx="1"/>
          </p:nvPr>
        </p:nvSpPr>
        <p:spPr bwMode="gray">
          <a:xfrm>
            <a:off x="548783" y="1179576"/>
            <a:ext cx="11076268"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0"/>
          </p:nvPr>
        </p:nvSpPr>
        <p:spPr/>
        <p:txBody>
          <a:bodyPr/>
          <a:lstStyle>
            <a:lvl1pPr>
              <a:defRPr>
                <a:solidFill>
                  <a:schemeClr val="bg1"/>
                </a:solidFill>
              </a:defRPr>
            </a:lvl1pPr>
          </a:lstStyle>
          <a:p>
            <a:endParaRPr lang="en-US" dirty="0"/>
          </a:p>
        </p:txBody>
      </p:sp>
      <p:sp>
        <p:nvSpPr>
          <p:cNvPr id="1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431221921"/>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with Subtitle Content">
    <p:bg>
      <p:bgPr>
        <a:solidFill>
          <a:schemeClr val="bg1"/>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783" y="1591056"/>
            <a:ext cx="11076268" cy="4798202"/>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2"/>
          <p:cNvSpPr>
            <a:spLocks noGrp="1"/>
          </p:cNvSpPr>
          <p:nvPr>
            <p:ph type="body" idx="10"/>
          </p:nvPr>
        </p:nvSpPr>
        <p:spPr bwMode="gray">
          <a:xfrm>
            <a:off x="557930" y="914400"/>
            <a:ext cx="11076268" cy="292608"/>
          </a:xfrm>
          <a:prstGeom prst="rect">
            <a:avLst/>
          </a:prstGeom>
        </p:spPr>
        <p:txBody>
          <a:bodyPr lIns="0" tIns="0" rIns="0" bIns="0" anchor="ctr" anchorCtr="0">
            <a:noAutofit/>
          </a:bodyPr>
          <a:lstStyle>
            <a:lvl1pPr marL="0" indent="0">
              <a:spcBef>
                <a:spcPts val="0"/>
              </a:spcBef>
              <a:buNone/>
              <a:defRPr sz="2200" b="0">
                <a:solidFill>
                  <a:schemeClr val="tx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11"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2" name="Footer Placeholder 1"/>
          <p:cNvSpPr>
            <a:spLocks noGrp="1"/>
          </p:cNvSpPr>
          <p:nvPr>
            <p:ph type="ftr" sz="quarter" idx="11"/>
          </p:nvPr>
        </p:nvSpPr>
        <p:spPr/>
        <p:txBody>
          <a:bodyPr/>
          <a:lstStyle/>
          <a:p>
            <a:endParaRPr lang="en-US" dirty="0"/>
          </a:p>
        </p:txBody>
      </p:sp>
      <p:sp>
        <p:nvSpPr>
          <p:cNvPr id="16"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579191253"/>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with Subtitle Content_Black">
    <p:bg>
      <p:bgPr>
        <a:solidFill>
          <a:schemeClr val="bg2"/>
        </a:solidFill>
        <a:effectLst/>
      </p:bgPr>
    </p:bg>
    <p:spTree>
      <p:nvGrpSpPr>
        <p:cNvPr id="1" name=""/>
        <p:cNvGrpSpPr/>
        <p:nvPr/>
      </p:nvGrpSpPr>
      <p:grpSpPr>
        <a:xfrm>
          <a:off x="0" y="0"/>
          <a:ext cx="0" cy="0"/>
          <a:chOff x="0" y="0"/>
          <a:chExt cx="0" cy="0"/>
        </a:xfrm>
      </p:grpSpPr>
      <p:sp>
        <p:nvSpPr>
          <p:cNvPr id="22" name="Content Placeholder 2"/>
          <p:cNvSpPr>
            <a:spLocks noGrp="1"/>
          </p:cNvSpPr>
          <p:nvPr>
            <p:ph sz="half" idx="1"/>
          </p:nvPr>
        </p:nvSpPr>
        <p:spPr bwMode="gray">
          <a:xfrm>
            <a:off x="548783" y="1591056"/>
            <a:ext cx="11076268" cy="4798202"/>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3" name="Text Placeholder 2"/>
          <p:cNvSpPr>
            <a:spLocks noGrp="1"/>
          </p:cNvSpPr>
          <p:nvPr>
            <p:ph type="body" idx="10"/>
          </p:nvPr>
        </p:nvSpPr>
        <p:spPr bwMode="gray">
          <a:xfrm>
            <a:off x="557930" y="914400"/>
            <a:ext cx="11076268" cy="292608"/>
          </a:xfrm>
          <a:prstGeom prst="rect">
            <a:avLst/>
          </a:prstGeom>
        </p:spPr>
        <p:txBody>
          <a:bodyPr lIns="0" tIns="0" rIns="0" bIns="0" anchor="ctr" anchorCtr="0">
            <a:noAutofit/>
          </a:bodyPr>
          <a:lstStyle>
            <a:lvl1pPr marL="0" indent="0">
              <a:spcBef>
                <a:spcPts val="0"/>
              </a:spcBef>
              <a:buNone/>
              <a:defRPr sz="2200" b="0">
                <a:solidFill>
                  <a:schemeClr val="bg1"/>
                </a:solidFill>
                <a:latin typeface="Arial" pitchFamily="34" charset="0"/>
                <a:cs typeface="Arial" pitchFamily="34" charset="0"/>
              </a:defRPr>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11"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2" name="Footer Placeholder 1"/>
          <p:cNvSpPr>
            <a:spLocks noGrp="1"/>
          </p:cNvSpPr>
          <p:nvPr>
            <p:ph type="ftr" sz="quarter" idx="11"/>
          </p:nvPr>
        </p:nvSpPr>
        <p:spPr/>
        <p:txBody>
          <a:bodyPr/>
          <a:lstStyle>
            <a:lvl1pPr>
              <a:defRPr>
                <a:solidFill>
                  <a:schemeClr val="bg1"/>
                </a:solidFill>
              </a:defRPr>
            </a:lvl1pPr>
          </a:lstStyle>
          <a:p>
            <a:endParaRPr lang="en-US" dirty="0"/>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397108997"/>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lumn Slide">
    <p:bg>
      <p:bgPr>
        <a:solidFill>
          <a:schemeClr val="bg1"/>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783" y="1179576"/>
            <a:ext cx="5380359"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sz="half" idx="14"/>
          </p:nvPr>
        </p:nvSpPr>
        <p:spPr bwMode="gray">
          <a:xfrm>
            <a:off x="6244692" y="1188762"/>
            <a:ext cx="5380359"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5"/>
          </p:nvPr>
        </p:nvSpPr>
        <p:spPr/>
        <p:txBody>
          <a:bodyPr/>
          <a:lstStyle/>
          <a:p>
            <a:endParaRPr lang="en-US" dirty="0"/>
          </a:p>
        </p:txBody>
      </p:sp>
      <p:sp>
        <p:nvSpPr>
          <p:cNvPr id="17"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917979850"/>
      </p:ext>
    </p:extLst>
  </p:cSld>
  <p:clrMapOvr>
    <a:masterClrMapping/>
  </p:clrMapOvr>
  <p:transition spd="med"/>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wo Column Slide_Black">
    <p:bg>
      <p:bgPr>
        <a:solidFill>
          <a:schemeClr val="bg2"/>
        </a:solidFill>
        <a:effectLst/>
      </p:bgPr>
    </p:bg>
    <p:spTree>
      <p:nvGrpSpPr>
        <p:cNvPr id="1" name=""/>
        <p:cNvGrpSpPr/>
        <p:nvPr/>
      </p:nvGrpSpPr>
      <p:grpSpPr>
        <a:xfrm>
          <a:off x="0" y="0"/>
          <a:ext cx="0" cy="0"/>
          <a:chOff x="0" y="0"/>
          <a:chExt cx="0" cy="0"/>
        </a:xfrm>
      </p:grpSpPr>
      <p:sp>
        <p:nvSpPr>
          <p:cNvPr id="11"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783" y="1179576"/>
            <a:ext cx="5380359"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Content Placeholder 2"/>
          <p:cNvSpPr>
            <a:spLocks noGrp="1"/>
          </p:cNvSpPr>
          <p:nvPr>
            <p:ph sz="half" idx="14"/>
          </p:nvPr>
        </p:nvSpPr>
        <p:spPr bwMode="gray">
          <a:xfrm>
            <a:off x="6244692" y="1188762"/>
            <a:ext cx="5380359"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Footer Placeholder 1"/>
          <p:cNvSpPr>
            <a:spLocks noGrp="1"/>
          </p:cNvSpPr>
          <p:nvPr>
            <p:ph type="ftr" sz="quarter" idx="15"/>
          </p:nvPr>
        </p:nvSpPr>
        <p:spPr/>
        <p:txBody>
          <a:bodyPr/>
          <a:lstStyle>
            <a:lvl1pPr>
              <a:defRPr>
                <a:solidFill>
                  <a:schemeClr val="bg1"/>
                </a:solidFill>
              </a:defRPr>
            </a:lvl1pPr>
          </a:lstStyle>
          <a:p>
            <a:endParaRPr lang="en-US" dirty="0"/>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840412612"/>
      </p:ext>
    </p:extLst>
  </p:cSld>
  <p:clrMapOvr>
    <a:masterClrMapping/>
  </p:clrMapOvr>
  <p:transition spd="med"/>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w/Imag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274320"/>
            <a:ext cx="6038290"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783" y="1179576"/>
            <a:ext cx="6038290"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icture Placeholder 8"/>
          <p:cNvSpPr>
            <a:spLocks noGrp="1"/>
          </p:cNvSpPr>
          <p:nvPr>
            <p:ph type="pic" sz="quarter" idx="16"/>
          </p:nvPr>
        </p:nvSpPr>
        <p:spPr>
          <a:xfrm>
            <a:off x="6837066" y="0"/>
            <a:ext cx="5354934"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2" name="Footer Placeholder 1"/>
          <p:cNvSpPr>
            <a:spLocks noGrp="1"/>
          </p:cNvSpPr>
          <p:nvPr>
            <p:ph type="ftr" sz="quarter" idx="17"/>
          </p:nvPr>
        </p:nvSpPr>
        <p:spPr/>
        <p:txBody>
          <a:bodyPr/>
          <a:lstStyle/>
          <a:p>
            <a:endParaRPr lang="en-US" dirty="0"/>
          </a:p>
        </p:txBody>
      </p:sp>
      <p:sp>
        <p:nvSpPr>
          <p:cNvPr id="18"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234194362"/>
      </p:ext>
    </p:extLst>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w/Image_Black">
    <p:bg>
      <p:bgPr>
        <a:solidFill>
          <a:schemeClr val="bg2"/>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274320"/>
            <a:ext cx="6038290"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16" name="Content Placeholder 2"/>
          <p:cNvSpPr>
            <a:spLocks noGrp="1"/>
          </p:cNvSpPr>
          <p:nvPr>
            <p:ph sz="half" idx="1"/>
          </p:nvPr>
        </p:nvSpPr>
        <p:spPr bwMode="gray">
          <a:xfrm>
            <a:off x="548783" y="1179576"/>
            <a:ext cx="6038290"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Picture Placeholder 8"/>
          <p:cNvSpPr>
            <a:spLocks noGrp="1"/>
          </p:cNvSpPr>
          <p:nvPr>
            <p:ph type="pic" sz="quarter" idx="16"/>
          </p:nvPr>
        </p:nvSpPr>
        <p:spPr>
          <a:xfrm>
            <a:off x="6837066" y="0"/>
            <a:ext cx="5354934"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2" name="Footer Placeholder 1"/>
          <p:cNvSpPr>
            <a:spLocks noGrp="1"/>
          </p:cNvSpPr>
          <p:nvPr>
            <p:ph type="ftr" sz="quarter" idx="17"/>
          </p:nvPr>
        </p:nvSpPr>
        <p:spPr/>
        <p:txBody>
          <a:bodyPr/>
          <a:lstStyle>
            <a:lvl1pPr>
              <a:defRPr>
                <a:solidFill>
                  <a:schemeClr val="bg1"/>
                </a:solidFill>
              </a:defRPr>
            </a:lvl1pPr>
          </a:lstStyle>
          <a:p>
            <a:endParaRPr lang="en-US" dirty="0"/>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134904715"/>
      </p:ext>
    </p:extLst>
  </p:cSld>
  <p:clrMapOvr>
    <a:masterClrMapping/>
  </p:clrMapOvr>
  <p:transition spd="med"/>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 Statement">
    <p:spTree>
      <p:nvGrpSpPr>
        <p:cNvPr id="1" name=""/>
        <p:cNvGrpSpPr/>
        <p:nvPr/>
      </p:nvGrpSpPr>
      <p:grpSpPr>
        <a:xfrm>
          <a:off x="0" y="0"/>
          <a:ext cx="0" cy="0"/>
          <a:chOff x="0" y="0"/>
          <a:chExt cx="0" cy="0"/>
        </a:xfrm>
      </p:grpSpPr>
      <p:grpSp>
        <p:nvGrpSpPr>
          <p:cNvPr id="9" name="Group 4"/>
          <p:cNvGrpSpPr>
            <a:grpSpLocks noChangeAspect="1"/>
          </p:cNvGrpSpPr>
          <p:nvPr userDrawn="1"/>
        </p:nvGrpSpPr>
        <p:grpSpPr bwMode="auto">
          <a:xfrm>
            <a:off x="0" y="0"/>
            <a:ext cx="4115873" cy="6877050"/>
            <a:chOff x="0" y="0"/>
            <a:chExt cx="2592" cy="4332"/>
          </a:xfrm>
          <a:solidFill>
            <a:schemeClr val="bg2">
              <a:alpha val="5000"/>
            </a:schemeClr>
          </a:solidFill>
        </p:grpSpPr>
        <p:sp>
          <p:nvSpPr>
            <p:cNvPr id="10" name="Freeform 5"/>
            <p:cNvSpPr>
              <a:spLocks/>
            </p:cNvSpPr>
            <p:nvPr userDrawn="1"/>
          </p:nvSpPr>
          <p:spPr bwMode="auto">
            <a:xfrm>
              <a:off x="0" y="0"/>
              <a:ext cx="697" cy="1183"/>
            </a:xfrm>
            <a:custGeom>
              <a:avLst/>
              <a:gdLst/>
              <a:ahLst/>
              <a:cxnLst>
                <a:cxn ang="0">
                  <a:pos x="73" y="932"/>
                </a:cxn>
                <a:cxn ang="0">
                  <a:pos x="540" y="123"/>
                </a:cxn>
                <a:cxn ang="0">
                  <a:pos x="469" y="0"/>
                </a:cxn>
                <a:cxn ang="0">
                  <a:pos x="0" y="0"/>
                </a:cxn>
                <a:cxn ang="0">
                  <a:pos x="0" y="982"/>
                </a:cxn>
                <a:cxn ang="0">
                  <a:pos x="73" y="932"/>
                </a:cxn>
              </a:cxnLst>
              <a:rect l="0" t="0" r="r" b="b"/>
              <a:pathLst>
                <a:path w="579" h="983">
                  <a:moveTo>
                    <a:pt x="73" y="932"/>
                  </a:moveTo>
                  <a:cubicBezTo>
                    <a:pt x="540" y="123"/>
                    <a:pt x="540" y="123"/>
                    <a:pt x="540" y="123"/>
                  </a:cubicBezTo>
                  <a:cubicBezTo>
                    <a:pt x="579" y="56"/>
                    <a:pt x="547" y="0"/>
                    <a:pt x="469" y="0"/>
                  </a:cubicBezTo>
                  <a:cubicBezTo>
                    <a:pt x="0" y="0"/>
                    <a:pt x="0" y="0"/>
                    <a:pt x="0" y="0"/>
                  </a:cubicBezTo>
                  <a:cubicBezTo>
                    <a:pt x="0" y="982"/>
                    <a:pt x="0" y="982"/>
                    <a:pt x="0" y="982"/>
                  </a:cubicBezTo>
                  <a:cubicBezTo>
                    <a:pt x="27" y="983"/>
                    <a:pt x="53" y="967"/>
                    <a:pt x="73"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6"/>
            <p:cNvSpPr>
              <a:spLocks/>
            </p:cNvSpPr>
            <p:nvPr userDrawn="1"/>
          </p:nvSpPr>
          <p:spPr bwMode="auto">
            <a:xfrm>
              <a:off x="172"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 name="Freeform 7"/>
            <p:cNvSpPr>
              <a:spLocks/>
            </p:cNvSpPr>
            <p:nvPr userDrawn="1"/>
          </p:nvSpPr>
          <p:spPr bwMode="auto">
            <a:xfrm>
              <a:off x="1035"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 name="Freeform 8"/>
            <p:cNvSpPr>
              <a:spLocks/>
            </p:cNvSpPr>
            <p:nvPr userDrawn="1"/>
          </p:nvSpPr>
          <p:spPr bwMode="auto">
            <a:xfrm>
              <a:off x="1897"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5" name="Freeform 9"/>
            <p:cNvSpPr>
              <a:spLocks/>
            </p:cNvSpPr>
            <p:nvPr userDrawn="1"/>
          </p:nvSpPr>
          <p:spPr bwMode="auto">
            <a:xfrm>
              <a:off x="0" y="2989"/>
              <a:ext cx="697" cy="1183"/>
            </a:xfrm>
            <a:custGeom>
              <a:avLst/>
              <a:gdLst/>
              <a:ahLst/>
              <a:cxnLst>
                <a:cxn ang="0">
                  <a:pos x="469" y="0"/>
                </a:cxn>
                <a:cxn ang="0">
                  <a:pos x="0" y="0"/>
                </a:cxn>
                <a:cxn ang="0">
                  <a:pos x="0" y="982"/>
                </a:cxn>
                <a:cxn ang="0">
                  <a:pos x="74" y="931"/>
                </a:cxn>
                <a:cxn ang="0">
                  <a:pos x="540" y="123"/>
                </a:cxn>
                <a:cxn ang="0">
                  <a:pos x="469" y="0"/>
                </a:cxn>
              </a:cxnLst>
              <a:rect l="0" t="0" r="r" b="b"/>
              <a:pathLst>
                <a:path w="579" h="983">
                  <a:moveTo>
                    <a:pt x="469" y="0"/>
                  </a:moveTo>
                  <a:cubicBezTo>
                    <a:pt x="0" y="0"/>
                    <a:pt x="0" y="0"/>
                    <a:pt x="0" y="0"/>
                  </a:cubicBezTo>
                  <a:cubicBezTo>
                    <a:pt x="0" y="982"/>
                    <a:pt x="0" y="982"/>
                    <a:pt x="0" y="982"/>
                  </a:cubicBezTo>
                  <a:cubicBezTo>
                    <a:pt x="27" y="983"/>
                    <a:pt x="53" y="966"/>
                    <a:pt x="74" y="931"/>
                  </a:cubicBezTo>
                  <a:cubicBezTo>
                    <a:pt x="540" y="123"/>
                    <a:pt x="540" y="123"/>
                    <a:pt x="540" y="123"/>
                  </a:cubicBezTo>
                  <a:cubicBezTo>
                    <a:pt x="579" y="55"/>
                    <a:pt x="547" y="0"/>
                    <a:pt x="46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10"/>
            <p:cNvSpPr>
              <a:spLocks/>
            </p:cNvSpPr>
            <p:nvPr userDrawn="1"/>
          </p:nvSpPr>
          <p:spPr bwMode="auto">
            <a:xfrm>
              <a:off x="173" y="3131"/>
              <a:ext cx="1386" cy="1201"/>
            </a:xfrm>
            <a:custGeom>
              <a:avLst/>
              <a:gdLst/>
              <a:ahLst/>
              <a:cxnLst>
                <a:cxn ang="0">
                  <a:pos x="646" y="67"/>
                </a:cxn>
                <a:cxn ang="0">
                  <a:pos x="505" y="67"/>
                </a:cxn>
                <a:cxn ang="0">
                  <a:pos x="38" y="876"/>
                </a:cxn>
                <a:cxn ang="0">
                  <a:pos x="100" y="998"/>
                </a:cxn>
                <a:cxn ang="0">
                  <a:pos x="1051" y="998"/>
                </a:cxn>
                <a:cxn ang="0">
                  <a:pos x="1113" y="876"/>
                </a:cxn>
                <a:cxn ang="0">
                  <a:pos x="646" y="67"/>
                </a:cxn>
              </a:cxnLst>
              <a:rect l="0" t="0" r="r" b="b"/>
              <a:pathLst>
                <a:path w="1151" h="998">
                  <a:moveTo>
                    <a:pt x="646" y="67"/>
                  </a:moveTo>
                  <a:cubicBezTo>
                    <a:pt x="607" y="0"/>
                    <a:pt x="544" y="0"/>
                    <a:pt x="505" y="67"/>
                  </a:cubicBezTo>
                  <a:cubicBezTo>
                    <a:pt x="38" y="876"/>
                    <a:pt x="38" y="876"/>
                    <a:pt x="38" y="876"/>
                  </a:cubicBezTo>
                  <a:cubicBezTo>
                    <a:pt x="0" y="941"/>
                    <a:pt x="28" y="994"/>
                    <a:pt x="100" y="998"/>
                  </a:cubicBezTo>
                  <a:cubicBezTo>
                    <a:pt x="1051" y="998"/>
                    <a:pt x="1051" y="998"/>
                    <a:pt x="1051" y="998"/>
                  </a:cubicBezTo>
                  <a:cubicBezTo>
                    <a:pt x="1123" y="994"/>
                    <a:pt x="1151" y="941"/>
                    <a:pt x="1113" y="876"/>
                  </a:cubicBezTo>
                  <a:lnTo>
                    <a:pt x="646" y="6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11"/>
            <p:cNvSpPr>
              <a:spLocks/>
            </p:cNvSpPr>
            <p:nvPr userDrawn="1"/>
          </p:nvSpPr>
          <p:spPr bwMode="auto">
            <a:xfrm>
              <a:off x="1035"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12"/>
            <p:cNvSpPr>
              <a:spLocks/>
            </p:cNvSpPr>
            <p:nvPr userDrawn="1"/>
          </p:nvSpPr>
          <p:spPr bwMode="auto">
            <a:xfrm>
              <a:off x="0" y="1657"/>
              <a:ext cx="697" cy="1182"/>
            </a:xfrm>
            <a:custGeom>
              <a:avLst/>
              <a:gdLst/>
              <a:ahLst/>
              <a:cxnLst>
                <a:cxn ang="0">
                  <a:pos x="540" y="859"/>
                </a:cxn>
                <a:cxn ang="0">
                  <a:pos x="73" y="50"/>
                </a:cxn>
                <a:cxn ang="0">
                  <a:pos x="3" y="0"/>
                </a:cxn>
                <a:cxn ang="0">
                  <a:pos x="0" y="0"/>
                </a:cxn>
                <a:cxn ang="0">
                  <a:pos x="0" y="982"/>
                </a:cxn>
                <a:cxn ang="0">
                  <a:pos x="469" y="982"/>
                </a:cxn>
                <a:cxn ang="0">
                  <a:pos x="540" y="859"/>
                </a:cxn>
              </a:cxnLst>
              <a:rect l="0" t="0" r="r" b="b"/>
              <a:pathLst>
                <a:path w="579" h="982">
                  <a:moveTo>
                    <a:pt x="540" y="859"/>
                  </a:moveTo>
                  <a:cubicBezTo>
                    <a:pt x="73" y="50"/>
                    <a:pt x="73" y="50"/>
                    <a:pt x="73" y="50"/>
                  </a:cubicBezTo>
                  <a:cubicBezTo>
                    <a:pt x="54" y="17"/>
                    <a:pt x="28" y="0"/>
                    <a:pt x="3" y="0"/>
                  </a:cubicBezTo>
                  <a:cubicBezTo>
                    <a:pt x="2" y="0"/>
                    <a:pt x="1" y="0"/>
                    <a:pt x="0" y="0"/>
                  </a:cubicBezTo>
                  <a:cubicBezTo>
                    <a:pt x="0" y="982"/>
                    <a:pt x="0" y="982"/>
                    <a:pt x="0" y="982"/>
                  </a:cubicBezTo>
                  <a:cubicBezTo>
                    <a:pt x="469" y="982"/>
                    <a:pt x="469" y="982"/>
                    <a:pt x="469" y="982"/>
                  </a:cubicBezTo>
                  <a:cubicBezTo>
                    <a:pt x="547" y="982"/>
                    <a:pt x="579" y="927"/>
                    <a:pt x="540" y="85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Freeform 13"/>
            <p:cNvSpPr>
              <a:spLocks/>
            </p:cNvSpPr>
            <p:nvPr userDrawn="1"/>
          </p:nvSpPr>
          <p:spPr bwMode="auto">
            <a:xfrm>
              <a:off x="172" y="1495"/>
              <a:ext cx="1388" cy="1181"/>
            </a:xfrm>
            <a:custGeom>
              <a:avLst/>
              <a:gdLst/>
              <a:ahLst/>
              <a:cxnLst>
                <a:cxn ang="0">
                  <a:pos x="1114" y="123"/>
                </a:cxn>
                <a:cxn ang="0">
                  <a:pos x="1043" y="0"/>
                </a:cxn>
                <a:cxn ang="0">
                  <a:pos x="110" y="0"/>
                </a:cxn>
                <a:cxn ang="0">
                  <a:pos x="39" y="123"/>
                </a:cxn>
                <a:cxn ang="0">
                  <a:pos x="506" y="932"/>
                </a:cxn>
                <a:cxn ang="0">
                  <a:pos x="576" y="982"/>
                </a:cxn>
                <a:cxn ang="0">
                  <a:pos x="588" y="981"/>
                </a:cxn>
                <a:cxn ang="0">
                  <a:pos x="613" y="970"/>
                </a:cxn>
                <a:cxn ang="0">
                  <a:pos x="647" y="932"/>
                </a:cxn>
                <a:cxn ang="0">
                  <a:pos x="845" y="589"/>
                </a:cxn>
                <a:cxn ang="0">
                  <a:pos x="1114" y="123"/>
                </a:cxn>
              </a:cxnLst>
              <a:rect l="0" t="0" r="r" b="b"/>
              <a:pathLst>
                <a:path w="1153" h="982">
                  <a:moveTo>
                    <a:pt x="1114" y="123"/>
                  </a:move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ubicBezTo>
                    <a:pt x="845" y="589"/>
                    <a:pt x="845" y="589"/>
                    <a:pt x="845" y="589"/>
                  </a:cubicBezTo>
                  <a:lnTo>
                    <a:pt x="1114" y="1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Freeform 14"/>
            <p:cNvSpPr>
              <a:spLocks/>
            </p:cNvSpPr>
            <p:nvPr userDrawn="1"/>
          </p:nvSpPr>
          <p:spPr bwMode="auto">
            <a:xfrm>
              <a:off x="1035" y="1645"/>
              <a:ext cx="1388" cy="1194"/>
            </a:xfrm>
            <a:custGeom>
              <a:avLst/>
              <a:gdLst/>
              <a:ahLst/>
              <a:cxnLst>
                <a:cxn ang="0">
                  <a:pos x="110" y="992"/>
                </a:cxn>
                <a:cxn ang="0">
                  <a:pos x="1043" y="992"/>
                </a:cxn>
                <a:cxn ang="0">
                  <a:pos x="1114" y="869"/>
                </a:cxn>
                <a:cxn ang="0">
                  <a:pos x="647" y="60"/>
                </a:cxn>
                <a:cxn ang="0">
                  <a:pos x="548" y="17"/>
                </a:cxn>
                <a:cxn ang="0">
                  <a:pos x="506" y="60"/>
                </a:cxn>
                <a:cxn ang="0">
                  <a:pos x="39" y="869"/>
                </a:cxn>
                <a:cxn ang="0">
                  <a:pos x="110" y="992"/>
                </a:cxn>
              </a:cxnLst>
              <a:rect l="0" t="0" r="r" b="b"/>
              <a:pathLst>
                <a:path w="1153" h="992">
                  <a:moveTo>
                    <a:pt x="110" y="992"/>
                  </a:move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ubicBezTo>
                    <a:pt x="39" y="869"/>
                    <a:pt x="39" y="869"/>
                    <a:pt x="39" y="869"/>
                  </a:cubicBezTo>
                  <a:cubicBezTo>
                    <a:pt x="0" y="937"/>
                    <a:pt x="32" y="992"/>
                    <a:pt x="110" y="99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Freeform 15"/>
            <p:cNvSpPr>
              <a:spLocks/>
            </p:cNvSpPr>
            <p:nvPr userDrawn="1"/>
          </p:nvSpPr>
          <p:spPr bwMode="auto">
            <a:xfrm>
              <a:off x="1899" y="3150"/>
              <a:ext cx="693" cy="1182"/>
            </a:xfrm>
            <a:custGeom>
              <a:avLst/>
              <a:gdLst/>
              <a:ahLst/>
              <a:cxnLst>
                <a:cxn ang="0">
                  <a:pos x="504" y="51"/>
                </a:cxn>
                <a:cxn ang="0">
                  <a:pos x="37" y="860"/>
                </a:cxn>
                <a:cxn ang="0">
                  <a:pos x="100" y="982"/>
                </a:cxn>
                <a:cxn ang="0">
                  <a:pos x="576" y="982"/>
                </a:cxn>
                <a:cxn ang="0">
                  <a:pos x="576" y="0"/>
                </a:cxn>
                <a:cxn ang="0">
                  <a:pos x="504" y="51"/>
                </a:cxn>
              </a:cxnLst>
              <a:rect l="0" t="0" r="r" b="b"/>
              <a:pathLst>
                <a:path w="576" h="982">
                  <a:moveTo>
                    <a:pt x="504" y="51"/>
                  </a:moveTo>
                  <a:cubicBezTo>
                    <a:pt x="37" y="860"/>
                    <a:pt x="37" y="860"/>
                    <a:pt x="37" y="860"/>
                  </a:cubicBezTo>
                  <a:cubicBezTo>
                    <a:pt x="0" y="925"/>
                    <a:pt x="28" y="978"/>
                    <a:pt x="100" y="982"/>
                  </a:cubicBezTo>
                  <a:cubicBezTo>
                    <a:pt x="576" y="982"/>
                    <a:pt x="576" y="982"/>
                    <a:pt x="576" y="982"/>
                  </a:cubicBezTo>
                  <a:cubicBezTo>
                    <a:pt x="576" y="0"/>
                    <a:pt x="576" y="0"/>
                    <a:pt x="576" y="0"/>
                  </a:cubicBezTo>
                  <a:cubicBezTo>
                    <a:pt x="550" y="0"/>
                    <a:pt x="524" y="17"/>
                    <a:pt x="504"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3" name="Freeform 16"/>
            <p:cNvSpPr>
              <a:spLocks/>
            </p:cNvSpPr>
            <p:nvPr userDrawn="1"/>
          </p:nvSpPr>
          <p:spPr bwMode="auto">
            <a:xfrm>
              <a:off x="1898"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8"/>
          <p:cNvSpPr>
            <a:spLocks noGrp="1"/>
          </p:cNvSpPr>
          <p:nvPr>
            <p:ph type="pic" sz="quarter" idx="16"/>
          </p:nvPr>
        </p:nvSpPr>
        <p:spPr>
          <a:xfrm>
            <a:off x="4062849" y="0"/>
            <a:ext cx="8129151"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4" name="Text Placeholder 3"/>
          <p:cNvSpPr>
            <a:spLocks noGrp="1"/>
          </p:cNvSpPr>
          <p:nvPr>
            <p:ph type="body" sz="quarter" idx="18" hasCustomPrompt="1"/>
          </p:nvPr>
        </p:nvSpPr>
        <p:spPr>
          <a:xfrm>
            <a:off x="548783" y="849536"/>
            <a:ext cx="3514066"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784" y="2943639"/>
            <a:ext cx="3514065" cy="1641615"/>
          </a:xfrm>
          <a:prstGeom prst="rect">
            <a:avLst/>
          </a:prstGeom>
        </p:spPr>
        <p:txBody>
          <a:bodyPr lIns="0" tIns="0" rIns="0" bIns="0"/>
          <a:lstStyle>
            <a:lvl1pPr marL="0" indent="0">
              <a:lnSpc>
                <a:spcPts val="2400"/>
              </a:lnSpc>
              <a:spcBef>
                <a:spcPts val="0"/>
              </a:spcBef>
              <a:buNone/>
              <a:defRPr sz="2400" baseline="0">
                <a:solidFill>
                  <a:schemeClr val="tx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2" name="Footer Placeholder 1"/>
          <p:cNvSpPr>
            <a:spLocks noGrp="1"/>
          </p:cNvSpPr>
          <p:nvPr>
            <p:ph type="ftr" sz="quarter" idx="20"/>
          </p:nvPr>
        </p:nvSpPr>
        <p:spPr/>
        <p:txBody>
          <a:bodyPr/>
          <a:lstStyle/>
          <a:p>
            <a:endParaRPr lang="en-US" dirty="0"/>
          </a:p>
        </p:txBody>
      </p:sp>
      <p:sp>
        <p:nvSpPr>
          <p:cNvPr id="18"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837905363"/>
      </p:ext>
    </p:extLst>
  </p:cSld>
  <p:clrMapOvr>
    <a:masterClrMapping/>
  </p:clrMapOvr>
  <p:transition spd="med"/>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 Statement_Black">
    <p:bg>
      <p:bgPr>
        <a:solidFill>
          <a:schemeClr val="bg2"/>
        </a:solidFill>
        <a:effectLst/>
      </p:bgPr>
    </p:bg>
    <p:spTree>
      <p:nvGrpSpPr>
        <p:cNvPr id="1" name=""/>
        <p:cNvGrpSpPr/>
        <p:nvPr/>
      </p:nvGrpSpPr>
      <p:grpSpPr>
        <a:xfrm>
          <a:off x="0" y="0"/>
          <a:ext cx="0" cy="0"/>
          <a:chOff x="0" y="0"/>
          <a:chExt cx="0" cy="0"/>
        </a:xfrm>
      </p:grpSpPr>
      <p:grpSp>
        <p:nvGrpSpPr>
          <p:cNvPr id="9" name="Group 4"/>
          <p:cNvGrpSpPr>
            <a:grpSpLocks noChangeAspect="1"/>
          </p:cNvGrpSpPr>
          <p:nvPr userDrawn="1"/>
        </p:nvGrpSpPr>
        <p:grpSpPr bwMode="auto">
          <a:xfrm>
            <a:off x="0" y="0"/>
            <a:ext cx="4115873" cy="6877050"/>
            <a:chOff x="0" y="0"/>
            <a:chExt cx="2592" cy="4332"/>
          </a:xfrm>
          <a:solidFill>
            <a:srgbClr val="000000">
              <a:alpha val="10000"/>
            </a:srgbClr>
          </a:solidFill>
        </p:grpSpPr>
        <p:sp>
          <p:nvSpPr>
            <p:cNvPr id="10" name="Freeform 5"/>
            <p:cNvSpPr>
              <a:spLocks/>
            </p:cNvSpPr>
            <p:nvPr userDrawn="1"/>
          </p:nvSpPr>
          <p:spPr bwMode="auto">
            <a:xfrm>
              <a:off x="0" y="0"/>
              <a:ext cx="697" cy="1183"/>
            </a:xfrm>
            <a:custGeom>
              <a:avLst/>
              <a:gdLst/>
              <a:ahLst/>
              <a:cxnLst>
                <a:cxn ang="0">
                  <a:pos x="73" y="932"/>
                </a:cxn>
                <a:cxn ang="0">
                  <a:pos x="540" y="123"/>
                </a:cxn>
                <a:cxn ang="0">
                  <a:pos x="469" y="0"/>
                </a:cxn>
                <a:cxn ang="0">
                  <a:pos x="0" y="0"/>
                </a:cxn>
                <a:cxn ang="0">
                  <a:pos x="0" y="982"/>
                </a:cxn>
                <a:cxn ang="0">
                  <a:pos x="73" y="932"/>
                </a:cxn>
              </a:cxnLst>
              <a:rect l="0" t="0" r="r" b="b"/>
              <a:pathLst>
                <a:path w="579" h="983">
                  <a:moveTo>
                    <a:pt x="73" y="932"/>
                  </a:moveTo>
                  <a:cubicBezTo>
                    <a:pt x="540" y="123"/>
                    <a:pt x="540" y="123"/>
                    <a:pt x="540" y="123"/>
                  </a:cubicBezTo>
                  <a:cubicBezTo>
                    <a:pt x="579" y="56"/>
                    <a:pt x="547" y="0"/>
                    <a:pt x="469" y="0"/>
                  </a:cubicBezTo>
                  <a:cubicBezTo>
                    <a:pt x="0" y="0"/>
                    <a:pt x="0" y="0"/>
                    <a:pt x="0" y="0"/>
                  </a:cubicBezTo>
                  <a:cubicBezTo>
                    <a:pt x="0" y="982"/>
                    <a:pt x="0" y="982"/>
                    <a:pt x="0" y="982"/>
                  </a:cubicBezTo>
                  <a:cubicBezTo>
                    <a:pt x="27" y="983"/>
                    <a:pt x="53" y="967"/>
                    <a:pt x="73"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6"/>
            <p:cNvSpPr>
              <a:spLocks/>
            </p:cNvSpPr>
            <p:nvPr userDrawn="1"/>
          </p:nvSpPr>
          <p:spPr bwMode="auto">
            <a:xfrm>
              <a:off x="172"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2" name="Freeform 7"/>
            <p:cNvSpPr>
              <a:spLocks/>
            </p:cNvSpPr>
            <p:nvPr userDrawn="1"/>
          </p:nvSpPr>
          <p:spPr bwMode="auto">
            <a:xfrm>
              <a:off x="1035"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5" name="Freeform 8"/>
            <p:cNvSpPr>
              <a:spLocks/>
            </p:cNvSpPr>
            <p:nvPr userDrawn="1"/>
          </p:nvSpPr>
          <p:spPr bwMode="auto">
            <a:xfrm>
              <a:off x="1897"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9"/>
            <p:cNvSpPr>
              <a:spLocks/>
            </p:cNvSpPr>
            <p:nvPr userDrawn="1"/>
          </p:nvSpPr>
          <p:spPr bwMode="auto">
            <a:xfrm>
              <a:off x="0" y="2989"/>
              <a:ext cx="697" cy="1183"/>
            </a:xfrm>
            <a:custGeom>
              <a:avLst/>
              <a:gdLst/>
              <a:ahLst/>
              <a:cxnLst>
                <a:cxn ang="0">
                  <a:pos x="469" y="0"/>
                </a:cxn>
                <a:cxn ang="0">
                  <a:pos x="0" y="0"/>
                </a:cxn>
                <a:cxn ang="0">
                  <a:pos x="0" y="982"/>
                </a:cxn>
                <a:cxn ang="0">
                  <a:pos x="74" y="931"/>
                </a:cxn>
                <a:cxn ang="0">
                  <a:pos x="540" y="123"/>
                </a:cxn>
                <a:cxn ang="0">
                  <a:pos x="469" y="0"/>
                </a:cxn>
              </a:cxnLst>
              <a:rect l="0" t="0" r="r" b="b"/>
              <a:pathLst>
                <a:path w="579" h="983">
                  <a:moveTo>
                    <a:pt x="469" y="0"/>
                  </a:moveTo>
                  <a:cubicBezTo>
                    <a:pt x="0" y="0"/>
                    <a:pt x="0" y="0"/>
                    <a:pt x="0" y="0"/>
                  </a:cubicBezTo>
                  <a:cubicBezTo>
                    <a:pt x="0" y="982"/>
                    <a:pt x="0" y="982"/>
                    <a:pt x="0" y="982"/>
                  </a:cubicBezTo>
                  <a:cubicBezTo>
                    <a:pt x="27" y="983"/>
                    <a:pt x="53" y="966"/>
                    <a:pt x="74" y="931"/>
                  </a:cubicBezTo>
                  <a:cubicBezTo>
                    <a:pt x="540" y="123"/>
                    <a:pt x="540" y="123"/>
                    <a:pt x="540" y="123"/>
                  </a:cubicBezTo>
                  <a:cubicBezTo>
                    <a:pt x="579" y="55"/>
                    <a:pt x="547" y="0"/>
                    <a:pt x="469"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7" name="Freeform 10"/>
            <p:cNvSpPr>
              <a:spLocks/>
            </p:cNvSpPr>
            <p:nvPr userDrawn="1"/>
          </p:nvSpPr>
          <p:spPr bwMode="auto">
            <a:xfrm>
              <a:off x="173" y="3131"/>
              <a:ext cx="1386" cy="1201"/>
            </a:xfrm>
            <a:custGeom>
              <a:avLst/>
              <a:gdLst/>
              <a:ahLst/>
              <a:cxnLst>
                <a:cxn ang="0">
                  <a:pos x="646" y="67"/>
                </a:cxn>
                <a:cxn ang="0">
                  <a:pos x="505" y="67"/>
                </a:cxn>
                <a:cxn ang="0">
                  <a:pos x="38" y="876"/>
                </a:cxn>
                <a:cxn ang="0">
                  <a:pos x="100" y="998"/>
                </a:cxn>
                <a:cxn ang="0">
                  <a:pos x="1051" y="998"/>
                </a:cxn>
                <a:cxn ang="0">
                  <a:pos x="1113" y="876"/>
                </a:cxn>
                <a:cxn ang="0">
                  <a:pos x="646" y="67"/>
                </a:cxn>
              </a:cxnLst>
              <a:rect l="0" t="0" r="r" b="b"/>
              <a:pathLst>
                <a:path w="1151" h="998">
                  <a:moveTo>
                    <a:pt x="646" y="67"/>
                  </a:moveTo>
                  <a:cubicBezTo>
                    <a:pt x="607" y="0"/>
                    <a:pt x="544" y="0"/>
                    <a:pt x="505" y="67"/>
                  </a:cubicBezTo>
                  <a:cubicBezTo>
                    <a:pt x="38" y="876"/>
                    <a:pt x="38" y="876"/>
                    <a:pt x="38" y="876"/>
                  </a:cubicBezTo>
                  <a:cubicBezTo>
                    <a:pt x="0" y="941"/>
                    <a:pt x="28" y="994"/>
                    <a:pt x="100" y="998"/>
                  </a:cubicBezTo>
                  <a:cubicBezTo>
                    <a:pt x="1051" y="998"/>
                    <a:pt x="1051" y="998"/>
                    <a:pt x="1051" y="998"/>
                  </a:cubicBezTo>
                  <a:cubicBezTo>
                    <a:pt x="1123" y="994"/>
                    <a:pt x="1151" y="941"/>
                    <a:pt x="1113" y="876"/>
                  </a:cubicBezTo>
                  <a:lnTo>
                    <a:pt x="646" y="6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11"/>
            <p:cNvSpPr>
              <a:spLocks/>
            </p:cNvSpPr>
            <p:nvPr userDrawn="1"/>
          </p:nvSpPr>
          <p:spPr bwMode="auto">
            <a:xfrm>
              <a:off x="1035"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12"/>
            <p:cNvSpPr>
              <a:spLocks/>
            </p:cNvSpPr>
            <p:nvPr userDrawn="1"/>
          </p:nvSpPr>
          <p:spPr bwMode="auto">
            <a:xfrm>
              <a:off x="0" y="1657"/>
              <a:ext cx="697" cy="1182"/>
            </a:xfrm>
            <a:custGeom>
              <a:avLst/>
              <a:gdLst/>
              <a:ahLst/>
              <a:cxnLst>
                <a:cxn ang="0">
                  <a:pos x="540" y="859"/>
                </a:cxn>
                <a:cxn ang="0">
                  <a:pos x="73" y="50"/>
                </a:cxn>
                <a:cxn ang="0">
                  <a:pos x="3" y="0"/>
                </a:cxn>
                <a:cxn ang="0">
                  <a:pos x="0" y="0"/>
                </a:cxn>
                <a:cxn ang="0">
                  <a:pos x="0" y="982"/>
                </a:cxn>
                <a:cxn ang="0">
                  <a:pos x="469" y="982"/>
                </a:cxn>
                <a:cxn ang="0">
                  <a:pos x="540" y="859"/>
                </a:cxn>
              </a:cxnLst>
              <a:rect l="0" t="0" r="r" b="b"/>
              <a:pathLst>
                <a:path w="579" h="982">
                  <a:moveTo>
                    <a:pt x="540" y="859"/>
                  </a:moveTo>
                  <a:cubicBezTo>
                    <a:pt x="73" y="50"/>
                    <a:pt x="73" y="50"/>
                    <a:pt x="73" y="50"/>
                  </a:cubicBezTo>
                  <a:cubicBezTo>
                    <a:pt x="54" y="17"/>
                    <a:pt x="28" y="0"/>
                    <a:pt x="3" y="0"/>
                  </a:cubicBezTo>
                  <a:cubicBezTo>
                    <a:pt x="2" y="0"/>
                    <a:pt x="1" y="0"/>
                    <a:pt x="0" y="0"/>
                  </a:cubicBezTo>
                  <a:cubicBezTo>
                    <a:pt x="0" y="982"/>
                    <a:pt x="0" y="982"/>
                    <a:pt x="0" y="982"/>
                  </a:cubicBezTo>
                  <a:cubicBezTo>
                    <a:pt x="469" y="982"/>
                    <a:pt x="469" y="982"/>
                    <a:pt x="469" y="982"/>
                  </a:cubicBezTo>
                  <a:cubicBezTo>
                    <a:pt x="547" y="982"/>
                    <a:pt x="579" y="927"/>
                    <a:pt x="540" y="85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Freeform 13"/>
            <p:cNvSpPr>
              <a:spLocks/>
            </p:cNvSpPr>
            <p:nvPr userDrawn="1"/>
          </p:nvSpPr>
          <p:spPr bwMode="auto">
            <a:xfrm>
              <a:off x="172" y="1495"/>
              <a:ext cx="1388" cy="1181"/>
            </a:xfrm>
            <a:custGeom>
              <a:avLst/>
              <a:gdLst/>
              <a:ahLst/>
              <a:cxnLst>
                <a:cxn ang="0">
                  <a:pos x="1114" y="123"/>
                </a:cxn>
                <a:cxn ang="0">
                  <a:pos x="1043" y="0"/>
                </a:cxn>
                <a:cxn ang="0">
                  <a:pos x="110" y="0"/>
                </a:cxn>
                <a:cxn ang="0">
                  <a:pos x="39" y="123"/>
                </a:cxn>
                <a:cxn ang="0">
                  <a:pos x="506" y="932"/>
                </a:cxn>
                <a:cxn ang="0">
                  <a:pos x="576" y="982"/>
                </a:cxn>
                <a:cxn ang="0">
                  <a:pos x="588" y="981"/>
                </a:cxn>
                <a:cxn ang="0">
                  <a:pos x="613" y="970"/>
                </a:cxn>
                <a:cxn ang="0">
                  <a:pos x="647" y="932"/>
                </a:cxn>
                <a:cxn ang="0">
                  <a:pos x="845" y="589"/>
                </a:cxn>
                <a:cxn ang="0">
                  <a:pos x="1114" y="123"/>
                </a:cxn>
              </a:cxnLst>
              <a:rect l="0" t="0" r="r" b="b"/>
              <a:pathLst>
                <a:path w="1153" h="982">
                  <a:moveTo>
                    <a:pt x="1114" y="123"/>
                  </a:move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ubicBezTo>
                    <a:pt x="845" y="589"/>
                    <a:pt x="845" y="589"/>
                    <a:pt x="845" y="589"/>
                  </a:cubicBezTo>
                  <a:lnTo>
                    <a:pt x="1114" y="123"/>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Freeform 14"/>
            <p:cNvSpPr>
              <a:spLocks/>
            </p:cNvSpPr>
            <p:nvPr userDrawn="1"/>
          </p:nvSpPr>
          <p:spPr bwMode="auto">
            <a:xfrm>
              <a:off x="1035" y="1645"/>
              <a:ext cx="1388" cy="1194"/>
            </a:xfrm>
            <a:custGeom>
              <a:avLst/>
              <a:gdLst/>
              <a:ahLst/>
              <a:cxnLst>
                <a:cxn ang="0">
                  <a:pos x="110" y="992"/>
                </a:cxn>
                <a:cxn ang="0">
                  <a:pos x="1043" y="992"/>
                </a:cxn>
                <a:cxn ang="0">
                  <a:pos x="1114" y="869"/>
                </a:cxn>
                <a:cxn ang="0">
                  <a:pos x="647" y="60"/>
                </a:cxn>
                <a:cxn ang="0">
                  <a:pos x="548" y="17"/>
                </a:cxn>
                <a:cxn ang="0">
                  <a:pos x="506" y="60"/>
                </a:cxn>
                <a:cxn ang="0">
                  <a:pos x="39" y="869"/>
                </a:cxn>
                <a:cxn ang="0">
                  <a:pos x="110" y="992"/>
                </a:cxn>
              </a:cxnLst>
              <a:rect l="0" t="0" r="r" b="b"/>
              <a:pathLst>
                <a:path w="1153" h="992">
                  <a:moveTo>
                    <a:pt x="110" y="992"/>
                  </a:move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ubicBezTo>
                    <a:pt x="39" y="869"/>
                    <a:pt x="39" y="869"/>
                    <a:pt x="39" y="869"/>
                  </a:cubicBezTo>
                  <a:cubicBezTo>
                    <a:pt x="0" y="937"/>
                    <a:pt x="32" y="992"/>
                    <a:pt x="110" y="99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Freeform 15"/>
            <p:cNvSpPr>
              <a:spLocks/>
            </p:cNvSpPr>
            <p:nvPr userDrawn="1"/>
          </p:nvSpPr>
          <p:spPr bwMode="auto">
            <a:xfrm>
              <a:off x="1899" y="3150"/>
              <a:ext cx="693" cy="1182"/>
            </a:xfrm>
            <a:custGeom>
              <a:avLst/>
              <a:gdLst/>
              <a:ahLst/>
              <a:cxnLst>
                <a:cxn ang="0">
                  <a:pos x="504" y="51"/>
                </a:cxn>
                <a:cxn ang="0">
                  <a:pos x="37" y="860"/>
                </a:cxn>
                <a:cxn ang="0">
                  <a:pos x="100" y="982"/>
                </a:cxn>
                <a:cxn ang="0">
                  <a:pos x="576" y="982"/>
                </a:cxn>
                <a:cxn ang="0">
                  <a:pos x="576" y="0"/>
                </a:cxn>
                <a:cxn ang="0">
                  <a:pos x="504" y="51"/>
                </a:cxn>
              </a:cxnLst>
              <a:rect l="0" t="0" r="r" b="b"/>
              <a:pathLst>
                <a:path w="576" h="982">
                  <a:moveTo>
                    <a:pt x="504" y="51"/>
                  </a:moveTo>
                  <a:cubicBezTo>
                    <a:pt x="37" y="860"/>
                    <a:pt x="37" y="860"/>
                    <a:pt x="37" y="860"/>
                  </a:cubicBezTo>
                  <a:cubicBezTo>
                    <a:pt x="0" y="925"/>
                    <a:pt x="28" y="978"/>
                    <a:pt x="100" y="982"/>
                  </a:cubicBezTo>
                  <a:cubicBezTo>
                    <a:pt x="576" y="982"/>
                    <a:pt x="576" y="982"/>
                    <a:pt x="576" y="982"/>
                  </a:cubicBezTo>
                  <a:cubicBezTo>
                    <a:pt x="576" y="0"/>
                    <a:pt x="576" y="0"/>
                    <a:pt x="576" y="0"/>
                  </a:cubicBezTo>
                  <a:cubicBezTo>
                    <a:pt x="550" y="0"/>
                    <a:pt x="524" y="17"/>
                    <a:pt x="504"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3" name="Freeform 16"/>
            <p:cNvSpPr>
              <a:spLocks/>
            </p:cNvSpPr>
            <p:nvPr userDrawn="1"/>
          </p:nvSpPr>
          <p:spPr bwMode="auto">
            <a:xfrm>
              <a:off x="1898"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3" name="Rectangle 2"/>
          <p:cNvSpPr/>
          <p:nvPr userDrawn="1"/>
        </p:nvSpPr>
        <p:spPr>
          <a:xfrm>
            <a:off x="1" y="0"/>
            <a:ext cx="4062849"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Picture Placeholder 8"/>
          <p:cNvSpPr>
            <a:spLocks noGrp="1"/>
          </p:cNvSpPr>
          <p:nvPr>
            <p:ph type="pic" sz="quarter" idx="16"/>
          </p:nvPr>
        </p:nvSpPr>
        <p:spPr>
          <a:xfrm>
            <a:off x="4062849" y="0"/>
            <a:ext cx="8129151"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14" name="Text Placeholder 3"/>
          <p:cNvSpPr>
            <a:spLocks noGrp="1"/>
          </p:cNvSpPr>
          <p:nvPr>
            <p:ph type="body" sz="quarter" idx="18" hasCustomPrompt="1"/>
          </p:nvPr>
        </p:nvSpPr>
        <p:spPr>
          <a:xfrm>
            <a:off x="548783" y="849536"/>
            <a:ext cx="3514066" cy="1926795"/>
          </a:xfrm>
          <a:prstGeom prst="rect">
            <a:avLst/>
          </a:prstGeom>
          <a:noFill/>
        </p:spPr>
        <p:txBody>
          <a:bodyPr lIns="0" tIns="0" rIns="0" bIns="0" anchor="t">
            <a:noAutofit/>
          </a:bodyPr>
          <a:lstStyle>
            <a:lvl1pPr marL="0" indent="0">
              <a:lnSpc>
                <a:spcPts val="4200"/>
              </a:lnSpc>
              <a:spcBef>
                <a:spcPts val="0"/>
              </a:spcBef>
              <a:buFont typeface="Arial" panose="020B0604020202020204" pitchFamily="34" charset="0"/>
              <a:buNone/>
              <a:defRPr sz="4600" b="1" strike="noStrike" spc="-15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Photo Plus</a:t>
            </a:r>
            <a:br>
              <a:rPr lang="en-US" dirty="0"/>
            </a:br>
            <a:r>
              <a:rPr lang="en-US" dirty="0"/>
              <a:t>Statement</a:t>
            </a:r>
            <a:br>
              <a:rPr lang="en-US" dirty="0"/>
            </a:br>
            <a:r>
              <a:rPr lang="en-US" dirty="0"/>
              <a:t>Layout</a:t>
            </a:r>
          </a:p>
        </p:txBody>
      </p:sp>
      <p:sp>
        <p:nvSpPr>
          <p:cNvPr id="8" name="Text Placeholder 7"/>
          <p:cNvSpPr>
            <a:spLocks noGrp="1"/>
          </p:cNvSpPr>
          <p:nvPr>
            <p:ph type="body" sz="quarter" idx="19" hasCustomPrompt="1"/>
          </p:nvPr>
        </p:nvSpPr>
        <p:spPr>
          <a:xfrm>
            <a:off x="548784" y="2943639"/>
            <a:ext cx="3514065" cy="1641615"/>
          </a:xfrm>
          <a:prstGeom prst="rect">
            <a:avLst/>
          </a:prstGeom>
        </p:spPr>
        <p:txBody>
          <a:bodyPr lIns="0" tIns="0" rIns="0" bIns="0"/>
          <a:lstStyle>
            <a:lvl1pPr marL="0" indent="0">
              <a:lnSpc>
                <a:spcPts val="2400"/>
              </a:lnSpc>
              <a:spcBef>
                <a:spcPts val="0"/>
              </a:spcBef>
              <a:buNone/>
              <a:defRPr sz="2400" baseline="0">
                <a:solidFill>
                  <a:schemeClr val="bg1"/>
                </a:solidFill>
              </a:defRPr>
            </a:lvl1pPr>
            <a:lvl2pPr marL="609494" indent="0">
              <a:buNone/>
              <a:defRPr/>
            </a:lvl2pPr>
            <a:lvl3pPr marL="1218986" indent="0">
              <a:buNone/>
              <a:defRPr/>
            </a:lvl3pPr>
            <a:lvl4pPr marL="1828480" indent="0">
              <a:buNone/>
              <a:defRPr/>
            </a:lvl4pPr>
            <a:lvl5pPr marL="2437973" indent="0">
              <a:buNone/>
              <a:defRPr/>
            </a:lvl5pPr>
          </a:lstStyle>
          <a:p>
            <a:pPr lvl="0"/>
            <a:r>
              <a:rPr lang="en-US" dirty="0"/>
              <a:t>Subtitle goes here</a:t>
            </a:r>
          </a:p>
        </p:txBody>
      </p:sp>
      <p:sp>
        <p:nvSpPr>
          <p:cNvPr id="2" name="Footer Placeholder 1"/>
          <p:cNvSpPr>
            <a:spLocks noGrp="1"/>
          </p:cNvSpPr>
          <p:nvPr>
            <p:ph type="ftr" sz="quarter" idx="20"/>
          </p:nvPr>
        </p:nvSpPr>
        <p:spPr/>
        <p:txBody>
          <a:bodyPr/>
          <a:lstStyle>
            <a:lvl1pPr>
              <a:defRPr>
                <a:solidFill>
                  <a:schemeClr val="bg1"/>
                </a:solidFill>
              </a:defRPr>
            </a:lvl1pPr>
          </a:lstStyle>
          <a:p>
            <a:endParaRPr lang="en-US" dirty="0"/>
          </a:p>
        </p:txBody>
      </p:sp>
      <p:sp>
        <p:nvSpPr>
          <p:cNvPr id="13"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619595435"/>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BB9881-4C37-4F7C-B502-7F6BDF274F5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de-DE"/>
          </a:p>
        </p:txBody>
      </p:sp>
      <p:sp>
        <p:nvSpPr>
          <p:cNvPr id="3" name="Text Placeholder 2">
            <a:extLst>
              <a:ext uri="{FF2B5EF4-FFF2-40B4-BE49-F238E27FC236}">
                <a16:creationId xmlns:a16="http://schemas.microsoft.com/office/drawing/2014/main" id="{0D10EBA0-0A67-4D34-A0BA-625D42389D3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93D55E7-8F8D-44D1-8698-A48847B9476B}"/>
              </a:ext>
            </a:extLst>
          </p:cNvPr>
          <p:cNvSpPr>
            <a:spLocks noGrp="1"/>
          </p:cNvSpPr>
          <p:nvPr>
            <p:ph type="dt" sz="half" idx="10"/>
          </p:nvPr>
        </p:nvSpPr>
        <p:spPr/>
        <p:txBody>
          <a:bodyPr/>
          <a:lstStyle/>
          <a:p>
            <a:fld id="{C94F1037-878E-4F50-8DC3-A3FD6EAE8C87}" type="datetimeFigureOut">
              <a:rPr lang="de-DE" smtClean="0"/>
              <a:t>14.02.2022</a:t>
            </a:fld>
            <a:endParaRPr lang="de-DE"/>
          </a:p>
        </p:txBody>
      </p:sp>
      <p:sp>
        <p:nvSpPr>
          <p:cNvPr id="5" name="Footer Placeholder 4">
            <a:extLst>
              <a:ext uri="{FF2B5EF4-FFF2-40B4-BE49-F238E27FC236}">
                <a16:creationId xmlns:a16="http://schemas.microsoft.com/office/drawing/2014/main" id="{E12811AC-B9DD-4057-830F-8F53F68BF523}"/>
              </a:ext>
            </a:extLst>
          </p:cNvPr>
          <p:cNvSpPr>
            <a:spLocks noGrp="1"/>
          </p:cNvSpPr>
          <p:nvPr>
            <p:ph type="ftr" sz="quarter" idx="11"/>
          </p:nvPr>
        </p:nvSpPr>
        <p:spPr/>
        <p:txBody>
          <a:bodyPr/>
          <a:lstStyle/>
          <a:p>
            <a:endParaRPr lang="de-DE"/>
          </a:p>
        </p:txBody>
      </p:sp>
      <p:sp>
        <p:nvSpPr>
          <p:cNvPr id="6" name="Slide Number Placeholder 5">
            <a:extLst>
              <a:ext uri="{FF2B5EF4-FFF2-40B4-BE49-F238E27FC236}">
                <a16:creationId xmlns:a16="http://schemas.microsoft.com/office/drawing/2014/main" id="{F01E2837-82CD-47AB-BBA5-96C0140A823A}"/>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303985681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Quote Layout_DCG-White">
    <p:bg>
      <p:bgPr>
        <a:solidFill>
          <a:schemeClr val="bg1"/>
        </a:solidFill>
        <a:effectLst/>
      </p:bgPr>
    </p:bg>
    <p:spTree>
      <p:nvGrpSpPr>
        <p:cNvPr id="1" name=""/>
        <p:cNvGrpSpPr/>
        <p:nvPr/>
      </p:nvGrpSpPr>
      <p:grpSpPr>
        <a:xfrm>
          <a:off x="0" y="0"/>
          <a:ext cx="0" cy="0"/>
          <a:chOff x="0" y="0"/>
          <a:chExt cx="0" cy="0"/>
        </a:xfrm>
      </p:grpSpPr>
      <p:grpSp>
        <p:nvGrpSpPr>
          <p:cNvPr id="9" name="Group 6"/>
          <p:cNvGrpSpPr>
            <a:grpSpLocks noChangeAspect="1"/>
          </p:cNvGrpSpPr>
          <p:nvPr userDrawn="1"/>
        </p:nvGrpSpPr>
        <p:grpSpPr bwMode="auto">
          <a:xfrm>
            <a:off x="6989997" y="0"/>
            <a:ext cx="5211532" cy="6877050"/>
            <a:chOff x="4402" y="0"/>
            <a:chExt cx="3282" cy="4332"/>
          </a:xfrm>
          <a:solidFill>
            <a:schemeClr val="bg2">
              <a:alpha val="5000"/>
            </a:schemeClr>
          </a:solidFill>
        </p:grpSpPr>
        <p:sp>
          <p:nvSpPr>
            <p:cNvPr id="10" name="Freeform 7"/>
            <p:cNvSpPr>
              <a:spLocks/>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8"/>
            <p:cNvSpPr>
              <a:spLocks/>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 name="Freeform 9"/>
            <p:cNvSpPr>
              <a:spLocks/>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4" name="Freeform 10"/>
            <p:cNvSpPr>
              <a:spLocks/>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13"/>
            <p:cNvSpPr>
              <a:spLocks/>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15"/>
            <p:cNvSpPr>
              <a:spLocks/>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16"/>
            <p:cNvSpPr>
              <a:spLocks/>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Freeform 17"/>
            <p:cNvSpPr>
              <a:spLocks/>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Freeform 18"/>
            <p:cNvSpPr>
              <a:spLocks/>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15" name="Text Placeholder 107"/>
          <p:cNvSpPr>
            <a:spLocks noGrp="1"/>
          </p:cNvSpPr>
          <p:nvPr>
            <p:ph type="body" sz="quarter" idx="18" hasCustomPrompt="1"/>
          </p:nvPr>
        </p:nvSpPr>
        <p:spPr bwMode="white">
          <a:xfrm>
            <a:off x="548783" y="1276350"/>
            <a:ext cx="10167728" cy="3242641"/>
          </a:xfrm>
          <a:prstGeom prst="rect">
            <a:avLst/>
          </a:prstGeom>
        </p:spPr>
        <p:txBody>
          <a:bodyPr anchor="t">
            <a:normAutofit/>
          </a:bodyPr>
          <a:lstStyle>
            <a:lvl1pPr marL="0" indent="0" algn="l">
              <a:lnSpc>
                <a:spcPct val="100000"/>
              </a:lnSpc>
              <a:buNone/>
              <a:defRPr sz="4400" b="1" spc="-150">
                <a:solidFill>
                  <a:schemeClr val="tx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482" y="4623890"/>
            <a:ext cx="10162029" cy="876300"/>
          </a:xfrm>
          <a:prstGeom prst="rect">
            <a:avLst/>
          </a:prstGeom>
        </p:spPr>
        <p:txBody>
          <a:bodyPr/>
          <a:lstStyle>
            <a:lvl1pPr marL="0" indent="0" algn="l">
              <a:buNone/>
              <a:defRPr sz="2400" b="1" spc="0" baseline="0">
                <a:solidFill>
                  <a:schemeClr val="tx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 name="Footer Placeholder 1"/>
          <p:cNvSpPr>
            <a:spLocks noGrp="1"/>
          </p:cNvSpPr>
          <p:nvPr>
            <p:ph type="ftr" sz="quarter" idx="20"/>
          </p:nvPr>
        </p:nvSpPr>
        <p:spPr/>
        <p:txBody>
          <a:bodyPr/>
          <a:lstStyle/>
          <a:p>
            <a:endParaRPr lang="en-US" dirty="0"/>
          </a:p>
        </p:txBody>
      </p:sp>
      <p:grpSp>
        <p:nvGrpSpPr>
          <p:cNvPr id="12" name="Group 11"/>
          <p:cNvGrpSpPr/>
          <p:nvPr userDrawn="1"/>
        </p:nvGrpSpPr>
        <p:grpSpPr>
          <a:xfrm>
            <a:off x="657397" y="398464"/>
            <a:ext cx="990858" cy="735013"/>
            <a:chOff x="657226" y="398463"/>
            <a:chExt cx="990600" cy="735013"/>
          </a:xfrm>
          <a:solidFill>
            <a:schemeClr val="accent4"/>
          </a:solidFill>
        </p:grpSpPr>
        <p:sp>
          <p:nvSpPr>
            <p:cNvPr id="7" name="Freeform 5"/>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6"/>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2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340628207"/>
      </p:ext>
    </p:extLst>
  </p:cSld>
  <p:clrMapOvr>
    <a:masterClrMapping/>
  </p:clrMapOvr>
  <p:transition spd="med"/>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Layout_DCG-DataGray">
    <p:bg>
      <p:bgPr>
        <a:solidFill>
          <a:schemeClr val="bg2"/>
        </a:solidFill>
        <a:effectLst/>
      </p:bgPr>
    </p:bg>
    <p:spTree>
      <p:nvGrpSpPr>
        <p:cNvPr id="1" name=""/>
        <p:cNvGrpSpPr/>
        <p:nvPr/>
      </p:nvGrpSpPr>
      <p:grpSpPr>
        <a:xfrm>
          <a:off x="0" y="0"/>
          <a:ext cx="0" cy="0"/>
          <a:chOff x="0" y="0"/>
          <a:chExt cx="0" cy="0"/>
        </a:xfrm>
      </p:grpSpPr>
      <p:grpSp>
        <p:nvGrpSpPr>
          <p:cNvPr id="9" name="Group 6"/>
          <p:cNvGrpSpPr>
            <a:grpSpLocks noChangeAspect="1"/>
          </p:cNvGrpSpPr>
          <p:nvPr userDrawn="1"/>
        </p:nvGrpSpPr>
        <p:grpSpPr bwMode="auto">
          <a:xfrm>
            <a:off x="6989997" y="0"/>
            <a:ext cx="5211532" cy="6877050"/>
            <a:chOff x="4402" y="0"/>
            <a:chExt cx="3282" cy="4332"/>
          </a:xfrm>
          <a:solidFill>
            <a:schemeClr val="tx1">
              <a:alpha val="10000"/>
            </a:schemeClr>
          </a:solidFill>
        </p:grpSpPr>
        <p:sp>
          <p:nvSpPr>
            <p:cNvPr id="10" name="Freeform 7"/>
            <p:cNvSpPr>
              <a:spLocks/>
            </p:cNvSpPr>
            <p:nvPr userDrawn="1"/>
          </p:nvSpPr>
          <p:spPr bwMode="auto">
            <a:xfrm>
              <a:off x="4402" y="0"/>
              <a:ext cx="1387" cy="1202"/>
            </a:xfrm>
            <a:custGeom>
              <a:avLst/>
              <a:gdLst/>
              <a:ahLst/>
              <a:cxnLst>
                <a:cxn ang="0">
                  <a:pos x="506" y="932"/>
                </a:cxn>
                <a:cxn ang="0">
                  <a:pos x="647" y="932"/>
                </a:cxn>
                <a:cxn ang="0">
                  <a:pos x="1114" y="123"/>
                </a:cxn>
                <a:cxn ang="0">
                  <a:pos x="1043" y="0"/>
                </a:cxn>
                <a:cxn ang="0">
                  <a:pos x="110" y="0"/>
                </a:cxn>
                <a:cxn ang="0">
                  <a:pos x="39" y="123"/>
                </a:cxn>
                <a:cxn ang="0">
                  <a:pos x="506" y="932"/>
                </a:cxn>
              </a:cxnLst>
              <a:rect l="0" t="0" r="r" b="b"/>
              <a:pathLst>
                <a:path w="1153" h="999">
                  <a:moveTo>
                    <a:pt x="506" y="932"/>
                  </a:moveTo>
                  <a:cubicBezTo>
                    <a:pt x="545" y="999"/>
                    <a:pt x="608" y="999"/>
                    <a:pt x="647" y="932"/>
                  </a:cubicBezTo>
                  <a:cubicBezTo>
                    <a:pt x="1114" y="123"/>
                    <a:pt x="1114" y="123"/>
                    <a:pt x="1114" y="123"/>
                  </a:cubicBezTo>
                  <a:cubicBezTo>
                    <a:pt x="1153" y="56"/>
                    <a:pt x="1121" y="0"/>
                    <a:pt x="1043" y="0"/>
                  </a:cubicBezTo>
                  <a:cubicBezTo>
                    <a:pt x="110" y="0"/>
                    <a:pt x="110" y="0"/>
                    <a:pt x="110" y="0"/>
                  </a:cubicBezTo>
                  <a:cubicBezTo>
                    <a:pt x="32" y="0"/>
                    <a:pt x="0" y="56"/>
                    <a:pt x="39" y="123"/>
                  </a:cubicBezTo>
                  <a:lnTo>
                    <a:pt x="506"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1" name="Freeform 8"/>
            <p:cNvSpPr>
              <a:spLocks/>
            </p:cNvSpPr>
            <p:nvPr userDrawn="1"/>
          </p:nvSpPr>
          <p:spPr bwMode="auto">
            <a:xfrm>
              <a:off x="5264" y="142"/>
              <a:ext cx="1388" cy="1202"/>
            </a:xfrm>
            <a:custGeom>
              <a:avLst/>
              <a:gdLst/>
              <a:ahLst/>
              <a:cxnLst>
                <a:cxn ang="0">
                  <a:pos x="110" y="999"/>
                </a:cxn>
                <a:cxn ang="0">
                  <a:pos x="1043" y="999"/>
                </a:cxn>
                <a:cxn ang="0">
                  <a:pos x="1114" y="876"/>
                </a:cxn>
                <a:cxn ang="0">
                  <a:pos x="647" y="68"/>
                </a:cxn>
                <a:cxn ang="0">
                  <a:pos x="506" y="68"/>
                </a:cxn>
                <a:cxn ang="0">
                  <a:pos x="39" y="876"/>
                </a:cxn>
                <a:cxn ang="0">
                  <a:pos x="110" y="999"/>
                </a:cxn>
              </a:cxnLst>
              <a:rect l="0" t="0" r="r" b="b"/>
              <a:pathLst>
                <a:path w="1153" h="999">
                  <a:moveTo>
                    <a:pt x="110" y="999"/>
                  </a:moveTo>
                  <a:cubicBezTo>
                    <a:pt x="1043" y="999"/>
                    <a:pt x="1043" y="999"/>
                    <a:pt x="1043" y="999"/>
                  </a:cubicBezTo>
                  <a:cubicBezTo>
                    <a:pt x="1121" y="999"/>
                    <a:pt x="1153" y="944"/>
                    <a:pt x="1114" y="876"/>
                  </a:cubicBezTo>
                  <a:cubicBezTo>
                    <a:pt x="647" y="68"/>
                    <a:pt x="647" y="68"/>
                    <a:pt x="647" y="68"/>
                  </a:cubicBezTo>
                  <a:cubicBezTo>
                    <a:pt x="608" y="0"/>
                    <a:pt x="545" y="0"/>
                    <a:pt x="506" y="68"/>
                  </a:cubicBezTo>
                  <a:cubicBezTo>
                    <a:pt x="39" y="876"/>
                    <a:pt x="39" y="876"/>
                    <a:pt x="39" y="876"/>
                  </a:cubicBezTo>
                  <a:cubicBezTo>
                    <a:pt x="0" y="944"/>
                    <a:pt x="32" y="999"/>
                    <a:pt x="110" y="999"/>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3" name="Freeform 9"/>
            <p:cNvSpPr>
              <a:spLocks/>
            </p:cNvSpPr>
            <p:nvPr userDrawn="1"/>
          </p:nvSpPr>
          <p:spPr bwMode="auto">
            <a:xfrm>
              <a:off x="6127" y="0"/>
              <a:ext cx="1388" cy="1202"/>
            </a:xfrm>
            <a:custGeom>
              <a:avLst/>
              <a:gdLst/>
              <a:ahLst/>
              <a:cxnLst>
                <a:cxn ang="0">
                  <a:pos x="505" y="932"/>
                </a:cxn>
                <a:cxn ang="0">
                  <a:pos x="647" y="932"/>
                </a:cxn>
                <a:cxn ang="0">
                  <a:pos x="1114" y="123"/>
                </a:cxn>
                <a:cxn ang="0">
                  <a:pos x="1043" y="0"/>
                </a:cxn>
                <a:cxn ang="0">
                  <a:pos x="109" y="0"/>
                </a:cxn>
                <a:cxn ang="0">
                  <a:pos x="39" y="123"/>
                </a:cxn>
                <a:cxn ang="0">
                  <a:pos x="505" y="932"/>
                </a:cxn>
              </a:cxnLst>
              <a:rect l="0" t="0" r="r" b="b"/>
              <a:pathLst>
                <a:path w="1153" h="999">
                  <a:moveTo>
                    <a:pt x="505" y="932"/>
                  </a:moveTo>
                  <a:cubicBezTo>
                    <a:pt x="544" y="999"/>
                    <a:pt x="608" y="999"/>
                    <a:pt x="647" y="932"/>
                  </a:cubicBezTo>
                  <a:cubicBezTo>
                    <a:pt x="1114" y="123"/>
                    <a:pt x="1114" y="123"/>
                    <a:pt x="1114" y="123"/>
                  </a:cubicBezTo>
                  <a:cubicBezTo>
                    <a:pt x="1153" y="56"/>
                    <a:pt x="1121" y="0"/>
                    <a:pt x="1043" y="0"/>
                  </a:cubicBezTo>
                  <a:cubicBezTo>
                    <a:pt x="109" y="0"/>
                    <a:pt x="109" y="0"/>
                    <a:pt x="109" y="0"/>
                  </a:cubicBezTo>
                  <a:cubicBezTo>
                    <a:pt x="31" y="0"/>
                    <a:pt x="0" y="56"/>
                    <a:pt x="39" y="123"/>
                  </a:cubicBezTo>
                  <a:lnTo>
                    <a:pt x="505" y="93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6" name="Freeform 10"/>
            <p:cNvSpPr>
              <a:spLocks/>
            </p:cNvSpPr>
            <p:nvPr userDrawn="1"/>
          </p:nvSpPr>
          <p:spPr bwMode="auto">
            <a:xfrm>
              <a:off x="6989" y="163"/>
              <a:ext cx="695" cy="1181"/>
            </a:xfrm>
            <a:custGeom>
              <a:avLst/>
              <a:gdLst/>
              <a:ahLst/>
              <a:cxnLst>
                <a:cxn ang="0">
                  <a:pos x="506" y="51"/>
                </a:cxn>
                <a:cxn ang="0">
                  <a:pos x="39" y="859"/>
                </a:cxn>
                <a:cxn ang="0">
                  <a:pos x="110" y="982"/>
                </a:cxn>
                <a:cxn ang="0">
                  <a:pos x="578" y="982"/>
                </a:cxn>
                <a:cxn ang="0">
                  <a:pos x="578" y="0"/>
                </a:cxn>
                <a:cxn ang="0">
                  <a:pos x="506" y="51"/>
                </a:cxn>
              </a:cxnLst>
              <a:rect l="0" t="0" r="r" b="b"/>
              <a:pathLst>
                <a:path w="578" h="982">
                  <a:moveTo>
                    <a:pt x="506" y="51"/>
                  </a:moveTo>
                  <a:cubicBezTo>
                    <a:pt x="39" y="859"/>
                    <a:pt x="39" y="859"/>
                    <a:pt x="39" y="859"/>
                  </a:cubicBezTo>
                  <a:cubicBezTo>
                    <a:pt x="0" y="927"/>
                    <a:pt x="32" y="982"/>
                    <a:pt x="110" y="982"/>
                  </a:cubicBezTo>
                  <a:cubicBezTo>
                    <a:pt x="578" y="982"/>
                    <a:pt x="578" y="982"/>
                    <a:pt x="578" y="982"/>
                  </a:cubicBezTo>
                  <a:cubicBezTo>
                    <a:pt x="578" y="0"/>
                    <a:pt x="578" y="0"/>
                    <a:pt x="578" y="0"/>
                  </a:cubicBezTo>
                  <a:cubicBezTo>
                    <a:pt x="552" y="0"/>
                    <a:pt x="526" y="17"/>
                    <a:pt x="506" y="51"/>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8" name="Freeform 13"/>
            <p:cNvSpPr>
              <a:spLocks/>
            </p:cNvSpPr>
            <p:nvPr userDrawn="1"/>
          </p:nvSpPr>
          <p:spPr bwMode="auto">
            <a:xfrm>
              <a:off x="6127" y="2989"/>
              <a:ext cx="1388" cy="1202"/>
            </a:xfrm>
            <a:custGeom>
              <a:avLst/>
              <a:gdLst/>
              <a:ahLst/>
              <a:cxnLst>
                <a:cxn ang="0">
                  <a:pos x="1043" y="0"/>
                </a:cxn>
                <a:cxn ang="0">
                  <a:pos x="109" y="0"/>
                </a:cxn>
                <a:cxn ang="0">
                  <a:pos x="39" y="123"/>
                </a:cxn>
                <a:cxn ang="0">
                  <a:pos x="506" y="931"/>
                </a:cxn>
                <a:cxn ang="0">
                  <a:pos x="647" y="931"/>
                </a:cxn>
                <a:cxn ang="0">
                  <a:pos x="1114" y="123"/>
                </a:cxn>
                <a:cxn ang="0">
                  <a:pos x="1043" y="0"/>
                </a:cxn>
              </a:cxnLst>
              <a:rect l="0" t="0" r="r" b="b"/>
              <a:pathLst>
                <a:path w="1153" h="999">
                  <a:moveTo>
                    <a:pt x="1043" y="0"/>
                  </a:moveTo>
                  <a:cubicBezTo>
                    <a:pt x="109" y="0"/>
                    <a:pt x="109" y="0"/>
                    <a:pt x="109" y="0"/>
                  </a:cubicBezTo>
                  <a:cubicBezTo>
                    <a:pt x="32" y="0"/>
                    <a:pt x="0" y="55"/>
                    <a:pt x="39" y="123"/>
                  </a:cubicBezTo>
                  <a:cubicBezTo>
                    <a:pt x="506" y="931"/>
                    <a:pt x="506" y="931"/>
                    <a:pt x="506" y="931"/>
                  </a:cubicBezTo>
                  <a:cubicBezTo>
                    <a:pt x="545" y="999"/>
                    <a:pt x="608" y="999"/>
                    <a:pt x="647" y="931"/>
                  </a:cubicBezTo>
                  <a:cubicBezTo>
                    <a:pt x="1114" y="123"/>
                    <a:pt x="1114" y="123"/>
                    <a:pt x="1114" y="123"/>
                  </a:cubicBezTo>
                  <a:cubicBezTo>
                    <a:pt x="1153" y="55"/>
                    <a:pt x="1121" y="0"/>
                    <a:pt x="1043"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19" name="Freeform 15"/>
            <p:cNvSpPr>
              <a:spLocks/>
            </p:cNvSpPr>
            <p:nvPr userDrawn="1"/>
          </p:nvSpPr>
          <p:spPr bwMode="auto">
            <a:xfrm>
              <a:off x="5264" y="1495"/>
              <a:ext cx="1388" cy="1181"/>
            </a:xfrm>
            <a:custGeom>
              <a:avLst/>
              <a:gdLst/>
              <a:ahLst/>
              <a:cxnLst>
                <a:cxn ang="0">
                  <a:pos x="647" y="932"/>
                </a:cxn>
                <a:cxn ang="0">
                  <a:pos x="845" y="589"/>
                </a:cxn>
                <a:cxn ang="0">
                  <a:pos x="1114" y="123"/>
                </a:cxn>
                <a:cxn ang="0">
                  <a:pos x="1043" y="0"/>
                </a:cxn>
                <a:cxn ang="0">
                  <a:pos x="110" y="0"/>
                </a:cxn>
                <a:cxn ang="0">
                  <a:pos x="39" y="123"/>
                </a:cxn>
                <a:cxn ang="0">
                  <a:pos x="506" y="932"/>
                </a:cxn>
                <a:cxn ang="0">
                  <a:pos x="576" y="982"/>
                </a:cxn>
                <a:cxn ang="0">
                  <a:pos x="588" y="981"/>
                </a:cxn>
                <a:cxn ang="0">
                  <a:pos x="613" y="970"/>
                </a:cxn>
                <a:cxn ang="0">
                  <a:pos x="647" y="932"/>
                </a:cxn>
              </a:cxnLst>
              <a:rect l="0" t="0" r="r" b="b"/>
              <a:pathLst>
                <a:path w="1153" h="982">
                  <a:moveTo>
                    <a:pt x="647" y="932"/>
                  </a:moveTo>
                  <a:cubicBezTo>
                    <a:pt x="845" y="589"/>
                    <a:pt x="845" y="589"/>
                    <a:pt x="845" y="589"/>
                  </a:cubicBezTo>
                  <a:cubicBezTo>
                    <a:pt x="1114" y="123"/>
                    <a:pt x="1114" y="123"/>
                    <a:pt x="1114" y="123"/>
                  </a:cubicBezTo>
                  <a:cubicBezTo>
                    <a:pt x="1153" y="55"/>
                    <a:pt x="1121" y="0"/>
                    <a:pt x="1043" y="0"/>
                  </a:cubicBezTo>
                  <a:cubicBezTo>
                    <a:pt x="110" y="0"/>
                    <a:pt x="110" y="0"/>
                    <a:pt x="110" y="0"/>
                  </a:cubicBezTo>
                  <a:cubicBezTo>
                    <a:pt x="32" y="0"/>
                    <a:pt x="0" y="55"/>
                    <a:pt x="39" y="123"/>
                  </a:cubicBezTo>
                  <a:cubicBezTo>
                    <a:pt x="506" y="932"/>
                    <a:pt x="506" y="932"/>
                    <a:pt x="506" y="932"/>
                  </a:cubicBezTo>
                  <a:cubicBezTo>
                    <a:pt x="525" y="965"/>
                    <a:pt x="551" y="982"/>
                    <a:pt x="576" y="982"/>
                  </a:cubicBezTo>
                  <a:cubicBezTo>
                    <a:pt x="580" y="982"/>
                    <a:pt x="585" y="982"/>
                    <a:pt x="588" y="981"/>
                  </a:cubicBezTo>
                  <a:cubicBezTo>
                    <a:pt x="597" y="979"/>
                    <a:pt x="605" y="976"/>
                    <a:pt x="613" y="970"/>
                  </a:cubicBezTo>
                  <a:cubicBezTo>
                    <a:pt x="626" y="962"/>
                    <a:pt x="637" y="949"/>
                    <a:pt x="647" y="93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0" name="Freeform 16"/>
            <p:cNvSpPr>
              <a:spLocks/>
            </p:cNvSpPr>
            <p:nvPr userDrawn="1"/>
          </p:nvSpPr>
          <p:spPr bwMode="auto">
            <a:xfrm>
              <a:off x="6127" y="1645"/>
              <a:ext cx="1388" cy="1194"/>
            </a:xfrm>
            <a:custGeom>
              <a:avLst/>
              <a:gdLst/>
              <a:ahLst/>
              <a:cxnLst>
                <a:cxn ang="0">
                  <a:pos x="506" y="60"/>
                </a:cxn>
                <a:cxn ang="0">
                  <a:pos x="39" y="869"/>
                </a:cxn>
                <a:cxn ang="0">
                  <a:pos x="110" y="992"/>
                </a:cxn>
                <a:cxn ang="0">
                  <a:pos x="1043" y="992"/>
                </a:cxn>
                <a:cxn ang="0">
                  <a:pos x="1114" y="869"/>
                </a:cxn>
                <a:cxn ang="0">
                  <a:pos x="647" y="60"/>
                </a:cxn>
                <a:cxn ang="0">
                  <a:pos x="548" y="17"/>
                </a:cxn>
                <a:cxn ang="0">
                  <a:pos x="506" y="60"/>
                </a:cxn>
              </a:cxnLst>
              <a:rect l="0" t="0" r="r" b="b"/>
              <a:pathLst>
                <a:path w="1153" h="992">
                  <a:moveTo>
                    <a:pt x="506" y="60"/>
                  </a:moveTo>
                  <a:cubicBezTo>
                    <a:pt x="39" y="869"/>
                    <a:pt x="39" y="869"/>
                    <a:pt x="39" y="869"/>
                  </a:cubicBezTo>
                  <a:cubicBezTo>
                    <a:pt x="0" y="937"/>
                    <a:pt x="32" y="992"/>
                    <a:pt x="110" y="992"/>
                  </a:cubicBezTo>
                  <a:cubicBezTo>
                    <a:pt x="1043" y="992"/>
                    <a:pt x="1043" y="992"/>
                    <a:pt x="1043" y="992"/>
                  </a:cubicBezTo>
                  <a:cubicBezTo>
                    <a:pt x="1121" y="992"/>
                    <a:pt x="1153" y="937"/>
                    <a:pt x="1114" y="869"/>
                  </a:cubicBezTo>
                  <a:cubicBezTo>
                    <a:pt x="647" y="60"/>
                    <a:pt x="647" y="60"/>
                    <a:pt x="647" y="60"/>
                  </a:cubicBezTo>
                  <a:cubicBezTo>
                    <a:pt x="620" y="14"/>
                    <a:pt x="582" y="0"/>
                    <a:pt x="548" y="17"/>
                  </a:cubicBezTo>
                  <a:cubicBezTo>
                    <a:pt x="532" y="25"/>
                    <a:pt x="518" y="39"/>
                    <a:pt x="506" y="6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1" name="Freeform 17"/>
            <p:cNvSpPr>
              <a:spLocks/>
            </p:cNvSpPr>
            <p:nvPr userDrawn="1"/>
          </p:nvSpPr>
          <p:spPr bwMode="auto">
            <a:xfrm>
              <a:off x="6991" y="3150"/>
              <a:ext cx="693" cy="1182"/>
            </a:xfrm>
            <a:custGeom>
              <a:avLst/>
              <a:gdLst/>
              <a:ahLst/>
              <a:cxnLst>
                <a:cxn ang="0">
                  <a:pos x="576" y="0"/>
                </a:cxn>
                <a:cxn ang="0">
                  <a:pos x="504" y="51"/>
                </a:cxn>
                <a:cxn ang="0">
                  <a:pos x="37" y="860"/>
                </a:cxn>
                <a:cxn ang="0">
                  <a:pos x="100" y="982"/>
                </a:cxn>
                <a:cxn ang="0">
                  <a:pos x="576" y="982"/>
                </a:cxn>
                <a:cxn ang="0">
                  <a:pos x="576" y="0"/>
                </a:cxn>
              </a:cxnLst>
              <a:rect l="0" t="0" r="r" b="b"/>
              <a:pathLst>
                <a:path w="576" h="982">
                  <a:moveTo>
                    <a:pt x="576" y="0"/>
                  </a:moveTo>
                  <a:cubicBezTo>
                    <a:pt x="550" y="0"/>
                    <a:pt x="524" y="17"/>
                    <a:pt x="504" y="51"/>
                  </a:cubicBezTo>
                  <a:cubicBezTo>
                    <a:pt x="37" y="860"/>
                    <a:pt x="37" y="860"/>
                    <a:pt x="37" y="860"/>
                  </a:cubicBezTo>
                  <a:cubicBezTo>
                    <a:pt x="0" y="925"/>
                    <a:pt x="28" y="978"/>
                    <a:pt x="100" y="982"/>
                  </a:cubicBezTo>
                  <a:cubicBezTo>
                    <a:pt x="576" y="982"/>
                    <a:pt x="576" y="982"/>
                    <a:pt x="576" y="982"/>
                  </a:cubicBezTo>
                  <a:lnTo>
                    <a:pt x="576"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sp>
          <p:nvSpPr>
            <p:cNvPr id="22" name="Freeform 18"/>
            <p:cNvSpPr>
              <a:spLocks/>
            </p:cNvSpPr>
            <p:nvPr userDrawn="1"/>
          </p:nvSpPr>
          <p:spPr bwMode="auto">
            <a:xfrm>
              <a:off x="6990" y="1495"/>
              <a:ext cx="694" cy="1181"/>
            </a:xfrm>
            <a:custGeom>
              <a:avLst/>
              <a:gdLst/>
              <a:ahLst/>
              <a:cxnLst>
                <a:cxn ang="0">
                  <a:pos x="39" y="123"/>
                </a:cxn>
                <a:cxn ang="0">
                  <a:pos x="505" y="932"/>
                </a:cxn>
                <a:cxn ang="0">
                  <a:pos x="577" y="982"/>
                </a:cxn>
                <a:cxn ang="0">
                  <a:pos x="577" y="0"/>
                </a:cxn>
                <a:cxn ang="0">
                  <a:pos x="109" y="0"/>
                </a:cxn>
                <a:cxn ang="0">
                  <a:pos x="39" y="123"/>
                </a:cxn>
              </a:cxnLst>
              <a:rect l="0" t="0" r="r" b="b"/>
              <a:pathLst>
                <a:path w="577" h="982">
                  <a:moveTo>
                    <a:pt x="39" y="123"/>
                  </a:moveTo>
                  <a:cubicBezTo>
                    <a:pt x="505" y="932"/>
                    <a:pt x="505" y="932"/>
                    <a:pt x="505" y="932"/>
                  </a:cubicBezTo>
                  <a:cubicBezTo>
                    <a:pt x="525" y="966"/>
                    <a:pt x="551" y="982"/>
                    <a:pt x="577" y="982"/>
                  </a:cubicBezTo>
                  <a:cubicBezTo>
                    <a:pt x="577" y="0"/>
                    <a:pt x="577" y="0"/>
                    <a:pt x="577" y="0"/>
                  </a:cubicBezTo>
                  <a:cubicBezTo>
                    <a:pt x="109" y="0"/>
                    <a:pt x="109" y="0"/>
                    <a:pt x="109" y="0"/>
                  </a:cubicBezTo>
                  <a:cubicBezTo>
                    <a:pt x="31" y="0"/>
                    <a:pt x="0" y="55"/>
                    <a:pt x="39" y="123"/>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US" sz="1800"/>
            </a:p>
          </p:txBody>
        </p:sp>
      </p:grpSp>
      <p:sp>
        <p:nvSpPr>
          <p:cNvPr id="15" name="Text Placeholder 107"/>
          <p:cNvSpPr>
            <a:spLocks noGrp="1"/>
          </p:cNvSpPr>
          <p:nvPr>
            <p:ph type="body" sz="quarter" idx="18" hasCustomPrompt="1"/>
          </p:nvPr>
        </p:nvSpPr>
        <p:spPr bwMode="white">
          <a:xfrm>
            <a:off x="548783" y="1276350"/>
            <a:ext cx="10167728" cy="3242641"/>
          </a:xfrm>
          <a:prstGeom prst="rect">
            <a:avLst/>
          </a:prstGeom>
        </p:spPr>
        <p:txBody>
          <a:bodyPr anchor="t">
            <a:normAutofit/>
          </a:bodyPr>
          <a:lstStyle>
            <a:lvl1pPr marL="0" indent="0" algn="l">
              <a:lnSpc>
                <a:spcPct val="100000"/>
              </a:lnSpc>
              <a:buNone/>
              <a:defRPr sz="4400" b="1" spc="-150">
                <a:solidFill>
                  <a:schemeClr val="bg1"/>
                </a:solidFill>
              </a:defRPr>
            </a:lvl1pPr>
            <a:lvl2pPr marL="341313" indent="0" algn="ctr">
              <a:buNone/>
              <a:defRPr>
                <a:solidFill>
                  <a:schemeClr val="bg1"/>
                </a:solidFill>
              </a:defRPr>
            </a:lvl2pPr>
            <a:lvl3pPr marL="679450" indent="0" algn="ctr">
              <a:buNone/>
              <a:defRPr>
                <a:solidFill>
                  <a:schemeClr val="bg1"/>
                </a:solidFill>
              </a:defRPr>
            </a:lvl3pPr>
            <a:lvl4pPr marL="966787" indent="0" algn="ctr">
              <a:buNone/>
              <a:defRPr>
                <a:solidFill>
                  <a:schemeClr val="bg1"/>
                </a:solidFill>
              </a:defRPr>
            </a:lvl4pPr>
            <a:lvl5pPr marL="1146175" indent="0" algn="ctr">
              <a:buNone/>
              <a:defRPr>
                <a:solidFill>
                  <a:schemeClr val="bg1"/>
                </a:solidFill>
              </a:defRPr>
            </a:lvl5pPr>
          </a:lstStyle>
          <a:p>
            <a:pPr lvl="0"/>
            <a:r>
              <a:rPr lang="en-US" dirty="0"/>
              <a:t>Click to edit quote</a:t>
            </a:r>
          </a:p>
        </p:txBody>
      </p:sp>
      <p:sp>
        <p:nvSpPr>
          <p:cNvPr id="17" name="Text Placeholder 110"/>
          <p:cNvSpPr>
            <a:spLocks noGrp="1"/>
          </p:cNvSpPr>
          <p:nvPr>
            <p:ph type="body" sz="quarter" idx="19" hasCustomPrompt="1"/>
          </p:nvPr>
        </p:nvSpPr>
        <p:spPr>
          <a:xfrm>
            <a:off x="554482" y="4623890"/>
            <a:ext cx="10162029" cy="876300"/>
          </a:xfrm>
          <a:prstGeom prst="rect">
            <a:avLst/>
          </a:prstGeom>
        </p:spPr>
        <p:txBody>
          <a:bodyPr/>
          <a:lstStyle>
            <a:lvl1pPr marL="0" indent="0" algn="l">
              <a:buNone/>
              <a:defRPr sz="2400" b="1" spc="0" baseline="0">
                <a:solidFill>
                  <a:schemeClr val="bg1"/>
                </a:solidFill>
              </a:defRPr>
            </a:lvl1pPr>
            <a:lvl2pPr marL="341313" indent="0">
              <a:buNone/>
              <a:defRPr/>
            </a:lvl2pPr>
            <a:lvl3pPr marL="679450" indent="0">
              <a:buNone/>
              <a:defRPr/>
            </a:lvl3pPr>
            <a:lvl4pPr marL="966787" indent="0">
              <a:buNone/>
              <a:defRPr/>
            </a:lvl4pPr>
            <a:lvl5pPr marL="1146175" indent="0">
              <a:buNone/>
              <a:defRPr/>
            </a:lvl5pPr>
          </a:lstStyle>
          <a:p>
            <a:pPr lvl="0"/>
            <a:r>
              <a:rPr lang="en-US" dirty="0"/>
              <a:t>Click to edit quote source</a:t>
            </a:r>
          </a:p>
        </p:txBody>
      </p:sp>
      <p:sp>
        <p:nvSpPr>
          <p:cNvPr id="2" name="Footer Placeholder 1"/>
          <p:cNvSpPr>
            <a:spLocks noGrp="1"/>
          </p:cNvSpPr>
          <p:nvPr>
            <p:ph type="ftr" sz="quarter" idx="20"/>
          </p:nvPr>
        </p:nvSpPr>
        <p:spPr/>
        <p:txBody>
          <a:bodyPr/>
          <a:lstStyle>
            <a:lvl1pPr>
              <a:defRPr>
                <a:solidFill>
                  <a:schemeClr val="bg1"/>
                </a:solidFill>
              </a:defRPr>
            </a:lvl1pPr>
          </a:lstStyle>
          <a:p>
            <a:endParaRPr lang="en-US" dirty="0"/>
          </a:p>
        </p:txBody>
      </p:sp>
      <p:grpSp>
        <p:nvGrpSpPr>
          <p:cNvPr id="12" name="Group 11"/>
          <p:cNvGrpSpPr/>
          <p:nvPr userDrawn="1"/>
        </p:nvGrpSpPr>
        <p:grpSpPr>
          <a:xfrm>
            <a:off x="657397" y="398464"/>
            <a:ext cx="990858" cy="735013"/>
            <a:chOff x="657226" y="398463"/>
            <a:chExt cx="990600" cy="735013"/>
          </a:xfrm>
          <a:solidFill>
            <a:schemeClr val="accent6"/>
          </a:solidFill>
        </p:grpSpPr>
        <p:sp>
          <p:nvSpPr>
            <p:cNvPr id="7" name="Freeform 5"/>
            <p:cNvSpPr>
              <a:spLocks/>
            </p:cNvSpPr>
            <p:nvPr userDrawn="1"/>
          </p:nvSpPr>
          <p:spPr bwMode="auto">
            <a:xfrm>
              <a:off x="657226"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6"/>
            <p:cNvSpPr>
              <a:spLocks/>
            </p:cNvSpPr>
            <p:nvPr userDrawn="1"/>
          </p:nvSpPr>
          <p:spPr bwMode="auto">
            <a:xfrm>
              <a:off x="1195388" y="398463"/>
              <a:ext cx="452438" cy="735013"/>
            </a:xfrm>
            <a:custGeom>
              <a:avLst/>
              <a:gdLst>
                <a:gd name="T0" fmla="*/ 0 w 452"/>
                <a:gd name="T1" fmla="*/ 428 h 736"/>
                <a:gd name="T2" fmla="*/ 422 w 452"/>
                <a:gd name="T3" fmla="*/ 0 h 736"/>
                <a:gd name="T4" fmla="*/ 452 w 452"/>
                <a:gd name="T5" fmla="*/ 144 h 736"/>
                <a:gd name="T6" fmla="*/ 228 w 452"/>
                <a:gd name="T7" fmla="*/ 370 h 736"/>
                <a:gd name="T8" fmla="*/ 370 w 452"/>
                <a:gd name="T9" fmla="*/ 370 h 736"/>
                <a:gd name="T10" fmla="*/ 370 w 452"/>
                <a:gd name="T11" fmla="*/ 736 h 736"/>
                <a:gd name="T12" fmla="*/ 0 w 452"/>
                <a:gd name="T13" fmla="*/ 736 h 736"/>
                <a:gd name="T14" fmla="*/ 0 w 452"/>
                <a:gd name="T15" fmla="*/ 428 h 7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2" h="736">
                  <a:moveTo>
                    <a:pt x="0" y="428"/>
                  </a:moveTo>
                  <a:cubicBezTo>
                    <a:pt x="0" y="126"/>
                    <a:pt x="151" y="5"/>
                    <a:pt x="422" y="0"/>
                  </a:cubicBezTo>
                  <a:cubicBezTo>
                    <a:pt x="452" y="144"/>
                    <a:pt x="452" y="144"/>
                    <a:pt x="452" y="144"/>
                  </a:cubicBezTo>
                  <a:cubicBezTo>
                    <a:pt x="294" y="160"/>
                    <a:pt x="217" y="240"/>
                    <a:pt x="228" y="370"/>
                  </a:cubicBezTo>
                  <a:cubicBezTo>
                    <a:pt x="370" y="370"/>
                    <a:pt x="370" y="370"/>
                    <a:pt x="370" y="370"/>
                  </a:cubicBezTo>
                  <a:cubicBezTo>
                    <a:pt x="370" y="736"/>
                    <a:pt x="370" y="736"/>
                    <a:pt x="370" y="736"/>
                  </a:cubicBezTo>
                  <a:cubicBezTo>
                    <a:pt x="0" y="736"/>
                    <a:pt x="0" y="736"/>
                    <a:pt x="0" y="736"/>
                  </a:cubicBezTo>
                  <a:lnTo>
                    <a:pt x="0" y="4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
        <p:nvSpPr>
          <p:cNvPr id="14"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709240883"/>
      </p:ext>
    </p:extLst>
  </p:cSld>
  <p:clrMapOvr>
    <a:masterClrMapping/>
  </p:clrMapOvr>
  <p:transition spd="med"/>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ontent w/ Product">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8599"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9" name="Content Placeholder 2"/>
          <p:cNvSpPr>
            <a:spLocks noGrp="1"/>
          </p:cNvSpPr>
          <p:nvPr>
            <p:ph sz="half" idx="18"/>
          </p:nvPr>
        </p:nvSpPr>
        <p:spPr bwMode="gray">
          <a:xfrm>
            <a:off x="6837065" y="1179576"/>
            <a:ext cx="4708781"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tx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tx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tx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28"/>
          <p:cNvSpPr>
            <a:spLocks noGrp="1"/>
          </p:cNvSpPr>
          <p:nvPr>
            <p:ph type="title" hasCustomPrompt="1"/>
          </p:nvPr>
        </p:nvSpPr>
        <p:spPr bwMode="gray">
          <a:xfrm>
            <a:off x="6837064" y="274320"/>
            <a:ext cx="4708781"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Title</a:t>
            </a:r>
          </a:p>
        </p:txBody>
      </p:sp>
      <p:sp>
        <p:nvSpPr>
          <p:cNvPr id="2" name="Footer Placeholder 1"/>
          <p:cNvSpPr>
            <a:spLocks noGrp="1"/>
          </p:cNvSpPr>
          <p:nvPr>
            <p:ph type="ftr" sz="quarter" idx="19"/>
          </p:nvPr>
        </p:nvSpPr>
        <p:spPr/>
        <p:txBody>
          <a:bodyPr/>
          <a:lstStyle/>
          <a:p>
            <a:endParaRPr lang="en-US" dirty="0"/>
          </a:p>
        </p:txBody>
      </p:sp>
      <p:sp>
        <p:nvSpPr>
          <p:cNvPr id="18"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341378953"/>
      </p:ext>
    </p:extLst>
  </p:cSld>
  <p:clrMapOvr>
    <a:masterClrMapping/>
  </p:clrMapOvr>
  <p:transition spd="med"/>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w/ Product_Black">
    <p:bg>
      <p:bgPr>
        <a:solidFill>
          <a:schemeClr val="bg2"/>
        </a:solidFill>
        <a:effectLst/>
      </p:bgPr>
    </p:bg>
    <p:spTree>
      <p:nvGrpSpPr>
        <p:cNvPr id="1" name=""/>
        <p:cNvGrpSpPr/>
        <p:nvPr/>
      </p:nvGrpSpPr>
      <p:grpSpPr>
        <a:xfrm>
          <a:off x="0" y="0"/>
          <a:ext cx="0" cy="0"/>
          <a:chOff x="0" y="0"/>
          <a:chExt cx="0" cy="0"/>
        </a:xfrm>
      </p:grpSpPr>
      <p:sp>
        <p:nvSpPr>
          <p:cNvPr id="7" name="Picture Placeholder 8"/>
          <p:cNvSpPr>
            <a:spLocks noGrp="1"/>
          </p:cNvSpPr>
          <p:nvPr>
            <p:ph type="pic" sz="quarter" idx="17"/>
          </p:nvPr>
        </p:nvSpPr>
        <p:spPr>
          <a:xfrm>
            <a:off x="0" y="0"/>
            <a:ext cx="6568599" cy="6858000"/>
          </a:xfrm>
          <a:prstGeom prst="rect">
            <a:avLst/>
          </a:prstGeom>
        </p:spPr>
        <p:txBody>
          <a:bodyPr anchor="ctr"/>
          <a:lstStyle>
            <a:lvl1pPr marL="0" indent="0" algn="ctr">
              <a:buNone/>
              <a:defRPr sz="2400">
                <a:solidFill>
                  <a:schemeClr val="accent1"/>
                </a:solidFill>
              </a:defRPr>
            </a:lvl1pPr>
          </a:lstStyle>
          <a:p>
            <a:r>
              <a:rPr lang="en-US"/>
              <a:t>Click icon to add picture</a:t>
            </a:r>
            <a:endParaRPr lang="en-US" dirty="0"/>
          </a:p>
        </p:txBody>
      </p:sp>
      <p:sp>
        <p:nvSpPr>
          <p:cNvPr id="9" name="Content Placeholder 2"/>
          <p:cNvSpPr>
            <a:spLocks noGrp="1"/>
          </p:cNvSpPr>
          <p:nvPr>
            <p:ph sz="half" idx="18"/>
          </p:nvPr>
        </p:nvSpPr>
        <p:spPr bwMode="gray">
          <a:xfrm>
            <a:off x="6837065" y="1179576"/>
            <a:ext cx="4708781" cy="5211699"/>
          </a:xfrm>
          <a:prstGeom prst="rect">
            <a:avLst/>
          </a:prstGeom>
        </p:spPr>
        <p:txBody>
          <a:bodyPr lIns="0" tIns="0" rIns="0" bIns="0"/>
          <a:lstStyle>
            <a:lvl1pPr marL="171450" indent="-171450">
              <a:lnSpc>
                <a:spcPct val="90000"/>
              </a:lnSpc>
              <a:spcBef>
                <a:spcPts val="500"/>
              </a:spcBef>
              <a:buClrTx/>
              <a:buFont typeface="Arial" panose="020B0604020202020204" pitchFamily="34" charset="0"/>
              <a:buChar char="•"/>
              <a:defRPr sz="2400">
                <a:solidFill>
                  <a:schemeClr val="bg1"/>
                </a:solidFill>
                <a:latin typeface="Arial" pitchFamily="34" charset="0"/>
                <a:cs typeface="Arial" pitchFamily="34" charset="0"/>
              </a:defRPr>
            </a:lvl1pPr>
            <a:lvl2pPr marL="609493" indent="-228560">
              <a:lnSpc>
                <a:spcPct val="90000"/>
              </a:lnSpc>
              <a:spcBef>
                <a:spcPts val="500"/>
              </a:spcBef>
              <a:buClrTx/>
              <a:buFont typeface="Arial" pitchFamily="34" charset="0"/>
              <a:buChar char="–"/>
              <a:defRPr sz="2000">
                <a:solidFill>
                  <a:schemeClr val="bg1"/>
                </a:solidFill>
                <a:latin typeface="Arial" pitchFamily="34" charset="0"/>
                <a:cs typeface="Arial" pitchFamily="34" charset="0"/>
              </a:defRPr>
            </a:lvl2pPr>
            <a:lvl3pPr marL="835938"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3pPr>
            <a:lvl4pPr marL="1147033" indent="-156606">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4pPr>
            <a:lvl5pPr marL="1445431" indent="-150258">
              <a:lnSpc>
                <a:spcPct val="90000"/>
              </a:lnSpc>
              <a:spcBef>
                <a:spcPts val="500"/>
              </a:spcBef>
              <a:buClrTx/>
              <a:buFont typeface="Arial" panose="020B0604020202020204" pitchFamily="34" charset="0"/>
              <a:buChar char="-"/>
              <a:defRPr sz="2000">
                <a:solidFill>
                  <a:schemeClr val="bg1"/>
                </a:solidFill>
                <a:latin typeface="Arial" pitchFamily="34" charset="0"/>
                <a:cs typeface="Arial" pitchFamily="34" charset="0"/>
              </a:defRPr>
            </a:lvl5pPr>
            <a:lvl6pPr>
              <a:defRPr sz="2400"/>
            </a:lvl6pPr>
            <a:lvl7pPr>
              <a:defRPr sz="2400"/>
            </a:lvl7pPr>
            <a:lvl8pPr>
              <a:defRPr sz="2400"/>
            </a:lvl8pPr>
            <a:lvl9pPr>
              <a:defRPr sz="2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itle 28"/>
          <p:cNvSpPr>
            <a:spLocks noGrp="1"/>
          </p:cNvSpPr>
          <p:nvPr>
            <p:ph type="title" hasCustomPrompt="1"/>
          </p:nvPr>
        </p:nvSpPr>
        <p:spPr bwMode="gray">
          <a:xfrm>
            <a:off x="6837064" y="274320"/>
            <a:ext cx="4708781"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Title</a:t>
            </a:r>
          </a:p>
        </p:txBody>
      </p:sp>
      <p:sp>
        <p:nvSpPr>
          <p:cNvPr id="2" name="Footer Placeholder 1"/>
          <p:cNvSpPr>
            <a:spLocks noGrp="1"/>
          </p:cNvSpPr>
          <p:nvPr>
            <p:ph type="ftr" sz="quarter" idx="19"/>
          </p:nvPr>
        </p:nvSpPr>
        <p:spPr/>
        <p:txBody>
          <a:bodyPr/>
          <a:lstStyle>
            <a:lvl1pPr>
              <a:defRPr>
                <a:solidFill>
                  <a:schemeClr val="bg1"/>
                </a:solidFill>
              </a:defRPr>
            </a:lvl1pPr>
          </a:lstStyle>
          <a:p>
            <a:endParaRPr lang="en-US" dirty="0"/>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760500096"/>
      </p:ext>
    </p:extLst>
  </p:cSld>
  <p:clrMapOvr>
    <a:masterClrMapping/>
  </p:clrMapOvr>
  <p:transition spd="med"/>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hart Slide">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tx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783" y="1179576"/>
            <a:ext cx="11076269" cy="5212835"/>
          </a:xfrm>
          <a:prstGeom prst="rect">
            <a:avLst/>
          </a:prstGeom>
        </p:spPr>
        <p:txBody>
          <a:bodyPr lIns="121899" tIns="853291" rIns="121899" bIns="60949" anchor="ctr" anchorCtr="0"/>
          <a:lstStyle>
            <a:lvl1pPr marL="0" indent="0" algn="ctr">
              <a:buFontTx/>
              <a:buNone/>
              <a:defRPr sz="2400" baseline="0">
                <a:solidFill>
                  <a:schemeClr val="bg2"/>
                </a:solidFill>
              </a:defRPr>
            </a:lvl1pPr>
          </a:lstStyle>
          <a:p>
            <a:r>
              <a:rPr lang="en-US" dirty="0"/>
              <a:t>Click icon to create chart</a:t>
            </a:r>
          </a:p>
        </p:txBody>
      </p:sp>
      <p:sp>
        <p:nvSpPr>
          <p:cNvPr id="2" name="Footer Placeholder 1"/>
          <p:cNvSpPr>
            <a:spLocks noGrp="1"/>
          </p:cNvSpPr>
          <p:nvPr>
            <p:ph type="ftr" sz="quarter" idx="11"/>
          </p:nvPr>
        </p:nvSpPr>
        <p:spPr/>
        <p:txBody>
          <a:bodyPr/>
          <a:lstStyle/>
          <a:p>
            <a:endParaRPr lang="en-US" dirty="0"/>
          </a:p>
        </p:txBody>
      </p:sp>
      <p:sp>
        <p:nvSpPr>
          <p:cNvPr id="16"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045862582"/>
      </p:ext>
    </p:extLst>
  </p:cSld>
  <p:clrMapOvr>
    <a:masterClrMapping/>
  </p:clrMapOvr>
  <p:transition spd="med"/>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art Slide_Black">
    <p:bg>
      <p:bgPr>
        <a:solidFill>
          <a:schemeClr val="bg2"/>
        </a:solidFill>
        <a:effectLst/>
      </p:bgPr>
    </p:bg>
    <p:spTree>
      <p:nvGrpSpPr>
        <p:cNvPr id="1" name=""/>
        <p:cNvGrpSpPr/>
        <p:nvPr/>
      </p:nvGrpSpPr>
      <p:grpSpPr>
        <a:xfrm>
          <a:off x="0" y="0"/>
          <a:ext cx="0" cy="0"/>
          <a:chOff x="0" y="0"/>
          <a:chExt cx="0" cy="0"/>
        </a:xfrm>
      </p:grpSpPr>
      <p:sp>
        <p:nvSpPr>
          <p:cNvPr id="10" name="Title 28"/>
          <p:cNvSpPr>
            <a:spLocks noGrp="1"/>
          </p:cNvSpPr>
          <p:nvPr>
            <p:ph type="title" hasCustomPrompt="1"/>
          </p:nvPr>
        </p:nvSpPr>
        <p:spPr bwMode="gray">
          <a:xfrm>
            <a:off x="548783" y="274320"/>
            <a:ext cx="11076268" cy="521208"/>
          </a:xfrm>
          <a:prstGeom prst="rect">
            <a:avLst/>
          </a:prstGeom>
        </p:spPr>
        <p:txBody>
          <a:bodyPr wrap="square" lIns="0" tIns="0" rIns="0" bIns="0" anchor="ctr" anchorCtr="0"/>
          <a:lstStyle>
            <a:lvl1pPr marL="0" algn="l" defTabSz="1218987" rtl="0" eaLnBrk="1" latinLnBrk="0" hangingPunct="1">
              <a:lnSpc>
                <a:spcPct val="100000"/>
              </a:lnSpc>
              <a:spcBef>
                <a:spcPct val="0"/>
              </a:spcBef>
              <a:buNone/>
              <a:tabLst>
                <a:tab pos="1218987" algn="l"/>
              </a:tabLst>
              <a:defRPr lang="en-US" sz="3600" kern="1200" cap="none" spc="0" baseline="0" dirty="0">
                <a:solidFill>
                  <a:schemeClr val="bg1"/>
                </a:solidFill>
                <a:latin typeface="Arial" pitchFamily="34" charset="0"/>
                <a:ea typeface="+mn-ea"/>
                <a:cs typeface="Arial" pitchFamily="34" charset="0"/>
              </a:defRPr>
            </a:lvl1pPr>
          </a:lstStyle>
          <a:p>
            <a:r>
              <a:rPr lang="en-US" dirty="0"/>
              <a:t>Click To Edit Master Title</a:t>
            </a:r>
          </a:p>
        </p:txBody>
      </p:sp>
      <p:sp>
        <p:nvSpPr>
          <p:cNvPr id="9" name="Chart Placeholder 2"/>
          <p:cNvSpPr>
            <a:spLocks noGrp="1"/>
          </p:cNvSpPr>
          <p:nvPr>
            <p:ph type="chart" sz="quarter" idx="10" hasCustomPrompt="1"/>
          </p:nvPr>
        </p:nvSpPr>
        <p:spPr bwMode="gray">
          <a:xfrm>
            <a:off x="548783" y="1179576"/>
            <a:ext cx="11076269" cy="5212835"/>
          </a:xfrm>
          <a:prstGeom prst="rect">
            <a:avLst/>
          </a:prstGeom>
        </p:spPr>
        <p:txBody>
          <a:bodyPr lIns="121899" tIns="853291" rIns="121899" bIns="60949" anchor="ctr" anchorCtr="0"/>
          <a:lstStyle>
            <a:lvl1pPr marL="0" indent="0" algn="ctr">
              <a:buFontTx/>
              <a:buNone/>
              <a:defRPr sz="2400" baseline="0">
                <a:solidFill>
                  <a:schemeClr val="bg1"/>
                </a:solidFill>
              </a:defRPr>
            </a:lvl1pPr>
          </a:lstStyle>
          <a:p>
            <a:r>
              <a:rPr lang="en-US" dirty="0"/>
              <a:t>Click icon to create chart</a:t>
            </a:r>
          </a:p>
        </p:txBody>
      </p:sp>
      <p:sp>
        <p:nvSpPr>
          <p:cNvPr id="2" name="Footer Placeholder 1"/>
          <p:cNvSpPr>
            <a:spLocks noGrp="1"/>
          </p:cNvSpPr>
          <p:nvPr>
            <p:ph type="ftr" sz="quarter" idx="11"/>
          </p:nvPr>
        </p:nvSpPr>
        <p:spPr/>
        <p:txBody>
          <a:bodyPr/>
          <a:lstStyle>
            <a:lvl1pPr>
              <a:defRPr>
                <a:solidFill>
                  <a:schemeClr val="bg1"/>
                </a:solidFill>
              </a:defRPr>
            </a:lvl1pPr>
          </a:lstStyle>
          <a:p>
            <a:endParaRPr lang="en-US" dirty="0"/>
          </a:p>
        </p:txBody>
      </p:sp>
      <p:sp>
        <p:nvSpPr>
          <p:cNvPr id="11"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3505498250"/>
      </p:ext>
    </p:extLst>
  </p:cSld>
  <p:clrMapOvr>
    <a:masterClrMapping/>
  </p:clrMapOvr>
  <p:transition spd="med"/>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endParaRPr lang="en-US" dirty="0"/>
          </a:p>
        </p:txBody>
      </p:sp>
      <p:sp>
        <p:nvSpPr>
          <p:cNvPr id="12"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2099416070"/>
      </p:ext>
    </p:extLst>
  </p:cSld>
  <p:clrMapOvr>
    <a:masterClrMapping/>
  </p:clrMapOvr>
  <p:transition spd="med"/>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lank Slide_Black">
    <p:bg>
      <p:bgPr>
        <a:solidFill>
          <a:schemeClr val="bg2"/>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solidFill>
                  <a:schemeClr val="bg1"/>
                </a:solidFill>
              </a:defRPr>
            </a:lvl1pPr>
          </a:lstStyle>
          <a:p>
            <a:endParaRPr lang="en-US" dirty="0"/>
          </a:p>
        </p:txBody>
      </p:sp>
      <p:sp>
        <p:nvSpPr>
          <p:cNvPr id="9"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bg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spTree>
    <p:extLst>
      <p:ext uri="{BB962C8B-B14F-4D97-AF65-F5344CB8AC3E}">
        <p14:creationId xmlns:p14="http://schemas.microsoft.com/office/powerpoint/2010/main" val="1551140878"/>
      </p:ext>
    </p:extLst>
  </p:cSld>
  <p:clrMapOvr>
    <a:masterClrMapping/>
  </p:clrMapOvr>
  <p:transition spd="med"/>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Closing Slide_DCG-White">
    <p:spTree>
      <p:nvGrpSpPr>
        <p:cNvPr id="1" name=""/>
        <p:cNvGrpSpPr/>
        <p:nvPr/>
      </p:nvGrpSpPr>
      <p:grpSpPr>
        <a:xfrm>
          <a:off x="0" y="0"/>
          <a:ext cx="0" cy="0"/>
          <a:chOff x="0" y="0"/>
          <a:chExt cx="0" cy="0"/>
        </a:xfrm>
      </p:grpSpPr>
      <p:grpSp>
        <p:nvGrpSpPr>
          <p:cNvPr id="81" name="Group 80"/>
          <p:cNvGrpSpPr/>
          <p:nvPr userDrawn="1"/>
        </p:nvGrpSpPr>
        <p:grpSpPr>
          <a:xfrm>
            <a:off x="541190" y="2649538"/>
            <a:ext cx="9288143" cy="2092325"/>
            <a:chOff x="541049" y="2649538"/>
            <a:chExt cx="9285724" cy="2092325"/>
          </a:xfrm>
          <a:solidFill>
            <a:schemeClr val="tx1"/>
          </a:solidFill>
        </p:grpSpPr>
        <p:sp>
          <p:nvSpPr>
            <p:cNvPr id="5" name="Freeform 5"/>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6"/>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8"/>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Freeform 9"/>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Freeform 10"/>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80" name="Group 79"/>
          <p:cNvGrpSpPr/>
          <p:nvPr userDrawn="1"/>
        </p:nvGrpSpPr>
        <p:grpSpPr>
          <a:xfrm>
            <a:off x="570861" y="5119164"/>
            <a:ext cx="3077528" cy="280831"/>
            <a:chOff x="146050" y="879475"/>
            <a:chExt cx="12192000" cy="1112838"/>
          </a:xfrm>
          <a:solidFill>
            <a:schemeClr val="accent2"/>
          </a:solidFill>
        </p:grpSpPr>
        <p:sp>
          <p:nvSpPr>
            <p:cNvPr id="64" name="Freeform 15"/>
            <p:cNvSpPr>
              <a:spLocks noEditPoints="1"/>
            </p:cNvSpPr>
            <p:nvPr userDrawn="1"/>
          </p:nvSpPr>
          <p:spPr bwMode="auto">
            <a:xfrm>
              <a:off x="146050" y="935038"/>
              <a:ext cx="952500" cy="1039813"/>
            </a:xfrm>
            <a:custGeom>
              <a:avLst/>
              <a:gdLst>
                <a:gd name="T0" fmla="*/ 0 w 332"/>
                <a:gd name="T1" fmla="*/ 0 h 360"/>
                <a:gd name="T2" fmla="*/ 140 w 332"/>
                <a:gd name="T3" fmla="*/ 0 h 360"/>
                <a:gd name="T4" fmla="*/ 332 w 332"/>
                <a:gd name="T5" fmla="*/ 179 h 360"/>
                <a:gd name="T6" fmla="*/ 332 w 332"/>
                <a:gd name="T7" fmla="*/ 180 h 360"/>
                <a:gd name="T8" fmla="*/ 140 w 332"/>
                <a:gd name="T9" fmla="*/ 360 h 360"/>
                <a:gd name="T10" fmla="*/ 0 w 332"/>
                <a:gd name="T11" fmla="*/ 360 h 360"/>
                <a:gd name="T12" fmla="*/ 0 w 332"/>
                <a:gd name="T13" fmla="*/ 0 h 360"/>
                <a:gd name="T14" fmla="*/ 79 w 332"/>
                <a:gd name="T15" fmla="*/ 71 h 360"/>
                <a:gd name="T16" fmla="*/ 79 w 332"/>
                <a:gd name="T17" fmla="*/ 289 h 360"/>
                <a:gd name="T18" fmla="*/ 140 w 332"/>
                <a:gd name="T19" fmla="*/ 289 h 360"/>
                <a:gd name="T20" fmla="*/ 249 w 332"/>
                <a:gd name="T21" fmla="*/ 181 h 360"/>
                <a:gd name="T22" fmla="*/ 249 w 332"/>
                <a:gd name="T23" fmla="*/ 180 h 360"/>
                <a:gd name="T24" fmla="*/ 140 w 332"/>
                <a:gd name="T25" fmla="*/ 71 h 360"/>
                <a:gd name="T26" fmla="*/ 79 w 332"/>
                <a:gd name="T27" fmla="*/ 7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2" h="360">
                  <a:moveTo>
                    <a:pt x="0" y="0"/>
                  </a:moveTo>
                  <a:cubicBezTo>
                    <a:pt x="140" y="0"/>
                    <a:pt x="140" y="0"/>
                    <a:pt x="140" y="0"/>
                  </a:cubicBezTo>
                  <a:cubicBezTo>
                    <a:pt x="254" y="0"/>
                    <a:pt x="332" y="77"/>
                    <a:pt x="332" y="179"/>
                  </a:cubicBezTo>
                  <a:cubicBezTo>
                    <a:pt x="332" y="180"/>
                    <a:pt x="332" y="180"/>
                    <a:pt x="332" y="180"/>
                  </a:cubicBezTo>
                  <a:cubicBezTo>
                    <a:pt x="332" y="281"/>
                    <a:pt x="254" y="360"/>
                    <a:pt x="140" y="360"/>
                  </a:cubicBezTo>
                  <a:cubicBezTo>
                    <a:pt x="0" y="360"/>
                    <a:pt x="0" y="360"/>
                    <a:pt x="0" y="360"/>
                  </a:cubicBezTo>
                  <a:lnTo>
                    <a:pt x="0" y="0"/>
                  </a:lnTo>
                  <a:close/>
                  <a:moveTo>
                    <a:pt x="79" y="71"/>
                  </a:moveTo>
                  <a:cubicBezTo>
                    <a:pt x="79" y="289"/>
                    <a:pt x="79" y="289"/>
                    <a:pt x="79" y="289"/>
                  </a:cubicBezTo>
                  <a:cubicBezTo>
                    <a:pt x="140" y="289"/>
                    <a:pt x="140" y="289"/>
                    <a:pt x="140" y="289"/>
                  </a:cubicBezTo>
                  <a:cubicBezTo>
                    <a:pt x="205" y="289"/>
                    <a:pt x="249" y="245"/>
                    <a:pt x="249" y="181"/>
                  </a:cubicBezTo>
                  <a:cubicBezTo>
                    <a:pt x="249" y="180"/>
                    <a:pt x="249" y="180"/>
                    <a:pt x="249" y="180"/>
                  </a:cubicBezTo>
                  <a:cubicBezTo>
                    <a:pt x="249" y="116"/>
                    <a:pt x="205" y="71"/>
                    <a:pt x="140" y="71"/>
                  </a:cubicBezTo>
                  <a:lnTo>
                    <a:pt x="79"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6"/>
            <p:cNvSpPr>
              <a:spLocks noEditPoints="1"/>
            </p:cNvSpPr>
            <p:nvPr userDrawn="1"/>
          </p:nvSpPr>
          <p:spPr bwMode="auto">
            <a:xfrm>
              <a:off x="1222375" y="887413"/>
              <a:ext cx="234950" cy="1087438"/>
            </a:xfrm>
            <a:custGeom>
              <a:avLst/>
              <a:gdLst>
                <a:gd name="T0" fmla="*/ 0 w 148"/>
                <a:gd name="T1" fmla="*/ 0 h 685"/>
                <a:gd name="T2" fmla="*/ 148 w 148"/>
                <a:gd name="T3" fmla="*/ 0 h 685"/>
                <a:gd name="T4" fmla="*/ 148 w 148"/>
                <a:gd name="T5" fmla="*/ 128 h 685"/>
                <a:gd name="T6" fmla="*/ 0 w 148"/>
                <a:gd name="T7" fmla="*/ 128 h 685"/>
                <a:gd name="T8" fmla="*/ 0 w 148"/>
                <a:gd name="T9" fmla="*/ 0 h 685"/>
                <a:gd name="T10" fmla="*/ 4 w 148"/>
                <a:gd name="T11" fmla="*/ 182 h 685"/>
                <a:gd name="T12" fmla="*/ 145 w 148"/>
                <a:gd name="T13" fmla="*/ 182 h 685"/>
                <a:gd name="T14" fmla="*/ 145 w 148"/>
                <a:gd name="T15" fmla="*/ 685 h 685"/>
                <a:gd name="T16" fmla="*/ 4 w 148"/>
                <a:gd name="T17" fmla="*/ 685 h 685"/>
                <a:gd name="T18" fmla="*/ 4 w 148"/>
                <a:gd name="T19" fmla="*/ 18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685">
                  <a:moveTo>
                    <a:pt x="0" y="0"/>
                  </a:moveTo>
                  <a:lnTo>
                    <a:pt x="148" y="0"/>
                  </a:lnTo>
                  <a:lnTo>
                    <a:pt x="148" y="128"/>
                  </a:lnTo>
                  <a:lnTo>
                    <a:pt x="0" y="128"/>
                  </a:lnTo>
                  <a:lnTo>
                    <a:pt x="0" y="0"/>
                  </a:lnTo>
                  <a:close/>
                  <a:moveTo>
                    <a:pt x="4" y="182"/>
                  </a:moveTo>
                  <a:lnTo>
                    <a:pt x="145" y="182"/>
                  </a:lnTo>
                  <a:lnTo>
                    <a:pt x="145" y="685"/>
                  </a:lnTo>
                  <a:lnTo>
                    <a:pt x="4" y="685"/>
                  </a:lnTo>
                  <a:lnTo>
                    <a:pt x="4"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7"/>
            <p:cNvSpPr>
              <a:spLocks noEditPoints="1"/>
            </p:cNvSpPr>
            <p:nvPr userDrawn="1"/>
          </p:nvSpPr>
          <p:spPr bwMode="auto">
            <a:xfrm>
              <a:off x="1549400" y="879475"/>
              <a:ext cx="1065213" cy="1095375"/>
            </a:xfrm>
            <a:custGeom>
              <a:avLst/>
              <a:gdLst>
                <a:gd name="T0" fmla="*/ 33 w 371"/>
                <a:gd name="T1" fmla="*/ 170 h 379"/>
                <a:gd name="T2" fmla="*/ 0 w 371"/>
                <a:gd name="T3" fmla="*/ 170 h 379"/>
                <a:gd name="T4" fmla="*/ 0 w 371"/>
                <a:gd name="T5" fmla="*/ 106 h 379"/>
                <a:gd name="T6" fmla="*/ 33 w 371"/>
                <a:gd name="T7" fmla="*/ 106 h 379"/>
                <a:gd name="T8" fmla="*/ 33 w 371"/>
                <a:gd name="T9" fmla="*/ 88 h 379"/>
                <a:gd name="T10" fmla="*/ 55 w 371"/>
                <a:gd name="T11" fmla="*/ 21 h 379"/>
                <a:gd name="T12" fmla="*/ 118 w 371"/>
                <a:gd name="T13" fmla="*/ 0 h 379"/>
                <a:gd name="T14" fmla="*/ 174 w 371"/>
                <a:gd name="T15" fmla="*/ 7 h 379"/>
                <a:gd name="T16" fmla="*/ 174 w 371"/>
                <a:gd name="T17" fmla="*/ 72 h 379"/>
                <a:gd name="T18" fmla="*/ 138 w 371"/>
                <a:gd name="T19" fmla="*/ 66 h 379"/>
                <a:gd name="T20" fmla="*/ 110 w 371"/>
                <a:gd name="T21" fmla="*/ 95 h 379"/>
                <a:gd name="T22" fmla="*/ 110 w 371"/>
                <a:gd name="T23" fmla="*/ 106 h 379"/>
                <a:gd name="T24" fmla="*/ 173 w 371"/>
                <a:gd name="T25" fmla="*/ 106 h 379"/>
                <a:gd name="T26" fmla="*/ 173 w 371"/>
                <a:gd name="T27" fmla="*/ 170 h 379"/>
                <a:gd name="T28" fmla="*/ 111 w 371"/>
                <a:gd name="T29" fmla="*/ 170 h 379"/>
                <a:gd name="T30" fmla="*/ 111 w 371"/>
                <a:gd name="T31" fmla="*/ 379 h 379"/>
                <a:gd name="T32" fmla="*/ 33 w 371"/>
                <a:gd name="T33" fmla="*/ 379 h 379"/>
                <a:gd name="T34" fmla="*/ 33 w 371"/>
                <a:gd name="T35" fmla="*/ 170 h 379"/>
                <a:gd name="T36" fmla="*/ 230 w 371"/>
                <a:gd name="T37" fmla="*/ 170 h 379"/>
                <a:gd name="T38" fmla="*/ 197 w 371"/>
                <a:gd name="T39" fmla="*/ 170 h 379"/>
                <a:gd name="T40" fmla="*/ 197 w 371"/>
                <a:gd name="T41" fmla="*/ 106 h 379"/>
                <a:gd name="T42" fmla="*/ 230 w 371"/>
                <a:gd name="T43" fmla="*/ 106 h 379"/>
                <a:gd name="T44" fmla="*/ 230 w 371"/>
                <a:gd name="T45" fmla="*/ 88 h 379"/>
                <a:gd name="T46" fmla="*/ 252 w 371"/>
                <a:gd name="T47" fmla="*/ 21 h 379"/>
                <a:gd name="T48" fmla="*/ 315 w 371"/>
                <a:gd name="T49" fmla="*/ 0 h 379"/>
                <a:gd name="T50" fmla="*/ 371 w 371"/>
                <a:gd name="T51" fmla="*/ 7 h 379"/>
                <a:gd name="T52" fmla="*/ 371 w 371"/>
                <a:gd name="T53" fmla="*/ 72 h 379"/>
                <a:gd name="T54" fmla="*/ 335 w 371"/>
                <a:gd name="T55" fmla="*/ 66 h 379"/>
                <a:gd name="T56" fmla="*/ 307 w 371"/>
                <a:gd name="T57" fmla="*/ 95 h 379"/>
                <a:gd name="T58" fmla="*/ 307 w 371"/>
                <a:gd name="T59" fmla="*/ 106 h 379"/>
                <a:gd name="T60" fmla="*/ 370 w 371"/>
                <a:gd name="T61" fmla="*/ 106 h 379"/>
                <a:gd name="T62" fmla="*/ 370 w 371"/>
                <a:gd name="T63" fmla="*/ 170 h 379"/>
                <a:gd name="T64" fmla="*/ 308 w 371"/>
                <a:gd name="T65" fmla="*/ 170 h 379"/>
                <a:gd name="T66" fmla="*/ 308 w 371"/>
                <a:gd name="T67" fmla="*/ 379 h 379"/>
                <a:gd name="T68" fmla="*/ 230 w 371"/>
                <a:gd name="T69" fmla="*/ 379 h 379"/>
                <a:gd name="T70" fmla="*/ 230 w 371"/>
                <a:gd name="T71" fmla="*/ 17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9">
                  <a:moveTo>
                    <a:pt x="33" y="170"/>
                  </a:moveTo>
                  <a:cubicBezTo>
                    <a:pt x="0" y="170"/>
                    <a:pt x="0" y="170"/>
                    <a:pt x="0" y="170"/>
                  </a:cubicBezTo>
                  <a:cubicBezTo>
                    <a:pt x="0" y="106"/>
                    <a:pt x="0" y="106"/>
                    <a:pt x="0" y="106"/>
                  </a:cubicBezTo>
                  <a:cubicBezTo>
                    <a:pt x="33" y="106"/>
                    <a:pt x="33" y="106"/>
                    <a:pt x="33" y="106"/>
                  </a:cubicBezTo>
                  <a:cubicBezTo>
                    <a:pt x="33" y="88"/>
                    <a:pt x="33" y="88"/>
                    <a:pt x="33" y="88"/>
                  </a:cubicBezTo>
                  <a:cubicBezTo>
                    <a:pt x="33" y="58"/>
                    <a:pt x="41" y="36"/>
                    <a:pt x="55" y="21"/>
                  </a:cubicBezTo>
                  <a:cubicBezTo>
                    <a:pt x="69" y="7"/>
                    <a:pt x="91" y="0"/>
                    <a:pt x="118" y="0"/>
                  </a:cubicBezTo>
                  <a:cubicBezTo>
                    <a:pt x="143" y="0"/>
                    <a:pt x="160" y="3"/>
                    <a:pt x="174" y="7"/>
                  </a:cubicBezTo>
                  <a:cubicBezTo>
                    <a:pt x="174" y="72"/>
                    <a:pt x="174" y="72"/>
                    <a:pt x="174" y="72"/>
                  </a:cubicBezTo>
                  <a:cubicBezTo>
                    <a:pt x="163" y="68"/>
                    <a:pt x="152" y="66"/>
                    <a:pt x="138" y="66"/>
                  </a:cubicBezTo>
                  <a:cubicBezTo>
                    <a:pt x="120" y="66"/>
                    <a:pt x="110" y="75"/>
                    <a:pt x="110" y="95"/>
                  </a:cubicBezTo>
                  <a:cubicBezTo>
                    <a:pt x="110" y="106"/>
                    <a:pt x="110" y="106"/>
                    <a:pt x="110" y="106"/>
                  </a:cubicBezTo>
                  <a:cubicBezTo>
                    <a:pt x="173" y="106"/>
                    <a:pt x="173" y="106"/>
                    <a:pt x="173" y="106"/>
                  </a:cubicBezTo>
                  <a:cubicBezTo>
                    <a:pt x="173" y="170"/>
                    <a:pt x="173" y="170"/>
                    <a:pt x="173" y="170"/>
                  </a:cubicBezTo>
                  <a:cubicBezTo>
                    <a:pt x="111" y="170"/>
                    <a:pt x="111" y="170"/>
                    <a:pt x="111" y="170"/>
                  </a:cubicBezTo>
                  <a:cubicBezTo>
                    <a:pt x="111" y="379"/>
                    <a:pt x="111" y="379"/>
                    <a:pt x="111" y="379"/>
                  </a:cubicBezTo>
                  <a:cubicBezTo>
                    <a:pt x="33" y="379"/>
                    <a:pt x="33" y="379"/>
                    <a:pt x="33" y="379"/>
                  </a:cubicBezTo>
                  <a:lnTo>
                    <a:pt x="33" y="170"/>
                  </a:lnTo>
                  <a:close/>
                  <a:moveTo>
                    <a:pt x="230" y="170"/>
                  </a:moveTo>
                  <a:cubicBezTo>
                    <a:pt x="197" y="170"/>
                    <a:pt x="197" y="170"/>
                    <a:pt x="197" y="170"/>
                  </a:cubicBezTo>
                  <a:cubicBezTo>
                    <a:pt x="197" y="106"/>
                    <a:pt x="197" y="106"/>
                    <a:pt x="197" y="106"/>
                  </a:cubicBezTo>
                  <a:cubicBezTo>
                    <a:pt x="230" y="106"/>
                    <a:pt x="230" y="106"/>
                    <a:pt x="230" y="106"/>
                  </a:cubicBezTo>
                  <a:cubicBezTo>
                    <a:pt x="230" y="88"/>
                    <a:pt x="230" y="88"/>
                    <a:pt x="230" y="88"/>
                  </a:cubicBezTo>
                  <a:cubicBezTo>
                    <a:pt x="230" y="58"/>
                    <a:pt x="237" y="36"/>
                    <a:pt x="252" y="21"/>
                  </a:cubicBezTo>
                  <a:cubicBezTo>
                    <a:pt x="266" y="7"/>
                    <a:pt x="287" y="0"/>
                    <a:pt x="315" y="0"/>
                  </a:cubicBezTo>
                  <a:cubicBezTo>
                    <a:pt x="340" y="0"/>
                    <a:pt x="356" y="3"/>
                    <a:pt x="371" y="7"/>
                  </a:cubicBezTo>
                  <a:cubicBezTo>
                    <a:pt x="371" y="72"/>
                    <a:pt x="371" y="72"/>
                    <a:pt x="371" y="72"/>
                  </a:cubicBezTo>
                  <a:cubicBezTo>
                    <a:pt x="359" y="68"/>
                    <a:pt x="349" y="66"/>
                    <a:pt x="335" y="66"/>
                  </a:cubicBezTo>
                  <a:cubicBezTo>
                    <a:pt x="317" y="66"/>
                    <a:pt x="307" y="75"/>
                    <a:pt x="307" y="95"/>
                  </a:cubicBezTo>
                  <a:cubicBezTo>
                    <a:pt x="307" y="106"/>
                    <a:pt x="307" y="106"/>
                    <a:pt x="307" y="106"/>
                  </a:cubicBezTo>
                  <a:cubicBezTo>
                    <a:pt x="370" y="106"/>
                    <a:pt x="370" y="106"/>
                    <a:pt x="370" y="106"/>
                  </a:cubicBezTo>
                  <a:cubicBezTo>
                    <a:pt x="370" y="170"/>
                    <a:pt x="370" y="170"/>
                    <a:pt x="370" y="170"/>
                  </a:cubicBezTo>
                  <a:cubicBezTo>
                    <a:pt x="308" y="170"/>
                    <a:pt x="308" y="170"/>
                    <a:pt x="308" y="170"/>
                  </a:cubicBezTo>
                  <a:cubicBezTo>
                    <a:pt x="308" y="379"/>
                    <a:pt x="308" y="379"/>
                    <a:pt x="308" y="379"/>
                  </a:cubicBezTo>
                  <a:cubicBezTo>
                    <a:pt x="230" y="379"/>
                    <a:pt x="230" y="379"/>
                    <a:pt x="230" y="379"/>
                  </a:cubicBezTo>
                  <a:lnTo>
                    <a:pt x="23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7" name="Freeform 18"/>
            <p:cNvSpPr>
              <a:spLocks noEditPoints="1"/>
            </p:cNvSpPr>
            <p:nvPr userDrawn="1"/>
          </p:nvSpPr>
          <p:spPr bwMode="auto">
            <a:xfrm>
              <a:off x="2622550" y="1162050"/>
              <a:ext cx="777875"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7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4 w 271"/>
                <a:gd name="T23" fmla="*/ 122 h 287"/>
                <a:gd name="T24" fmla="*/ 136 w 271"/>
                <a:gd name="T25" fmla="*/ 63 h 287"/>
                <a:gd name="T26" fmla="*/ 76 w 271"/>
                <a:gd name="T27" fmla="*/ 122 h 287"/>
                <a:gd name="T28" fmla="*/ 194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8" y="0"/>
                    <a:pt x="271" y="72"/>
                    <a:pt x="271" y="150"/>
                  </a:cubicBezTo>
                  <a:cubicBezTo>
                    <a:pt x="271" y="156"/>
                    <a:pt x="270" y="163"/>
                    <a:pt x="270" y="170"/>
                  </a:cubicBezTo>
                  <a:cubicBezTo>
                    <a:pt x="77" y="170"/>
                    <a:pt x="77" y="170"/>
                    <a:pt x="77" y="170"/>
                  </a:cubicBezTo>
                  <a:cubicBezTo>
                    <a:pt x="85" y="206"/>
                    <a:pt x="110" y="225"/>
                    <a:pt x="145" y="225"/>
                  </a:cubicBezTo>
                  <a:cubicBezTo>
                    <a:pt x="171" y="225"/>
                    <a:pt x="190" y="216"/>
                    <a:pt x="212" y="196"/>
                  </a:cubicBezTo>
                  <a:cubicBezTo>
                    <a:pt x="257" y="236"/>
                    <a:pt x="257" y="236"/>
                    <a:pt x="257" y="236"/>
                  </a:cubicBezTo>
                  <a:cubicBezTo>
                    <a:pt x="231" y="268"/>
                    <a:pt x="194" y="287"/>
                    <a:pt x="144" y="287"/>
                  </a:cubicBezTo>
                  <a:cubicBezTo>
                    <a:pt x="61" y="287"/>
                    <a:pt x="0" y="229"/>
                    <a:pt x="0" y="145"/>
                  </a:cubicBezTo>
                  <a:close/>
                  <a:moveTo>
                    <a:pt x="194" y="122"/>
                  </a:moveTo>
                  <a:cubicBezTo>
                    <a:pt x="190" y="87"/>
                    <a:pt x="169" y="63"/>
                    <a:pt x="136" y="63"/>
                  </a:cubicBezTo>
                  <a:cubicBezTo>
                    <a:pt x="104" y="63"/>
                    <a:pt x="83" y="86"/>
                    <a:pt x="76" y="122"/>
                  </a:cubicBezTo>
                  <a:lnTo>
                    <a:pt x="194"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8" name="Freeform 19"/>
            <p:cNvSpPr>
              <a:spLocks/>
            </p:cNvSpPr>
            <p:nvPr userDrawn="1"/>
          </p:nvSpPr>
          <p:spPr bwMode="auto">
            <a:xfrm>
              <a:off x="3506788" y="1157288"/>
              <a:ext cx="476250" cy="817563"/>
            </a:xfrm>
            <a:custGeom>
              <a:avLst/>
              <a:gdLst>
                <a:gd name="T0" fmla="*/ 0 w 166"/>
                <a:gd name="T1" fmla="*/ 7 h 283"/>
                <a:gd name="T2" fmla="*/ 78 w 166"/>
                <a:gd name="T3" fmla="*/ 7 h 283"/>
                <a:gd name="T4" fmla="*/ 78 w 166"/>
                <a:gd name="T5" fmla="*/ 63 h 283"/>
                <a:gd name="T6" fmla="*/ 166 w 166"/>
                <a:gd name="T7" fmla="*/ 2 h 283"/>
                <a:gd name="T8" fmla="*/ 166 w 166"/>
                <a:gd name="T9" fmla="*/ 84 h 283"/>
                <a:gd name="T10" fmla="*/ 162 w 166"/>
                <a:gd name="T11" fmla="*/ 84 h 283"/>
                <a:gd name="T12" fmla="*/ 78 w 166"/>
                <a:gd name="T13" fmla="*/ 181 h 283"/>
                <a:gd name="T14" fmla="*/ 78 w 166"/>
                <a:gd name="T15" fmla="*/ 283 h 283"/>
                <a:gd name="T16" fmla="*/ 0 w 166"/>
                <a:gd name="T17" fmla="*/ 283 h 283"/>
                <a:gd name="T18" fmla="*/ 0 w 166"/>
                <a:gd name="T19" fmla="*/ 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283">
                  <a:moveTo>
                    <a:pt x="0" y="7"/>
                  </a:moveTo>
                  <a:cubicBezTo>
                    <a:pt x="78" y="7"/>
                    <a:pt x="78" y="7"/>
                    <a:pt x="78" y="7"/>
                  </a:cubicBezTo>
                  <a:cubicBezTo>
                    <a:pt x="78" y="63"/>
                    <a:pt x="78" y="63"/>
                    <a:pt x="78" y="63"/>
                  </a:cubicBezTo>
                  <a:cubicBezTo>
                    <a:pt x="94" y="25"/>
                    <a:pt x="120" y="0"/>
                    <a:pt x="166" y="2"/>
                  </a:cubicBezTo>
                  <a:cubicBezTo>
                    <a:pt x="166" y="84"/>
                    <a:pt x="166" y="84"/>
                    <a:pt x="166" y="84"/>
                  </a:cubicBezTo>
                  <a:cubicBezTo>
                    <a:pt x="162" y="84"/>
                    <a:pt x="162" y="84"/>
                    <a:pt x="162" y="84"/>
                  </a:cubicBezTo>
                  <a:cubicBezTo>
                    <a:pt x="110" y="84"/>
                    <a:pt x="78" y="115"/>
                    <a:pt x="78" y="181"/>
                  </a:cubicBezTo>
                  <a:cubicBezTo>
                    <a:pt x="78" y="283"/>
                    <a:pt x="78" y="283"/>
                    <a:pt x="78" y="283"/>
                  </a:cubicBezTo>
                  <a:cubicBezTo>
                    <a:pt x="0" y="283"/>
                    <a:pt x="0" y="283"/>
                    <a:pt x="0" y="283"/>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9" name="Freeform 20"/>
            <p:cNvSpPr>
              <a:spLocks noEditPoints="1"/>
            </p:cNvSpPr>
            <p:nvPr userDrawn="1"/>
          </p:nvSpPr>
          <p:spPr bwMode="auto">
            <a:xfrm>
              <a:off x="4005263" y="1162050"/>
              <a:ext cx="777875"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7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4 w 271"/>
                <a:gd name="T23" fmla="*/ 122 h 287"/>
                <a:gd name="T24" fmla="*/ 136 w 271"/>
                <a:gd name="T25" fmla="*/ 63 h 287"/>
                <a:gd name="T26" fmla="*/ 76 w 271"/>
                <a:gd name="T27" fmla="*/ 122 h 287"/>
                <a:gd name="T28" fmla="*/ 194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8" y="0"/>
                    <a:pt x="271" y="72"/>
                    <a:pt x="271" y="150"/>
                  </a:cubicBezTo>
                  <a:cubicBezTo>
                    <a:pt x="271" y="156"/>
                    <a:pt x="270" y="163"/>
                    <a:pt x="270" y="170"/>
                  </a:cubicBezTo>
                  <a:cubicBezTo>
                    <a:pt x="77" y="170"/>
                    <a:pt x="77" y="170"/>
                    <a:pt x="77" y="170"/>
                  </a:cubicBezTo>
                  <a:cubicBezTo>
                    <a:pt x="85" y="206"/>
                    <a:pt x="110" y="225"/>
                    <a:pt x="145" y="225"/>
                  </a:cubicBezTo>
                  <a:cubicBezTo>
                    <a:pt x="171" y="225"/>
                    <a:pt x="190" y="216"/>
                    <a:pt x="212" y="196"/>
                  </a:cubicBezTo>
                  <a:cubicBezTo>
                    <a:pt x="257" y="236"/>
                    <a:pt x="257" y="236"/>
                    <a:pt x="257" y="236"/>
                  </a:cubicBezTo>
                  <a:cubicBezTo>
                    <a:pt x="231" y="268"/>
                    <a:pt x="194" y="287"/>
                    <a:pt x="144" y="287"/>
                  </a:cubicBezTo>
                  <a:cubicBezTo>
                    <a:pt x="61" y="287"/>
                    <a:pt x="0" y="229"/>
                    <a:pt x="0" y="145"/>
                  </a:cubicBezTo>
                  <a:close/>
                  <a:moveTo>
                    <a:pt x="194" y="122"/>
                  </a:moveTo>
                  <a:cubicBezTo>
                    <a:pt x="190" y="87"/>
                    <a:pt x="169" y="63"/>
                    <a:pt x="136" y="63"/>
                  </a:cubicBezTo>
                  <a:cubicBezTo>
                    <a:pt x="104" y="63"/>
                    <a:pt x="83" y="86"/>
                    <a:pt x="76" y="122"/>
                  </a:cubicBezTo>
                  <a:lnTo>
                    <a:pt x="194"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0" name="Freeform 21"/>
            <p:cNvSpPr>
              <a:spLocks/>
            </p:cNvSpPr>
            <p:nvPr userDrawn="1"/>
          </p:nvSpPr>
          <p:spPr bwMode="auto">
            <a:xfrm>
              <a:off x="4889500" y="1162050"/>
              <a:ext cx="725488" cy="812800"/>
            </a:xfrm>
            <a:custGeom>
              <a:avLst/>
              <a:gdLst>
                <a:gd name="T0" fmla="*/ 0 w 253"/>
                <a:gd name="T1" fmla="*/ 5 h 281"/>
                <a:gd name="T2" fmla="*/ 78 w 253"/>
                <a:gd name="T3" fmla="*/ 5 h 281"/>
                <a:gd name="T4" fmla="*/ 78 w 253"/>
                <a:gd name="T5" fmla="*/ 44 h 281"/>
                <a:gd name="T6" fmla="*/ 159 w 253"/>
                <a:gd name="T7" fmla="*/ 0 h 281"/>
                <a:gd name="T8" fmla="*/ 253 w 253"/>
                <a:gd name="T9" fmla="*/ 102 h 281"/>
                <a:gd name="T10" fmla="*/ 253 w 253"/>
                <a:gd name="T11" fmla="*/ 281 h 281"/>
                <a:gd name="T12" fmla="*/ 175 w 253"/>
                <a:gd name="T13" fmla="*/ 281 h 281"/>
                <a:gd name="T14" fmla="*/ 175 w 253"/>
                <a:gd name="T15" fmla="*/ 127 h 281"/>
                <a:gd name="T16" fmla="*/ 127 w 253"/>
                <a:gd name="T17" fmla="*/ 71 h 281"/>
                <a:gd name="T18" fmla="*/ 78 w 253"/>
                <a:gd name="T19" fmla="*/ 127 h 281"/>
                <a:gd name="T20" fmla="*/ 78 w 253"/>
                <a:gd name="T21" fmla="*/ 281 h 281"/>
                <a:gd name="T22" fmla="*/ 0 w 253"/>
                <a:gd name="T23" fmla="*/ 281 h 281"/>
                <a:gd name="T24" fmla="*/ 0 w 253"/>
                <a:gd name="T25" fmla="*/ 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1">
                  <a:moveTo>
                    <a:pt x="0" y="5"/>
                  </a:moveTo>
                  <a:cubicBezTo>
                    <a:pt x="78" y="5"/>
                    <a:pt x="78" y="5"/>
                    <a:pt x="78" y="5"/>
                  </a:cubicBezTo>
                  <a:cubicBezTo>
                    <a:pt x="78" y="44"/>
                    <a:pt x="78" y="44"/>
                    <a:pt x="78" y="44"/>
                  </a:cubicBezTo>
                  <a:cubicBezTo>
                    <a:pt x="96" y="21"/>
                    <a:pt x="120" y="0"/>
                    <a:pt x="159" y="0"/>
                  </a:cubicBezTo>
                  <a:cubicBezTo>
                    <a:pt x="218" y="0"/>
                    <a:pt x="253" y="39"/>
                    <a:pt x="253" y="102"/>
                  </a:cubicBezTo>
                  <a:cubicBezTo>
                    <a:pt x="253" y="281"/>
                    <a:pt x="253" y="281"/>
                    <a:pt x="253" y="281"/>
                  </a:cubicBezTo>
                  <a:cubicBezTo>
                    <a:pt x="175" y="281"/>
                    <a:pt x="175" y="281"/>
                    <a:pt x="175" y="281"/>
                  </a:cubicBezTo>
                  <a:cubicBezTo>
                    <a:pt x="175" y="127"/>
                    <a:pt x="175" y="127"/>
                    <a:pt x="175" y="127"/>
                  </a:cubicBezTo>
                  <a:cubicBezTo>
                    <a:pt x="175" y="90"/>
                    <a:pt x="157" y="71"/>
                    <a:pt x="127" y="71"/>
                  </a:cubicBezTo>
                  <a:cubicBezTo>
                    <a:pt x="97" y="71"/>
                    <a:pt x="78" y="90"/>
                    <a:pt x="78" y="127"/>
                  </a:cubicBezTo>
                  <a:cubicBezTo>
                    <a:pt x="78" y="281"/>
                    <a:pt x="78" y="281"/>
                    <a:pt x="78" y="281"/>
                  </a:cubicBezTo>
                  <a:cubicBezTo>
                    <a:pt x="0" y="281"/>
                    <a:pt x="0" y="281"/>
                    <a:pt x="0" y="281"/>
                  </a:cubicBez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1" name="Freeform 22"/>
            <p:cNvSpPr>
              <a:spLocks/>
            </p:cNvSpPr>
            <p:nvPr userDrawn="1"/>
          </p:nvSpPr>
          <p:spPr bwMode="auto">
            <a:xfrm>
              <a:off x="5692775"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7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7" y="282"/>
                  </a:cubicBezTo>
                  <a:cubicBezTo>
                    <a:pt x="151" y="282"/>
                    <a:pt x="164" y="278"/>
                    <a:pt x="175" y="272"/>
                  </a:cubicBezTo>
                  <a:cubicBezTo>
                    <a:pt x="175" y="335"/>
                    <a:pt x="175" y="335"/>
                    <a:pt x="175" y="335"/>
                  </a:cubicBezTo>
                  <a:cubicBezTo>
                    <a:pt x="159" y="345"/>
                    <a:pt x="140" y="351"/>
                    <a:pt x="113" y="351"/>
                  </a:cubicBezTo>
                  <a:cubicBezTo>
                    <a:pt x="66" y="351"/>
                    <a:pt x="33" y="332"/>
                    <a:pt x="33"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2" name="Freeform 23"/>
            <p:cNvSpPr>
              <a:spLocks noEditPoints="1"/>
            </p:cNvSpPr>
            <p:nvPr userDrawn="1"/>
          </p:nvSpPr>
          <p:spPr bwMode="auto">
            <a:xfrm>
              <a:off x="6694488" y="887413"/>
              <a:ext cx="234950" cy="1087438"/>
            </a:xfrm>
            <a:custGeom>
              <a:avLst/>
              <a:gdLst>
                <a:gd name="T0" fmla="*/ 0 w 148"/>
                <a:gd name="T1" fmla="*/ 0 h 685"/>
                <a:gd name="T2" fmla="*/ 148 w 148"/>
                <a:gd name="T3" fmla="*/ 0 h 685"/>
                <a:gd name="T4" fmla="*/ 148 w 148"/>
                <a:gd name="T5" fmla="*/ 128 h 685"/>
                <a:gd name="T6" fmla="*/ 0 w 148"/>
                <a:gd name="T7" fmla="*/ 128 h 685"/>
                <a:gd name="T8" fmla="*/ 0 w 148"/>
                <a:gd name="T9" fmla="*/ 0 h 685"/>
                <a:gd name="T10" fmla="*/ 3 w 148"/>
                <a:gd name="T11" fmla="*/ 182 h 685"/>
                <a:gd name="T12" fmla="*/ 144 w 148"/>
                <a:gd name="T13" fmla="*/ 182 h 685"/>
                <a:gd name="T14" fmla="*/ 144 w 148"/>
                <a:gd name="T15" fmla="*/ 685 h 685"/>
                <a:gd name="T16" fmla="*/ 3 w 148"/>
                <a:gd name="T17" fmla="*/ 685 h 685"/>
                <a:gd name="T18" fmla="*/ 3 w 148"/>
                <a:gd name="T19" fmla="*/ 18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685">
                  <a:moveTo>
                    <a:pt x="0" y="0"/>
                  </a:moveTo>
                  <a:lnTo>
                    <a:pt x="148" y="0"/>
                  </a:lnTo>
                  <a:lnTo>
                    <a:pt x="148" y="128"/>
                  </a:lnTo>
                  <a:lnTo>
                    <a:pt x="0" y="128"/>
                  </a:lnTo>
                  <a:lnTo>
                    <a:pt x="0" y="0"/>
                  </a:lnTo>
                  <a:close/>
                  <a:moveTo>
                    <a:pt x="3" y="182"/>
                  </a:moveTo>
                  <a:lnTo>
                    <a:pt x="144" y="182"/>
                  </a:lnTo>
                  <a:lnTo>
                    <a:pt x="144" y="685"/>
                  </a:lnTo>
                  <a:lnTo>
                    <a:pt x="3" y="685"/>
                  </a:lnTo>
                  <a:lnTo>
                    <a:pt x="3"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3" name="Freeform 24"/>
            <p:cNvSpPr>
              <a:spLocks/>
            </p:cNvSpPr>
            <p:nvPr userDrawn="1"/>
          </p:nvSpPr>
          <p:spPr bwMode="auto">
            <a:xfrm>
              <a:off x="7013575" y="1165225"/>
              <a:ext cx="644525" cy="823913"/>
            </a:xfrm>
            <a:custGeom>
              <a:avLst/>
              <a:gdLst>
                <a:gd name="T0" fmla="*/ 0 w 225"/>
                <a:gd name="T1" fmla="*/ 244 h 285"/>
                <a:gd name="T2" fmla="*/ 34 w 225"/>
                <a:gd name="T3" fmla="*/ 192 h 285"/>
                <a:gd name="T4" fmla="*/ 121 w 225"/>
                <a:gd name="T5" fmla="*/ 225 h 285"/>
                <a:gd name="T6" fmla="*/ 154 w 225"/>
                <a:gd name="T7" fmla="*/ 205 h 285"/>
                <a:gd name="T8" fmla="*/ 154 w 225"/>
                <a:gd name="T9" fmla="*/ 203 h 285"/>
                <a:gd name="T10" fmla="*/ 97 w 225"/>
                <a:gd name="T11" fmla="*/ 172 h 285"/>
                <a:gd name="T12" fmla="*/ 14 w 225"/>
                <a:gd name="T13" fmla="*/ 89 h 285"/>
                <a:gd name="T14" fmla="*/ 14 w 225"/>
                <a:gd name="T15" fmla="*/ 88 h 285"/>
                <a:gd name="T16" fmla="*/ 115 w 225"/>
                <a:gd name="T17" fmla="*/ 0 h 285"/>
                <a:gd name="T18" fmla="*/ 218 w 225"/>
                <a:gd name="T19" fmla="*/ 32 h 285"/>
                <a:gd name="T20" fmla="*/ 188 w 225"/>
                <a:gd name="T21" fmla="*/ 86 h 285"/>
                <a:gd name="T22" fmla="*/ 114 w 225"/>
                <a:gd name="T23" fmla="*/ 60 h 285"/>
                <a:gd name="T24" fmla="*/ 85 w 225"/>
                <a:gd name="T25" fmla="*/ 79 h 285"/>
                <a:gd name="T26" fmla="*/ 85 w 225"/>
                <a:gd name="T27" fmla="*/ 80 h 285"/>
                <a:gd name="T28" fmla="*/ 141 w 225"/>
                <a:gd name="T29" fmla="*/ 113 h 285"/>
                <a:gd name="T30" fmla="*/ 225 w 225"/>
                <a:gd name="T31" fmla="*/ 195 h 285"/>
                <a:gd name="T32" fmla="*/ 225 w 225"/>
                <a:gd name="T33" fmla="*/ 196 h 285"/>
                <a:gd name="T34" fmla="*/ 119 w 225"/>
                <a:gd name="T35" fmla="*/ 285 h 285"/>
                <a:gd name="T36" fmla="*/ 0 w 225"/>
                <a:gd name="T37" fmla="*/ 24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85">
                  <a:moveTo>
                    <a:pt x="0" y="244"/>
                  </a:moveTo>
                  <a:cubicBezTo>
                    <a:pt x="34" y="192"/>
                    <a:pt x="34" y="192"/>
                    <a:pt x="34" y="192"/>
                  </a:cubicBezTo>
                  <a:cubicBezTo>
                    <a:pt x="64" y="214"/>
                    <a:pt x="95" y="225"/>
                    <a:pt x="121" y="225"/>
                  </a:cubicBezTo>
                  <a:cubicBezTo>
                    <a:pt x="144" y="225"/>
                    <a:pt x="154" y="217"/>
                    <a:pt x="154" y="205"/>
                  </a:cubicBezTo>
                  <a:cubicBezTo>
                    <a:pt x="154" y="203"/>
                    <a:pt x="154" y="203"/>
                    <a:pt x="154" y="203"/>
                  </a:cubicBezTo>
                  <a:cubicBezTo>
                    <a:pt x="154" y="186"/>
                    <a:pt x="127" y="181"/>
                    <a:pt x="97" y="172"/>
                  </a:cubicBezTo>
                  <a:cubicBezTo>
                    <a:pt x="58" y="160"/>
                    <a:pt x="14" y="142"/>
                    <a:pt x="14" y="89"/>
                  </a:cubicBezTo>
                  <a:cubicBezTo>
                    <a:pt x="14" y="88"/>
                    <a:pt x="14" y="88"/>
                    <a:pt x="14" y="88"/>
                  </a:cubicBezTo>
                  <a:cubicBezTo>
                    <a:pt x="14" y="31"/>
                    <a:pt x="60" y="0"/>
                    <a:pt x="115" y="0"/>
                  </a:cubicBezTo>
                  <a:cubicBezTo>
                    <a:pt x="150" y="0"/>
                    <a:pt x="188" y="12"/>
                    <a:pt x="218" y="32"/>
                  </a:cubicBezTo>
                  <a:cubicBezTo>
                    <a:pt x="188" y="86"/>
                    <a:pt x="188" y="86"/>
                    <a:pt x="188" y="86"/>
                  </a:cubicBezTo>
                  <a:cubicBezTo>
                    <a:pt x="161" y="70"/>
                    <a:pt x="134" y="60"/>
                    <a:pt x="114" y="60"/>
                  </a:cubicBezTo>
                  <a:cubicBezTo>
                    <a:pt x="95" y="60"/>
                    <a:pt x="85" y="69"/>
                    <a:pt x="85" y="79"/>
                  </a:cubicBezTo>
                  <a:cubicBezTo>
                    <a:pt x="85" y="80"/>
                    <a:pt x="85" y="80"/>
                    <a:pt x="85" y="80"/>
                  </a:cubicBezTo>
                  <a:cubicBezTo>
                    <a:pt x="85" y="96"/>
                    <a:pt x="111" y="103"/>
                    <a:pt x="141" y="113"/>
                  </a:cubicBezTo>
                  <a:cubicBezTo>
                    <a:pt x="180" y="126"/>
                    <a:pt x="225" y="145"/>
                    <a:pt x="225" y="195"/>
                  </a:cubicBezTo>
                  <a:cubicBezTo>
                    <a:pt x="225" y="196"/>
                    <a:pt x="225" y="196"/>
                    <a:pt x="225" y="196"/>
                  </a:cubicBezTo>
                  <a:cubicBezTo>
                    <a:pt x="225" y="258"/>
                    <a:pt x="179" y="285"/>
                    <a:pt x="119" y="285"/>
                  </a:cubicBezTo>
                  <a:cubicBezTo>
                    <a:pt x="80" y="285"/>
                    <a:pt x="37" y="272"/>
                    <a:pt x="0"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4" name="Freeform 25"/>
            <p:cNvSpPr>
              <a:spLocks noEditPoints="1"/>
            </p:cNvSpPr>
            <p:nvPr userDrawn="1"/>
          </p:nvSpPr>
          <p:spPr bwMode="auto">
            <a:xfrm>
              <a:off x="8143875" y="887413"/>
              <a:ext cx="831850" cy="1101725"/>
            </a:xfrm>
            <a:custGeom>
              <a:avLst/>
              <a:gdLst>
                <a:gd name="T0" fmla="*/ 78 w 290"/>
                <a:gd name="T1" fmla="*/ 340 h 381"/>
                <a:gd name="T2" fmla="*/ 78 w 290"/>
                <a:gd name="T3" fmla="*/ 376 h 381"/>
                <a:gd name="T4" fmla="*/ 0 w 290"/>
                <a:gd name="T5" fmla="*/ 376 h 381"/>
                <a:gd name="T6" fmla="*/ 0 w 290"/>
                <a:gd name="T7" fmla="*/ 0 h 381"/>
                <a:gd name="T8" fmla="*/ 78 w 290"/>
                <a:gd name="T9" fmla="*/ 0 h 381"/>
                <a:gd name="T10" fmla="*/ 78 w 290"/>
                <a:gd name="T11" fmla="*/ 140 h 381"/>
                <a:gd name="T12" fmla="*/ 164 w 290"/>
                <a:gd name="T13" fmla="*/ 95 h 381"/>
                <a:gd name="T14" fmla="*/ 290 w 290"/>
                <a:gd name="T15" fmla="*/ 238 h 381"/>
                <a:gd name="T16" fmla="*/ 290 w 290"/>
                <a:gd name="T17" fmla="*/ 239 h 381"/>
                <a:gd name="T18" fmla="*/ 164 w 290"/>
                <a:gd name="T19" fmla="*/ 381 h 381"/>
                <a:gd name="T20" fmla="*/ 78 w 290"/>
                <a:gd name="T21" fmla="*/ 340 h 381"/>
                <a:gd name="T22" fmla="*/ 212 w 290"/>
                <a:gd name="T23" fmla="*/ 239 h 381"/>
                <a:gd name="T24" fmla="*/ 212 w 290"/>
                <a:gd name="T25" fmla="*/ 238 h 381"/>
                <a:gd name="T26" fmla="*/ 144 w 290"/>
                <a:gd name="T27" fmla="*/ 161 h 381"/>
                <a:gd name="T28" fmla="*/ 77 w 290"/>
                <a:gd name="T29" fmla="*/ 238 h 381"/>
                <a:gd name="T30" fmla="*/ 77 w 290"/>
                <a:gd name="T31" fmla="*/ 239 h 381"/>
                <a:gd name="T32" fmla="*/ 144 w 290"/>
                <a:gd name="T33" fmla="*/ 315 h 381"/>
                <a:gd name="T34" fmla="*/ 212 w 290"/>
                <a:gd name="T35" fmla="*/ 23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381">
                  <a:moveTo>
                    <a:pt x="78" y="340"/>
                  </a:moveTo>
                  <a:cubicBezTo>
                    <a:pt x="78" y="376"/>
                    <a:pt x="78" y="376"/>
                    <a:pt x="78" y="376"/>
                  </a:cubicBezTo>
                  <a:cubicBezTo>
                    <a:pt x="0" y="376"/>
                    <a:pt x="0" y="376"/>
                    <a:pt x="0" y="376"/>
                  </a:cubicBezTo>
                  <a:cubicBezTo>
                    <a:pt x="0" y="0"/>
                    <a:pt x="0" y="0"/>
                    <a:pt x="0" y="0"/>
                  </a:cubicBezTo>
                  <a:cubicBezTo>
                    <a:pt x="78" y="0"/>
                    <a:pt x="78" y="0"/>
                    <a:pt x="78" y="0"/>
                  </a:cubicBezTo>
                  <a:cubicBezTo>
                    <a:pt x="78" y="140"/>
                    <a:pt x="78" y="140"/>
                    <a:pt x="78" y="140"/>
                  </a:cubicBezTo>
                  <a:cubicBezTo>
                    <a:pt x="97" y="114"/>
                    <a:pt x="123" y="95"/>
                    <a:pt x="164" y="95"/>
                  </a:cubicBezTo>
                  <a:cubicBezTo>
                    <a:pt x="229" y="95"/>
                    <a:pt x="290" y="145"/>
                    <a:pt x="290" y="238"/>
                  </a:cubicBezTo>
                  <a:cubicBezTo>
                    <a:pt x="290" y="239"/>
                    <a:pt x="290" y="239"/>
                    <a:pt x="290" y="239"/>
                  </a:cubicBezTo>
                  <a:cubicBezTo>
                    <a:pt x="290" y="331"/>
                    <a:pt x="230" y="381"/>
                    <a:pt x="164" y="381"/>
                  </a:cubicBezTo>
                  <a:cubicBezTo>
                    <a:pt x="122" y="381"/>
                    <a:pt x="97" y="362"/>
                    <a:pt x="78" y="340"/>
                  </a:cubicBezTo>
                  <a:close/>
                  <a:moveTo>
                    <a:pt x="212" y="239"/>
                  </a:moveTo>
                  <a:cubicBezTo>
                    <a:pt x="212" y="238"/>
                    <a:pt x="212" y="238"/>
                    <a:pt x="212" y="238"/>
                  </a:cubicBezTo>
                  <a:cubicBezTo>
                    <a:pt x="212" y="192"/>
                    <a:pt x="181" y="161"/>
                    <a:pt x="144" y="161"/>
                  </a:cubicBezTo>
                  <a:cubicBezTo>
                    <a:pt x="108" y="161"/>
                    <a:pt x="77" y="192"/>
                    <a:pt x="77" y="238"/>
                  </a:cubicBezTo>
                  <a:cubicBezTo>
                    <a:pt x="77" y="239"/>
                    <a:pt x="77" y="239"/>
                    <a:pt x="77" y="239"/>
                  </a:cubicBezTo>
                  <a:cubicBezTo>
                    <a:pt x="77" y="285"/>
                    <a:pt x="108" y="315"/>
                    <a:pt x="144" y="315"/>
                  </a:cubicBezTo>
                  <a:cubicBezTo>
                    <a:pt x="181" y="315"/>
                    <a:pt x="212" y="285"/>
                    <a:pt x="212"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5" name="Freeform 26"/>
            <p:cNvSpPr>
              <a:spLocks noEditPoints="1"/>
            </p:cNvSpPr>
            <p:nvPr userDrawn="1"/>
          </p:nvSpPr>
          <p:spPr bwMode="auto">
            <a:xfrm>
              <a:off x="9040813" y="1162050"/>
              <a:ext cx="777875" cy="830263"/>
            </a:xfrm>
            <a:custGeom>
              <a:avLst/>
              <a:gdLst>
                <a:gd name="T0" fmla="*/ 0 w 271"/>
                <a:gd name="T1" fmla="*/ 145 h 287"/>
                <a:gd name="T2" fmla="*/ 0 w 271"/>
                <a:gd name="T3" fmla="*/ 144 h 287"/>
                <a:gd name="T4" fmla="*/ 137 w 271"/>
                <a:gd name="T5" fmla="*/ 0 h 287"/>
                <a:gd name="T6" fmla="*/ 271 w 271"/>
                <a:gd name="T7" fmla="*/ 150 h 287"/>
                <a:gd name="T8" fmla="*/ 270 w 271"/>
                <a:gd name="T9" fmla="*/ 170 h 287"/>
                <a:gd name="T10" fmla="*/ 78 w 271"/>
                <a:gd name="T11" fmla="*/ 170 h 287"/>
                <a:gd name="T12" fmla="*/ 146 w 271"/>
                <a:gd name="T13" fmla="*/ 225 h 287"/>
                <a:gd name="T14" fmla="*/ 213 w 271"/>
                <a:gd name="T15" fmla="*/ 196 h 287"/>
                <a:gd name="T16" fmla="*/ 257 w 271"/>
                <a:gd name="T17" fmla="*/ 236 h 287"/>
                <a:gd name="T18" fmla="*/ 145 w 271"/>
                <a:gd name="T19" fmla="*/ 287 h 287"/>
                <a:gd name="T20" fmla="*/ 0 w 271"/>
                <a:gd name="T21" fmla="*/ 145 h 287"/>
                <a:gd name="T22" fmla="*/ 195 w 271"/>
                <a:gd name="T23" fmla="*/ 122 h 287"/>
                <a:gd name="T24" fmla="*/ 137 w 271"/>
                <a:gd name="T25" fmla="*/ 63 h 287"/>
                <a:gd name="T26" fmla="*/ 77 w 271"/>
                <a:gd name="T27" fmla="*/ 122 h 287"/>
                <a:gd name="T28" fmla="*/ 195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7" y="0"/>
                    <a:pt x="137" y="0"/>
                  </a:cubicBezTo>
                  <a:cubicBezTo>
                    <a:pt x="229" y="0"/>
                    <a:pt x="271" y="72"/>
                    <a:pt x="271" y="150"/>
                  </a:cubicBezTo>
                  <a:cubicBezTo>
                    <a:pt x="271" y="156"/>
                    <a:pt x="271" y="163"/>
                    <a:pt x="270" y="170"/>
                  </a:cubicBezTo>
                  <a:cubicBezTo>
                    <a:pt x="78" y="170"/>
                    <a:pt x="78" y="170"/>
                    <a:pt x="78" y="170"/>
                  </a:cubicBezTo>
                  <a:cubicBezTo>
                    <a:pt x="86" y="206"/>
                    <a:pt x="111" y="225"/>
                    <a:pt x="146" y="225"/>
                  </a:cubicBezTo>
                  <a:cubicBezTo>
                    <a:pt x="172" y="225"/>
                    <a:pt x="191" y="216"/>
                    <a:pt x="213" y="196"/>
                  </a:cubicBezTo>
                  <a:cubicBezTo>
                    <a:pt x="257" y="236"/>
                    <a:pt x="257" y="236"/>
                    <a:pt x="257" y="236"/>
                  </a:cubicBezTo>
                  <a:cubicBezTo>
                    <a:pt x="232" y="268"/>
                    <a:pt x="195" y="287"/>
                    <a:pt x="145" y="287"/>
                  </a:cubicBezTo>
                  <a:cubicBezTo>
                    <a:pt x="62" y="287"/>
                    <a:pt x="0" y="229"/>
                    <a:pt x="0" y="145"/>
                  </a:cubicBezTo>
                  <a:close/>
                  <a:moveTo>
                    <a:pt x="195" y="122"/>
                  </a:moveTo>
                  <a:cubicBezTo>
                    <a:pt x="190" y="87"/>
                    <a:pt x="170" y="63"/>
                    <a:pt x="137" y="63"/>
                  </a:cubicBezTo>
                  <a:cubicBezTo>
                    <a:pt x="104" y="63"/>
                    <a:pt x="83" y="86"/>
                    <a:pt x="77" y="122"/>
                  </a:cubicBezTo>
                  <a:lnTo>
                    <a:pt x="195"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6" name="Freeform 27"/>
            <p:cNvSpPr>
              <a:spLocks/>
            </p:cNvSpPr>
            <p:nvPr userDrawn="1"/>
          </p:nvSpPr>
          <p:spPr bwMode="auto">
            <a:xfrm>
              <a:off x="9871075"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6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6" y="282"/>
                  </a:cubicBezTo>
                  <a:cubicBezTo>
                    <a:pt x="151" y="282"/>
                    <a:pt x="164" y="278"/>
                    <a:pt x="175" y="272"/>
                  </a:cubicBezTo>
                  <a:cubicBezTo>
                    <a:pt x="175" y="335"/>
                    <a:pt x="175" y="335"/>
                    <a:pt x="175" y="335"/>
                  </a:cubicBezTo>
                  <a:cubicBezTo>
                    <a:pt x="158" y="345"/>
                    <a:pt x="139" y="351"/>
                    <a:pt x="113" y="351"/>
                  </a:cubicBezTo>
                  <a:cubicBezTo>
                    <a:pt x="65" y="351"/>
                    <a:pt x="33" y="332"/>
                    <a:pt x="33"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7" name="Freeform 28"/>
            <p:cNvSpPr>
              <a:spLocks/>
            </p:cNvSpPr>
            <p:nvPr userDrawn="1"/>
          </p:nvSpPr>
          <p:spPr bwMode="auto">
            <a:xfrm>
              <a:off x="10425113"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6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6" y="282"/>
                  </a:cubicBezTo>
                  <a:cubicBezTo>
                    <a:pt x="151" y="282"/>
                    <a:pt x="164" y="278"/>
                    <a:pt x="175" y="272"/>
                  </a:cubicBezTo>
                  <a:cubicBezTo>
                    <a:pt x="175" y="335"/>
                    <a:pt x="175" y="335"/>
                    <a:pt x="175" y="335"/>
                  </a:cubicBezTo>
                  <a:cubicBezTo>
                    <a:pt x="159" y="345"/>
                    <a:pt x="139" y="351"/>
                    <a:pt x="113" y="351"/>
                  </a:cubicBezTo>
                  <a:cubicBezTo>
                    <a:pt x="65" y="351"/>
                    <a:pt x="33" y="332"/>
                    <a:pt x="33"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8" name="Freeform 29"/>
            <p:cNvSpPr>
              <a:spLocks noEditPoints="1"/>
            </p:cNvSpPr>
            <p:nvPr userDrawn="1"/>
          </p:nvSpPr>
          <p:spPr bwMode="auto">
            <a:xfrm>
              <a:off x="10975975" y="1162050"/>
              <a:ext cx="776288"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8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5 w 271"/>
                <a:gd name="T23" fmla="*/ 122 h 287"/>
                <a:gd name="T24" fmla="*/ 136 w 271"/>
                <a:gd name="T25" fmla="*/ 63 h 287"/>
                <a:gd name="T26" fmla="*/ 77 w 271"/>
                <a:gd name="T27" fmla="*/ 122 h 287"/>
                <a:gd name="T28" fmla="*/ 195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9" y="0"/>
                    <a:pt x="271" y="72"/>
                    <a:pt x="271" y="150"/>
                  </a:cubicBezTo>
                  <a:cubicBezTo>
                    <a:pt x="271" y="156"/>
                    <a:pt x="270" y="163"/>
                    <a:pt x="270" y="170"/>
                  </a:cubicBezTo>
                  <a:cubicBezTo>
                    <a:pt x="78" y="170"/>
                    <a:pt x="78" y="170"/>
                    <a:pt x="78" y="170"/>
                  </a:cubicBezTo>
                  <a:cubicBezTo>
                    <a:pt x="85" y="206"/>
                    <a:pt x="110" y="225"/>
                    <a:pt x="145" y="225"/>
                  </a:cubicBezTo>
                  <a:cubicBezTo>
                    <a:pt x="171" y="225"/>
                    <a:pt x="191" y="216"/>
                    <a:pt x="212" y="196"/>
                  </a:cubicBezTo>
                  <a:cubicBezTo>
                    <a:pt x="257" y="236"/>
                    <a:pt x="257" y="236"/>
                    <a:pt x="257" y="236"/>
                  </a:cubicBezTo>
                  <a:cubicBezTo>
                    <a:pt x="231" y="268"/>
                    <a:pt x="194" y="287"/>
                    <a:pt x="144" y="287"/>
                  </a:cubicBezTo>
                  <a:cubicBezTo>
                    <a:pt x="61" y="287"/>
                    <a:pt x="0" y="229"/>
                    <a:pt x="0" y="145"/>
                  </a:cubicBezTo>
                  <a:close/>
                  <a:moveTo>
                    <a:pt x="195" y="122"/>
                  </a:moveTo>
                  <a:cubicBezTo>
                    <a:pt x="190" y="87"/>
                    <a:pt x="169" y="63"/>
                    <a:pt x="136" y="63"/>
                  </a:cubicBezTo>
                  <a:cubicBezTo>
                    <a:pt x="104" y="63"/>
                    <a:pt x="83" y="86"/>
                    <a:pt x="77" y="122"/>
                  </a:cubicBezTo>
                  <a:lnTo>
                    <a:pt x="195"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9" name="Freeform 30"/>
            <p:cNvSpPr>
              <a:spLocks/>
            </p:cNvSpPr>
            <p:nvPr userDrawn="1"/>
          </p:nvSpPr>
          <p:spPr bwMode="auto">
            <a:xfrm>
              <a:off x="11858625" y="1157288"/>
              <a:ext cx="479425" cy="817563"/>
            </a:xfrm>
            <a:custGeom>
              <a:avLst/>
              <a:gdLst>
                <a:gd name="T0" fmla="*/ 0 w 167"/>
                <a:gd name="T1" fmla="*/ 7 h 283"/>
                <a:gd name="T2" fmla="*/ 79 w 167"/>
                <a:gd name="T3" fmla="*/ 7 h 283"/>
                <a:gd name="T4" fmla="*/ 79 w 167"/>
                <a:gd name="T5" fmla="*/ 63 h 283"/>
                <a:gd name="T6" fmla="*/ 167 w 167"/>
                <a:gd name="T7" fmla="*/ 2 h 283"/>
                <a:gd name="T8" fmla="*/ 167 w 167"/>
                <a:gd name="T9" fmla="*/ 84 h 283"/>
                <a:gd name="T10" fmla="*/ 163 w 167"/>
                <a:gd name="T11" fmla="*/ 84 h 283"/>
                <a:gd name="T12" fmla="*/ 79 w 167"/>
                <a:gd name="T13" fmla="*/ 181 h 283"/>
                <a:gd name="T14" fmla="*/ 79 w 167"/>
                <a:gd name="T15" fmla="*/ 283 h 283"/>
                <a:gd name="T16" fmla="*/ 0 w 167"/>
                <a:gd name="T17" fmla="*/ 283 h 283"/>
                <a:gd name="T18" fmla="*/ 0 w 167"/>
                <a:gd name="T19" fmla="*/ 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83">
                  <a:moveTo>
                    <a:pt x="0" y="7"/>
                  </a:moveTo>
                  <a:cubicBezTo>
                    <a:pt x="79" y="7"/>
                    <a:pt x="79" y="7"/>
                    <a:pt x="79" y="7"/>
                  </a:cubicBezTo>
                  <a:cubicBezTo>
                    <a:pt x="79" y="63"/>
                    <a:pt x="79" y="63"/>
                    <a:pt x="79" y="63"/>
                  </a:cubicBezTo>
                  <a:cubicBezTo>
                    <a:pt x="95" y="25"/>
                    <a:pt x="120" y="0"/>
                    <a:pt x="167" y="2"/>
                  </a:cubicBezTo>
                  <a:cubicBezTo>
                    <a:pt x="167" y="84"/>
                    <a:pt x="167" y="84"/>
                    <a:pt x="167" y="84"/>
                  </a:cubicBezTo>
                  <a:cubicBezTo>
                    <a:pt x="163" y="84"/>
                    <a:pt x="163" y="84"/>
                    <a:pt x="163" y="84"/>
                  </a:cubicBezTo>
                  <a:cubicBezTo>
                    <a:pt x="111" y="84"/>
                    <a:pt x="79" y="115"/>
                    <a:pt x="79" y="181"/>
                  </a:cubicBezTo>
                  <a:cubicBezTo>
                    <a:pt x="79" y="283"/>
                    <a:pt x="79" y="283"/>
                    <a:pt x="79" y="283"/>
                  </a:cubicBezTo>
                  <a:cubicBezTo>
                    <a:pt x="0" y="283"/>
                    <a:pt x="0" y="283"/>
                    <a:pt x="0" y="283"/>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83" name="Group 82"/>
          <p:cNvGrpSpPr>
            <a:grpSpLocks noChangeAspect="1"/>
          </p:cNvGrpSpPr>
          <p:nvPr userDrawn="1"/>
        </p:nvGrpSpPr>
        <p:grpSpPr>
          <a:xfrm rot="16200000">
            <a:off x="10821246" y="3322849"/>
            <a:ext cx="2055530" cy="685979"/>
            <a:chOff x="547688" y="952500"/>
            <a:chExt cx="12190413" cy="4067175"/>
          </a:xfrm>
        </p:grpSpPr>
        <p:sp>
          <p:nvSpPr>
            <p:cNvPr id="84" name="Rectangle 83"/>
            <p:cNvSpPr>
              <a:spLocks noChangeArrowheads="1"/>
            </p:cNvSpPr>
            <p:nvPr userDrawn="1"/>
          </p:nvSpPr>
          <p:spPr bwMode="auto">
            <a:xfrm>
              <a:off x="547688" y="952500"/>
              <a:ext cx="12190413" cy="4067175"/>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5" name="Freeform 84"/>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85"/>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86"/>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87"/>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9"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0"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2303511694"/>
      </p:ext>
    </p:extLst>
  </p:cSld>
  <p:clrMapOvr>
    <a:masterClrMapping/>
  </p:clrMapOvr>
  <p:transition spd="med"/>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Closing Slide_DCG-DataGray">
    <p:bg>
      <p:bgPr>
        <a:solidFill>
          <a:schemeClr val="bg2"/>
        </a:solidFill>
        <a:effectLst/>
      </p:bgPr>
    </p:bg>
    <p:spTree>
      <p:nvGrpSpPr>
        <p:cNvPr id="1" name=""/>
        <p:cNvGrpSpPr/>
        <p:nvPr/>
      </p:nvGrpSpPr>
      <p:grpSpPr>
        <a:xfrm>
          <a:off x="0" y="0"/>
          <a:ext cx="0" cy="0"/>
          <a:chOff x="0" y="0"/>
          <a:chExt cx="0" cy="0"/>
        </a:xfrm>
      </p:grpSpPr>
      <p:grpSp>
        <p:nvGrpSpPr>
          <p:cNvPr id="81" name="Group 80"/>
          <p:cNvGrpSpPr/>
          <p:nvPr userDrawn="1"/>
        </p:nvGrpSpPr>
        <p:grpSpPr>
          <a:xfrm>
            <a:off x="541190" y="2649538"/>
            <a:ext cx="9288143" cy="2092325"/>
            <a:chOff x="541049" y="2649538"/>
            <a:chExt cx="9285724" cy="2092325"/>
          </a:xfrm>
          <a:solidFill>
            <a:schemeClr val="bg1"/>
          </a:solidFill>
        </p:grpSpPr>
        <p:sp>
          <p:nvSpPr>
            <p:cNvPr id="5" name="Freeform 5"/>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6"/>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8"/>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Freeform 9"/>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Freeform 10"/>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80" name="Group 79"/>
          <p:cNvGrpSpPr/>
          <p:nvPr userDrawn="1"/>
        </p:nvGrpSpPr>
        <p:grpSpPr>
          <a:xfrm>
            <a:off x="570861" y="5119164"/>
            <a:ext cx="3077528" cy="280831"/>
            <a:chOff x="146050" y="879475"/>
            <a:chExt cx="12192000" cy="1112838"/>
          </a:xfrm>
          <a:solidFill>
            <a:schemeClr val="accent5"/>
          </a:solidFill>
        </p:grpSpPr>
        <p:sp>
          <p:nvSpPr>
            <p:cNvPr id="64" name="Freeform 15"/>
            <p:cNvSpPr>
              <a:spLocks noEditPoints="1"/>
            </p:cNvSpPr>
            <p:nvPr userDrawn="1"/>
          </p:nvSpPr>
          <p:spPr bwMode="auto">
            <a:xfrm>
              <a:off x="146050" y="935038"/>
              <a:ext cx="952500" cy="1039813"/>
            </a:xfrm>
            <a:custGeom>
              <a:avLst/>
              <a:gdLst>
                <a:gd name="T0" fmla="*/ 0 w 332"/>
                <a:gd name="T1" fmla="*/ 0 h 360"/>
                <a:gd name="T2" fmla="*/ 140 w 332"/>
                <a:gd name="T3" fmla="*/ 0 h 360"/>
                <a:gd name="T4" fmla="*/ 332 w 332"/>
                <a:gd name="T5" fmla="*/ 179 h 360"/>
                <a:gd name="T6" fmla="*/ 332 w 332"/>
                <a:gd name="T7" fmla="*/ 180 h 360"/>
                <a:gd name="T8" fmla="*/ 140 w 332"/>
                <a:gd name="T9" fmla="*/ 360 h 360"/>
                <a:gd name="T10" fmla="*/ 0 w 332"/>
                <a:gd name="T11" fmla="*/ 360 h 360"/>
                <a:gd name="T12" fmla="*/ 0 w 332"/>
                <a:gd name="T13" fmla="*/ 0 h 360"/>
                <a:gd name="T14" fmla="*/ 79 w 332"/>
                <a:gd name="T15" fmla="*/ 71 h 360"/>
                <a:gd name="T16" fmla="*/ 79 w 332"/>
                <a:gd name="T17" fmla="*/ 289 h 360"/>
                <a:gd name="T18" fmla="*/ 140 w 332"/>
                <a:gd name="T19" fmla="*/ 289 h 360"/>
                <a:gd name="T20" fmla="*/ 249 w 332"/>
                <a:gd name="T21" fmla="*/ 181 h 360"/>
                <a:gd name="T22" fmla="*/ 249 w 332"/>
                <a:gd name="T23" fmla="*/ 180 h 360"/>
                <a:gd name="T24" fmla="*/ 140 w 332"/>
                <a:gd name="T25" fmla="*/ 71 h 360"/>
                <a:gd name="T26" fmla="*/ 79 w 332"/>
                <a:gd name="T27" fmla="*/ 71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2" h="360">
                  <a:moveTo>
                    <a:pt x="0" y="0"/>
                  </a:moveTo>
                  <a:cubicBezTo>
                    <a:pt x="140" y="0"/>
                    <a:pt x="140" y="0"/>
                    <a:pt x="140" y="0"/>
                  </a:cubicBezTo>
                  <a:cubicBezTo>
                    <a:pt x="254" y="0"/>
                    <a:pt x="332" y="77"/>
                    <a:pt x="332" y="179"/>
                  </a:cubicBezTo>
                  <a:cubicBezTo>
                    <a:pt x="332" y="180"/>
                    <a:pt x="332" y="180"/>
                    <a:pt x="332" y="180"/>
                  </a:cubicBezTo>
                  <a:cubicBezTo>
                    <a:pt x="332" y="281"/>
                    <a:pt x="254" y="360"/>
                    <a:pt x="140" y="360"/>
                  </a:cubicBezTo>
                  <a:cubicBezTo>
                    <a:pt x="0" y="360"/>
                    <a:pt x="0" y="360"/>
                    <a:pt x="0" y="360"/>
                  </a:cubicBezTo>
                  <a:lnTo>
                    <a:pt x="0" y="0"/>
                  </a:lnTo>
                  <a:close/>
                  <a:moveTo>
                    <a:pt x="79" y="71"/>
                  </a:moveTo>
                  <a:cubicBezTo>
                    <a:pt x="79" y="289"/>
                    <a:pt x="79" y="289"/>
                    <a:pt x="79" y="289"/>
                  </a:cubicBezTo>
                  <a:cubicBezTo>
                    <a:pt x="140" y="289"/>
                    <a:pt x="140" y="289"/>
                    <a:pt x="140" y="289"/>
                  </a:cubicBezTo>
                  <a:cubicBezTo>
                    <a:pt x="205" y="289"/>
                    <a:pt x="249" y="245"/>
                    <a:pt x="249" y="181"/>
                  </a:cubicBezTo>
                  <a:cubicBezTo>
                    <a:pt x="249" y="180"/>
                    <a:pt x="249" y="180"/>
                    <a:pt x="249" y="180"/>
                  </a:cubicBezTo>
                  <a:cubicBezTo>
                    <a:pt x="249" y="116"/>
                    <a:pt x="205" y="71"/>
                    <a:pt x="140" y="71"/>
                  </a:cubicBezTo>
                  <a:lnTo>
                    <a:pt x="79"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5" name="Freeform 16"/>
            <p:cNvSpPr>
              <a:spLocks noEditPoints="1"/>
            </p:cNvSpPr>
            <p:nvPr userDrawn="1"/>
          </p:nvSpPr>
          <p:spPr bwMode="auto">
            <a:xfrm>
              <a:off x="1222375" y="887413"/>
              <a:ext cx="234950" cy="1087438"/>
            </a:xfrm>
            <a:custGeom>
              <a:avLst/>
              <a:gdLst>
                <a:gd name="T0" fmla="*/ 0 w 148"/>
                <a:gd name="T1" fmla="*/ 0 h 685"/>
                <a:gd name="T2" fmla="*/ 148 w 148"/>
                <a:gd name="T3" fmla="*/ 0 h 685"/>
                <a:gd name="T4" fmla="*/ 148 w 148"/>
                <a:gd name="T5" fmla="*/ 128 h 685"/>
                <a:gd name="T6" fmla="*/ 0 w 148"/>
                <a:gd name="T7" fmla="*/ 128 h 685"/>
                <a:gd name="T8" fmla="*/ 0 w 148"/>
                <a:gd name="T9" fmla="*/ 0 h 685"/>
                <a:gd name="T10" fmla="*/ 4 w 148"/>
                <a:gd name="T11" fmla="*/ 182 h 685"/>
                <a:gd name="T12" fmla="*/ 145 w 148"/>
                <a:gd name="T13" fmla="*/ 182 h 685"/>
                <a:gd name="T14" fmla="*/ 145 w 148"/>
                <a:gd name="T15" fmla="*/ 685 h 685"/>
                <a:gd name="T16" fmla="*/ 4 w 148"/>
                <a:gd name="T17" fmla="*/ 685 h 685"/>
                <a:gd name="T18" fmla="*/ 4 w 148"/>
                <a:gd name="T19" fmla="*/ 18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685">
                  <a:moveTo>
                    <a:pt x="0" y="0"/>
                  </a:moveTo>
                  <a:lnTo>
                    <a:pt x="148" y="0"/>
                  </a:lnTo>
                  <a:lnTo>
                    <a:pt x="148" y="128"/>
                  </a:lnTo>
                  <a:lnTo>
                    <a:pt x="0" y="128"/>
                  </a:lnTo>
                  <a:lnTo>
                    <a:pt x="0" y="0"/>
                  </a:lnTo>
                  <a:close/>
                  <a:moveTo>
                    <a:pt x="4" y="182"/>
                  </a:moveTo>
                  <a:lnTo>
                    <a:pt x="145" y="182"/>
                  </a:lnTo>
                  <a:lnTo>
                    <a:pt x="145" y="685"/>
                  </a:lnTo>
                  <a:lnTo>
                    <a:pt x="4" y="685"/>
                  </a:lnTo>
                  <a:lnTo>
                    <a:pt x="4"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6" name="Freeform 17"/>
            <p:cNvSpPr>
              <a:spLocks noEditPoints="1"/>
            </p:cNvSpPr>
            <p:nvPr userDrawn="1"/>
          </p:nvSpPr>
          <p:spPr bwMode="auto">
            <a:xfrm>
              <a:off x="1549400" y="879475"/>
              <a:ext cx="1065213" cy="1095375"/>
            </a:xfrm>
            <a:custGeom>
              <a:avLst/>
              <a:gdLst>
                <a:gd name="T0" fmla="*/ 33 w 371"/>
                <a:gd name="T1" fmla="*/ 170 h 379"/>
                <a:gd name="T2" fmla="*/ 0 w 371"/>
                <a:gd name="T3" fmla="*/ 170 h 379"/>
                <a:gd name="T4" fmla="*/ 0 w 371"/>
                <a:gd name="T5" fmla="*/ 106 h 379"/>
                <a:gd name="T6" fmla="*/ 33 w 371"/>
                <a:gd name="T7" fmla="*/ 106 h 379"/>
                <a:gd name="T8" fmla="*/ 33 w 371"/>
                <a:gd name="T9" fmla="*/ 88 h 379"/>
                <a:gd name="T10" fmla="*/ 55 w 371"/>
                <a:gd name="T11" fmla="*/ 21 h 379"/>
                <a:gd name="T12" fmla="*/ 118 w 371"/>
                <a:gd name="T13" fmla="*/ 0 h 379"/>
                <a:gd name="T14" fmla="*/ 174 w 371"/>
                <a:gd name="T15" fmla="*/ 7 h 379"/>
                <a:gd name="T16" fmla="*/ 174 w 371"/>
                <a:gd name="T17" fmla="*/ 72 h 379"/>
                <a:gd name="T18" fmla="*/ 138 w 371"/>
                <a:gd name="T19" fmla="*/ 66 h 379"/>
                <a:gd name="T20" fmla="*/ 110 w 371"/>
                <a:gd name="T21" fmla="*/ 95 h 379"/>
                <a:gd name="T22" fmla="*/ 110 w 371"/>
                <a:gd name="T23" fmla="*/ 106 h 379"/>
                <a:gd name="T24" fmla="*/ 173 w 371"/>
                <a:gd name="T25" fmla="*/ 106 h 379"/>
                <a:gd name="T26" fmla="*/ 173 w 371"/>
                <a:gd name="T27" fmla="*/ 170 h 379"/>
                <a:gd name="T28" fmla="*/ 111 w 371"/>
                <a:gd name="T29" fmla="*/ 170 h 379"/>
                <a:gd name="T30" fmla="*/ 111 w 371"/>
                <a:gd name="T31" fmla="*/ 379 h 379"/>
                <a:gd name="T32" fmla="*/ 33 w 371"/>
                <a:gd name="T33" fmla="*/ 379 h 379"/>
                <a:gd name="T34" fmla="*/ 33 w 371"/>
                <a:gd name="T35" fmla="*/ 170 h 379"/>
                <a:gd name="T36" fmla="*/ 230 w 371"/>
                <a:gd name="T37" fmla="*/ 170 h 379"/>
                <a:gd name="T38" fmla="*/ 197 w 371"/>
                <a:gd name="T39" fmla="*/ 170 h 379"/>
                <a:gd name="T40" fmla="*/ 197 w 371"/>
                <a:gd name="T41" fmla="*/ 106 h 379"/>
                <a:gd name="T42" fmla="*/ 230 w 371"/>
                <a:gd name="T43" fmla="*/ 106 h 379"/>
                <a:gd name="T44" fmla="*/ 230 w 371"/>
                <a:gd name="T45" fmla="*/ 88 h 379"/>
                <a:gd name="T46" fmla="*/ 252 w 371"/>
                <a:gd name="T47" fmla="*/ 21 h 379"/>
                <a:gd name="T48" fmla="*/ 315 w 371"/>
                <a:gd name="T49" fmla="*/ 0 h 379"/>
                <a:gd name="T50" fmla="*/ 371 w 371"/>
                <a:gd name="T51" fmla="*/ 7 h 379"/>
                <a:gd name="T52" fmla="*/ 371 w 371"/>
                <a:gd name="T53" fmla="*/ 72 h 379"/>
                <a:gd name="T54" fmla="*/ 335 w 371"/>
                <a:gd name="T55" fmla="*/ 66 h 379"/>
                <a:gd name="T56" fmla="*/ 307 w 371"/>
                <a:gd name="T57" fmla="*/ 95 h 379"/>
                <a:gd name="T58" fmla="*/ 307 w 371"/>
                <a:gd name="T59" fmla="*/ 106 h 379"/>
                <a:gd name="T60" fmla="*/ 370 w 371"/>
                <a:gd name="T61" fmla="*/ 106 h 379"/>
                <a:gd name="T62" fmla="*/ 370 w 371"/>
                <a:gd name="T63" fmla="*/ 170 h 379"/>
                <a:gd name="T64" fmla="*/ 308 w 371"/>
                <a:gd name="T65" fmla="*/ 170 h 379"/>
                <a:gd name="T66" fmla="*/ 308 w 371"/>
                <a:gd name="T67" fmla="*/ 379 h 379"/>
                <a:gd name="T68" fmla="*/ 230 w 371"/>
                <a:gd name="T69" fmla="*/ 379 h 379"/>
                <a:gd name="T70" fmla="*/ 230 w 371"/>
                <a:gd name="T71" fmla="*/ 170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379">
                  <a:moveTo>
                    <a:pt x="33" y="170"/>
                  </a:moveTo>
                  <a:cubicBezTo>
                    <a:pt x="0" y="170"/>
                    <a:pt x="0" y="170"/>
                    <a:pt x="0" y="170"/>
                  </a:cubicBezTo>
                  <a:cubicBezTo>
                    <a:pt x="0" y="106"/>
                    <a:pt x="0" y="106"/>
                    <a:pt x="0" y="106"/>
                  </a:cubicBezTo>
                  <a:cubicBezTo>
                    <a:pt x="33" y="106"/>
                    <a:pt x="33" y="106"/>
                    <a:pt x="33" y="106"/>
                  </a:cubicBezTo>
                  <a:cubicBezTo>
                    <a:pt x="33" y="88"/>
                    <a:pt x="33" y="88"/>
                    <a:pt x="33" y="88"/>
                  </a:cubicBezTo>
                  <a:cubicBezTo>
                    <a:pt x="33" y="58"/>
                    <a:pt x="41" y="36"/>
                    <a:pt x="55" y="21"/>
                  </a:cubicBezTo>
                  <a:cubicBezTo>
                    <a:pt x="69" y="7"/>
                    <a:pt x="91" y="0"/>
                    <a:pt x="118" y="0"/>
                  </a:cubicBezTo>
                  <a:cubicBezTo>
                    <a:pt x="143" y="0"/>
                    <a:pt x="160" y="3"/>
                    <a:pt x="174" y="7"/>
                  </a:cubicBezTo>
                  <a:cubicBezTo>
                    <a:pt x="174" y="72"/>
                    <a:pt x="174" y="72"/>
                    <a:pt x="174" y="72"/>
                  </a:cubicBezTo>
                  <a:cubicBezTo>
                    <a:pt x="163" y="68"/>
                    <a:pt x="152" y="66"/>
                    <a:pt x="138" y="66"/>
                  </a:cubicBezTo>
                  <a:cubicBezTo>
                    <a:pt x="120" y="66"/>
                    <a:pt x="110" y="75"/>
                    <a:pt x="110" y="95"/>
                  </a:cubicBezTo>
                  <a:cubicBezTo>
                    <a:pt x="110" y="106"/>
                    <a:pt x="110" y="106"/>
                    <a:pt x="110" y="106"/>
                  </a:cubicBezTo>
                  <a:cubicBezTo>
                    <a:pt x="173" y="106"/>
                    <a:pt x="173" y="106"/>
                    <a:pt x="173" y="106"/>
                  </a:cubicBezTo>
                  <a:cubicBezTo>
                    <a:pt x="173" y="170"/>
                    <a:pt x="173" y="170"/>
                    <a:pt x="173" y="170"/>
                  </a:cubicBezTo>
                  <a:cubicBezTo>
                    <a:pt x="111" y="170"/>
                    <a:pt x="111" y="170"/>
                    <a:pt x="111" y="170"/>
                  </a:cubicBezTo>
                  <a:cubicBezTo>
                    <a:pt x="111" y="379"/>
                    <a:pt x="111" y="379"/>
                    <a:pt x="111" y="379"/>
                  </a:cubicBezTo>
                  <a:cubicBezTo>
                    <a:pt x="33" y="379"/>
                    <a:pt x="33" y="379"/>
                    <a:pt x="33" y="379"/>
                  </a:cubicBezTo>
                  <a:lnTo>
                    <a:pt x="33" y="170"/>
                  </a:lnTo>
                  <a:close/>
                  <a:moveTo>
                    <a:pt x="230" y="170"/>
                  </a:moveTo>
                  <a:cubicBezTo>
                    <a:pt x="197" y="170"/>
                    <a:pt x="197" y="170"/>
                    <a:pt x="197" y="170"/>
                  </a:cubicBezTo>
                  <a:cubicBezTo>
                    <a:pt x="197" y="106"/>
                    <a:pt x="197" y="106"/>
                    <a:pt x="197" y="106"/>
                  </a:cubicBezTo>
                  <a:cubicBezTo>
                    <a:pt x="230" y="106"/>
                    <a:pt x="230" y="106"/>
                    <a:pt x="230" y="106"/>
                  </a:cubicBezTo>
                  <a:cubicBezTo>
                    <a:pt x="230" y="88"/>
                    <a:pt x="230" y="88"/>
                    <a:pt x="230" y="88"/>
                  </a:cubicBezTo>
                  <a:cubicBezTo>
                    <a:pt x="230" y="58"/>
                    <a:pt x="237" y="36"/>
                    <a:pt x="252" y="21"/>
                  </a:cubicBezTo>
                  <a:cubicBezTo>
                    <a:pt x="266" y="7"/>
                    <a:pt x="287" y="0"/>
                    <a:pt x="315" y="0"/>
                  </a:cubicBezTo>
                  <a:cubicBezTo>
                    <a:pt x="340" y="0"/>
                    <a:pt x="356" y="3"/>
                    <a:pt x="371" y="7"/>
                  </a:cubicBezTo>
                  <a:cubicBezTo>
                    <a:pt x="371" y="72"/>
                    <a:pt x="371" y="72"/>
                    <a:pt x="371" y="72"/>
                  </a:cubicBezTo>
                  <a:cubicBezTo>
                    <a:pt x="359" y="68"/>
                    <a:pt x="349" y="66"/>
                    <a:pt x="335" y="66"/>
                  </a:cubicBezTo>
                  <a:cubicBezTo>
                    <a:pt x="317" y="66"/>
                    <a:pt x="307" y="75"/>
                    <a:pt x="307" y="95"/>
                  </a:cubicBezTo>
                  <a:cubicBezTo>
                    <a:pt x="307" y="106"/>
                    <a:pt x="307" y="106"/>
                    <a:pt x="307" y="106"/>
                  </a:cubicBezTo>
                  <a:cubicBezTo>
                    <a:pt x="370" y="106"/>
                    <a:pt x="370" y="106"/>
                    <a:pt x="370" y="106"/>
                  </a:cubicBezTo>
                  <a:cubicBezTo>
                    <a:pt x="370" y="170"/>
                    <a:pt x="370" y="170"/>
                    <a:pt x="370" y="170"/>
                  </a:cubicBezTo>
                  <a:cubicBezTo>
                    <a:pt x="308" y="170"/>
                    <a:pt x="308" y="170"/>
                    <a:pt x="308" y="170"/>
                  </a:cubicBezTo>
                  <a:cubicBezTo>
                    <a:pt x="308" y="379"/>
                    <a:pt x="308" y="379"/>
                    <a:pt x="308" y="379"/>
                  </a:cubicBezTo>
                  <a:cubicBezTo>
                    <a:pt x="230" y="379"/>
                    <a:pt x="230" y="379"/>
                    <a:pt x="230" y="379"/>
                  </a:cubicBezTo>
                  <a:lnTo>
                    <a:pt x="230" y="17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7" name="Freeform 18"/>
            <p:cNvSpPr>
              <a:spLocks noEditPoints="1"/>
            </p:cNvSpPr>
            <p:nvPr userDrawn="1"/>
          </p:nvSpPr>
          <p:spPr bwMode="auto">
            <a:xfrm>
              <a:off x="2622550" y="1162050"/>
              <a:ext cx="777875"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7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4 w 271"/>
                <a:gd name="T23" fmla="*/ 122 h 287"/>
                <a:gd name="T24" fmla="*/ 136 w 271"/>
                <a:gd name="T25" fmla="*/ 63 h 287"/>
                <a:gd name="T26" fmla="*/ 76 w 271"/>
                <a:gd name="T27" fmla="*/ 122 h 287"/>
                <a:gd name="T28" fmla="*/ 194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8" y="0"/>
                    <a:pt x="271" y="72"/>
                    <a:pt x="271" y="150"/>
                  </a:cubicBezTo>
                  <a:cubicBezTo>
                    <a:pt x="271" y="156"/>
                    <a:pt x="270" y="163"/>
                    <a:pt x="270" y="170"/>
                  </a:cubicBezTo>
                  <a:cubicBezTo>
                    <a:pt x="77" y="170"/>
                    <a:pt x="77" y="170"/>
                    <a:pt x="77" y="170"/>
                  </a:cubicBezTo>
                  <a:cubicBezTo>
                    <a:pt x="85" y="206"/>
                    <a:pt x="110" y="225"/>
                    <a:pt x="145" y="225"/>
                  </a:cubicBezTo>
                  <a:cubicBezTo>
                    <a:pt x="171" y="225"/>
                    <a:pt x="190" y="216"/>
                    <a:pt x="212" y="196"/>
                  </a:cubicBezTo>
                  <a:cubicBezTo>
                    <a:pt x="257" y="236"/>
                    <a:pt x="257" y="236"/>
                    <a:pt x="257" y="236"/>
                  </a:cubicBezTo>
                  <a:cubicBezTo>
                    <a:pt x="231" y="268"/>
                    <a:pt x="194" y="287"/>
                    <a:pt x="144" y="287"/>
                  </a:cubicBezTo>
                  <a:cubicBezTo>
                    <a:pt x="61" y="287"/>
                    <a:pt x="0" y="229"/>
                    <a:pt x="0" y="145"/>
                  </a:cubicBezTo>
                  <a:close/>
                  <a:moveTo>
                    <a:pt x="194" y="122"/>
                  </a:moveTo>
                  <a:cubicBezTo>
                    <a:pt x="190" y="87"/>
                    <a:pt x="169" y="63"/>
                    <a:pt x="136" y="63"/>
                  </a:cubicBezTo>
                  <a:cubicBezTo>
                    <a:pt x="104" y="63"/>
                    <a:pt x="83" y="86"/>
                    <a:pt x="76" y="122"/>
                  </a:cubicBezTo>
                  <a:lnTo>
                    <a:pt x="194"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8" name="Freeform 19"/>
            <p:cNvSpPr>
              <a:spLocks/>
            </p:cNvSpPr>
            <p:nvPr userDrawn="1"/>
          </p:nvSpPr>
          <p:spPr bwMode="auto">
            <a:xfrm>
              <a:off x="3506788" y="1157288"/>
              <a:ext cx="476250" cy="817563"/>
            </a:xfrm>
            <a:custGeom>
              <a:avLst/>
              <a:gdLst>
                <a:gd name="T0" fmla="*/ 0 w 166"/>
                <a:gd name="T1" fmla="*/ 7 h 283"/>
                <a:gd name="T2" fmla="*/ 78 w 166"/>
                <a:gd name="T3" fmla="*/ 7 h 283"/>
                <a:gd name="T4" fmla="*/ 78 w 166"/>
                <a:gd name="T5" fmla="*/ 63 h 283"/>
                <a:gd name="T6" fmla="*/ 166 w 166"/>
                <a:gd name="T7" fmla="*/ 2 h 283"/>
                <a:gd name="T8" fmla="*/ 166 w 166"/>
                <a:gd name="T9" fmla="*/ 84 h 283"/>
                <a:gd name="T10" fmla="*/ 162 w 166"/>
                <a:gd name="T11" fmla="*/ 84 h 283"/>
                <a:gd name="T12" fmla="*/ 78 w 166"/>
                <a:gd name="T13" fmla="*/ 181 h 283"/>
                <a:gd name="T14" fmla="*/ 78 w 166"/>
                <a:gd name="T15" fmla="*/ 283 h 283"/>
                <a:gd name="T16" fmla="*/ 0 w 166"/>
                <a:gd name="T17" fmla="*/ 283 h 283"/>
                <a:gd name="T18" fmla="*/ 0 w 166"/>
                <a:gd name="T19" fmla="*/ 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283">
                  <a:moveTo>
                    <a:pt x="0" y="7"/>
                  </a:moveTo>
                  <a:cubicBezTo>
                    <a:pt x="78" y="7"/>
                    <a:pt x="78" y="7"/>
                    <a:pt x="78" y="7"/>
                  </a:cubicBezTo>
                  <a:cubicBezTo>
                    <a:pt x="78" y="63"/>
                    <a:pt x="78" y="63"/>
                    <a:pt x="78" y="63"/>
                  </a:cubicBezTo>
                  <a:cubicBezTo>
                    <a:pt x="94" y="25"/>
                    <a:pt x="120" y="0"/>
                    <a:pt x="166" y="2"/>
                  </a:cubicBezTo>
                  <a:cubicBezTo>
                    <a:pt x="166" y="84"/>
                    <a:pt x="166" y="84"/>
                    <a:pt x="166" y="84"/>
                  </a:cubicBezTo>
                  <a:cubicBezTo>
                    <a:pt x="162" y="84"/>
                    <a:pt x="162" y="84"/>
                    <a:pt x="162" y="84"/>
                  </a:cubicBezTo>
                  <a:cubicBezTo>
                    <a:pt x="110" y="84"/>
                    <a:pt x="78" y="115"/>
                    <a:pt x="78" y="181"/>
                  </a:cubicBezTo>
                  <a:cubicBezTo>
                    <a:pt x="78" y="283"/>
                    <a:pt x="78" y="283"/>
                    <a:pt x="78" y="283"/>
                  </a:cubicBezTo>
                  <a:cubicBezTo>
                    <a:pt x="0" y="283"/>
                    <a:pt x="0" y="283"/>
                    <a:pt x="0" y="283"/>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69" name="Freeform 20"/>
            <p:cNvSpPr>
              <a:spLocks noEditPoints="1"/>
            </p:cNvSpPr>
            <p:nvPr userDrawn="1"/>
          </p:nvSpPr>
          <p:spPr bwMode="auto">
            <a:xfrm>
              <a:off x="4005263" y="1162050"/>
              <a:ext cx="777875"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7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4 w 271"/>
                <a:gd name="T23" fmla="*/ 122 h 287"/>
                <a:gd name="T24" fmla="*/ 136 w 271"/>
                <a:gd name="T25" fmla="*/ 63 h 287"/>
                <a:gd name="T26" fmla="*/ 76 w 271"/>
                <a:gd name="T27" fmla="*/ 122 h 287"/>
                <a:gd name="T28" fmla="*/ 194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8" y="0"/>
                    <a:pt x="271" y="72"/>
                    <a:pt x="271" y="150"/>
                  </a:cubicBezTo>
                  <a:cubicBezTo>
                    <a:pt x="271" y="156"/>
                    <a:pt x="270" y="163"/>
                    <a:pt x="270" y="170"/>
                  </a:cubicBezTo>
                  <a:cubicBezTo>
                    <a:pt x="77" y="170"/>
                    <a:pt x="77" y="170"/>
                    <a:pt x="77" y="170"/>
                  </a:cubicBezTo>
                  <a:cubicBezTo>
                    <a:pt x="85" y="206"/>
                    <a:pt x="110" y="225"/>
                    <a:pt x="145" y="225"/>
                  </a:cubicBezTo>
                  <a:cubicBezTo>
                    <a:pt x="171" y="225"/>
                    <a:pt x="190" y="216"/>
                    <a:pt x="212" y="196"/>
                  </a:cubicBezTo>
                  <a:cubicBezTo>
                    <a:pt x="257" y="236"/>
                    <a:pt x="257" y="236"/>
                    <a:pt x="257" y="236"/>
                  </a:cubicBezTo>
                  <a:cubicBezTo>
                    <a:pt x="231" y="268"/>
                    <a:pt x="194" y="287"/>
                    <a:pt x="144" y="287"/>
                  </a:cubicBezTo>
                  <a:cubicBezTo>
                    <a:pt x="61" y="287"/>
                    <a:pt x="0" y="229"/>
                    <a:pt x="0" y="145"/>
                  </a:cubicBezTo>
                  <a:close/>
                  <a:moveTo>
                    <a:pt x="194" y="122"/>
                  </a:moveTo>
                  <a:cubicBezTo>
                    <a:pt x="190" y="87"/>
                    <a:pt x="169" y="63"/>
                    <a:pt x="136" y="63"/>
                  </a:cubicBezTo>
                  <a:cubicBezTo>
                    <a:pt x="104" y="63"/>
                    <a:pt x="83" y="86"/>
                    <a:pt x="76" y="122"/>
                  </a:cubicBezTo>
                  <a:lnTo>
                    <a:pt x="194"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0" name="Freeform 21"/>
            <p:cNvSpPr>
              <a:spLocks/>
            </p:cNvSpPr>
            <p:nvPr userDrawn="1"/>
          </p:nvSpPr>
          <p:spPr bwMode="auto">
            <a:xfrm>
              <a:off x="4889500" y="1162050"/>
              <a:ext cx="725488" cy="812800"/>
            </a:xfrm>
            <a:custGeom>
              <a:avLst/>
              <a:gdLst>
                <a:gd name="T0" fmla="*/ 0 w 253"/>
                <a:gd name="T1" fmla="*/ 5 h 281"/>
                <a:gd name="T2" fmla="*/ 78 w 253"/>
                <a:gd name="T3" fmla="*/ 5 h 281"/>
                <a:gd name="T4" fmla="*/ 78 w 253"/>
                <a:gd name="T5" fmla="*/ 44 h 281"/>
                <a:gd name="T6" fmla="*/ 159 w 253"/>
                <a:gd name="T7" fmla="*/ 0 h 281"/>
                <a:gd name="T8" fmla="*/ 253 w 253"/>
                <a:gd name="T9" fmla="*/ 102 h 281"/>
                <a:gd name="T10" fmla="*/ 253 w 253"/>
                <a:gd name="T11" fmla="*/ 281 h 281"/>
                <a:gd name="T12" fmla="*/ 175 w 253"/>
                <a:gd name="T13" fmla="*/ 281 h 281"/>
                <a:gd name="T14" fmla="*/ 175 w 253"/>
                <a:gd name="T15" fmla="*/ 127 h 281"/>
                <a:gd name="T16" fmla="*/ 127 w 253"/>
                <a:gd name="T17" fmla="*/ 71 h 281"/>
                <a:gd name="T18" fmla="*/ 78 w 253"/>
                <a:gd name="T19" fmla="*/ 127 h 281"/>
                <a:gd name="T20" fmla="*/ 78 w 253"/>
                <a:gd name="T21" fmla="*/ 281 h 281"/>
                <a:gd name="T22" fmla="*/ 0 w 253"/>
                <a:gd name="T23" fmla="*/ 281 h 281"/>
                <a:gd name="T24" fmla="*/ 0 w 253"/>
                <a:gd name="T25" fmla="*/ 5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1">
                  <a:moveTo>
                    <a:pt x="0" y="5"/>
                  </a:moveTo>
                  <a:cubicBezTo>
                    <a:pt x="78" y="5"/>
                    <a:pt x="78" y="5"/>
                    <a:pt x="78" y="5"/>
                  </a:cubicBezTo>
                  <a:cubicBezTo>
                    <a:pt x="78" y="44"/>
                    <a:pt x="78" y="44"/>
                    <a:pt x="78" y="44"/>
                  </a:cubicBezTo>
                  <a:cubicBezTo>
                    <a:pt x="96" y="21"/>
                    <a:pt x="120" y="0"/>
                    <a:pt x="159" y="0"/>
                  </a:cubicBezTo>
                  <a:cubicBezTo>
                    <a:pt x="218" y="0"/>
                    <a:pt x="253" y="39"/>
                    <a:pt x="253" y="102"/>
                  </a:cubicBezTo>
                  <a:cubicBezTo>
                    <a:pt x="253" y="281"/>
                    <a:pt x="253" y="281"/>
                    <a:pt x="253" y="281"/>
                  </a:cubicBezTo>
                  <a:cubicBezTo>
                    <a:pt x="175" y="281"/>
                    <a:pt x="175" y="281"/>
                    <a:pt x="175" y="281"/>
                  </a:cubicBezTo>
                  <a:cubicBezTo>
                    <a:pt x="175" y="127"/>
                    <a:pt x="175" y="127"/>
                    <a:pt x="175" y="127"/>
                  </a:cubicBezTo>
                  <a:cubicBezTo>
                    <a:pt x="175" y="90"/>
                    <a:pt x="157" y="71"/>
                    <a:pt x="127" y="71"/>
                  </a:cubicBezTo>
                  <a:cubicBezTo>
                    <a:pt x="97" y="71"/>
                    <a:pt x="78" y="90"/>
                    <a:pt x="78" y="127"/>
                  </a:cubicBezTo>
                  <a:cubicBezTo>
                    <a:pt x="78" y="281"/>
                    <a:pt x="78" y="281"/>
                    <a:pt x="78" y="281"/>
                  </a:cubicBezTo>
                  <a:cubicBezTo>
                    <a:pt x="0" y="281"/>
                    <a:pt x="0" y="281"/>
                    <a:pt x="0" y="281"/>
                  </a:cubicBez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1" name="Freeform 22"/>
            <p:cNvSpPr>
              <a:spLocks/>
            </p:cNvSpPr>
            <p:nvPr userDrawn="1"/>
          </p:nvSpPr>
          <p:spPr bwMode="auto">
            <a:xfrm>
              <a:off x="5692775"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7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7" y="282"/>
                  </a:cubicBezTo>
                  <a:cubicBezTo>
                    <a:pt x="151" y="282"/>
                    <a:pt x="164" y="278"/>
                    <a:pt x="175" y="272"/>
                  </a:cubicBezTo>
                  <a:cubicBezTo>
                    <a:pt x="175" y="335"/>
                    <a:pt x="175" y="335"/>
                    <a:pt x="175" y="335"/>
                  </a:cubicBezTo>
                  <a:cubicBezTo>
                    <a:pt x="159" y="345"/>
                    <a:pt x="140" y="351"/>
                    <a:pt x="113" y="351"/>
                  </a:cubicBezTo>
                  <a:cubicBezTo>
                    <a:pt x="66" y="351"/>
                    <a:pt x="33" y="332"/>
                    <a:pt x="33"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2" name="Freeform 23"/>
            <p:cNvSpPr>
              <a:spLocks noEditPoints="1"/>
            </p:cNvSpPr>
            <p:nvPr userDrawn="1"/>
          </p:nvSpPr>
          <p:spPr bwMode="auto">
            <a:xfrm>
              <a:off x="6694488" y="887413"/>
              <a:ext cx="234950" cy="1087438"/>
            </a:xfrm>
            <a:custGeom>
              <a:avLst/>
              <a:gdLst>
                <a:gd name="T0" fmla="*/ 0 w 148"/>
                <a:gd name="T1" fmla="*/ 0 h 685"/>
                <a:gd name="T2" fmla="*/ 148 w 148"/>
                <a:gd name="T3" fmla="*/ 0 h 685"/>
                <a:gd name="T4" fmla="*/ 148 w 148"/>
                <a:gd name="T5" fmla="*/ 128 h 685"/>
                <a:gd name="T6" fmla="*/ 0 w 148"/>
                <a:gd name="T7" fmla="*/ 128 h 685"/>
                <a:gd name="T8" fmla="*/ 0 w 148"/>
                <a:gd name="T9" fmla="*/ 0 h 685"/>
                <a:gd name="T10" fmla="*/ 3 w 148"/>
                <a:gd name="T11" fmla="*/ 182 h 685"/>
                <a:gd name="T12" fmla="*/ 144 w 148"/>
                <a:gd name="T13" fmla="*/ 182 h 685"/>
                <a:gd name="T14" fmla="*/ 144 w 148"/>
                <a:gd name="T15" fmla="*/ 685 h 685"/>
                <a:gd name="T16" fmla="*/ 3 w 148"/>
                <a:gd name="T17" fmla="*/ 685 h 685"/>
                <a:gd name="T18" fmla="*/ 3 w 148"/>
                <a:gd name="T19" fmla="*/ 182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685">
                  <a:moveTo>
                    <a:pt x="0" y="0"/>
                  </a:moveTo>
                  <a:lnTo>
                    <a:pt x="148" y="0"/>
                  </a:lnTo>
                  <a:lnTo>
                    <a:pt x="148" y="128"/>
                  </a:lnTo>
                  <a:lnTo>
                    <a:pt x="0" y="128"/>
                  </a:lnTo>
                  <a:lnTo>
                    <a:pt x="0" y="0"/>
                  </a:lnTo>
                  <a:close/>
                  <a:moveTo>
                    <a:pt x="3" y="182"/>
                  </a:moveTo>
                  <a:lnTo>
                    <a:pt x="144" y="182"/>
                  </a:lnTo>
                  <a:lnTo>
                    <a:pt x="144" y="685"/>
                  </a:lnTo>
                  <a:lnTo>
                    <a:pt x="3" y="685"/>
                  </a:lnTo>
                  <a:lnTo>
                    <a:pt x="3" y="1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3" name="Freeform 24"/>
            <p:cNvSpPr>
              <a:spLocks/>
            </p:cNvSpPr>
            <p:nvPr userDrawn="1"/>
          </p:nvSpPr>
          <p:spPr bwMode="auto">
            <a:xfrm>
              <a:off x="7013575" y="1165225"/>
              <a:ext cx="644525" cy="823913"/>
            </a:xfrm>
            <a:custGeom>
              <a:avLst/>
              <a:gdLst>
                <a:gd name="T0" fmla="*/ 0 w 225"/>
                <a:gd name="T1" fmla="*/ 244 h 285"/>
                <a:gd name="T2" fmla="*/ 34 w 225"/>
                <a:gd name="T3" fmla="*/ 192 h 285"/>
                <a:gd name="T4" fmla="*/ 121 w 225"/>
                <a:gd name="T5" fmla="*/ 225 h 285"/>
                <a:gd name="T6" fmla="*/ 154 w 225"/>
                <a:gd name="T7" fmla="*/ 205 h 285"/>
                <a:gd name="T8" fmla="*/ 154 w 225"/>
                <a:gd name="T9" fmla="*/ 203 h 285"/>
                <a:gd name="T10" fmla="*/ 97 w 225"/>
                <a:gd name="T11" fmla="*/ 172 h 285"/>
                <a:gd name="T12" fmla="*/ 14 w 225"/>
                <a:gd name="T13" fmla="*/ 89 h 285"/>
                <a:gd name="T14" fmla="*/ 14 w 225"/>
                <a:gd name="T15" fmla="*/ 88 h 285"/>
                <a:gd name="T16" fmla="*/ 115 w 225"/>
                <a:gd name="T17" fmla="*/ 0 h 285"/>
                <a:gd name="T18" fmla="*/ 218 w 225"/>
                <a:gd name="T19" fmla="*/ 32 h 285"/>
                <a:gd name="T20" fmla="*/ 188 w 225"/>
                <a:gd name="T21" fmla="*/ 86 h 285"/>
                <a:gd name="T22" fmla="*/ 114 w 225"/>
                <a:gd name="T23" fmla="*/ 60 h 285"/>
                <a:gd name="T24" fmla="*/ 85 w 225"/>
                <a:gd name="T25" fmla="*/ 79 h 285"/>
                <a:gd name="T26" fmla="*/ 85 w 225"/>
                <a:gd name="T27" fmla="*/ 80 h 285"/>
                <a:gd name="T28" fmla="*/ 141 w 225"/>
                <a:gd name="T29" fmla="*/ 113 h 285"/>
                <a:gd name="T30" fmla="*/ 225 w 225"/>
                <a:gd name="T31" fmla="*/ 195 h 285"/>
                <a:gd name="T32" fmla="*/ 225 w 225"/>
                <a:gd name="T33" fmla="*/ 196 h 285"/>
                <a:gd name="T34" fmla="*/ 119 w 225"/>
                <a:gd name="T35" fmla="*/ 285 h 285"/>
                <a:gd name="T36" fmla="*/ 0 w 225"/>
                <a:gd name="T37" fmla="*/ 244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5" h="285">
                  <a:moveTo>
                    <a:pt x="0" y="244"/>
                  </a:moveTo>
                  <a:cubicBezTo>
                    <a:pt x="34" y="192"/>
                    <a:pt x="34" y="192"/>
                    <a:pt x="34" y="192"/>
                  </a:cubicBezTo>
                  <a:cubicBezTo>
                    <a:pt x="64" y="214"/>
                    <a:pt x="95" y="225"/>
                    <a:pt x="121" y="225"/>
                  </a:cubicBezTo>
                  <a:cubicBezTo>
                    <a:pt x="144" y="225"/>
                    <a:pt x="154" y="217"/>
                    <a:pt x="154" y="205"/>
                  </a:cubicBezTo>
                  <a:cubicBezTo>
                    <a:pt x="154" y="203"/>
                    <a:pt x="154" y="203"/>
                    <a:pt x="154" y="203"/>
                  </a:cubicBezTo>
                  <a:cubicBezTo>
                    <a:pt x="154" y="186"/>
                    <a:pt x="127" y="181"/>
                    <a:pt x="97" y="172"/>
                  </a:cubicBezTo>
                  <a:cubicBezTo>
                    <a:pt x="58" y="160"/>
                    <a:pt x="14" y="142"/>
                    <a:pt x="14" y="89"/>
                  </a:cubicBezTo>
                  <a:cubicBezTo>
                    <a:pt x="14" y="88"/>
                    <a:pt x="14" y="88"/>
                    <a:pt x="14" y="88"/>
                  </a:cubicBezTo>
                  <a:cubicBezTo>
                    <a:pt x="14" y="31"/>
                    <a:pt x="60" y="0"/>
                    <a:pt x="115" y="0"/>
                  </a:cubicBezTo>
                  <a:cubicBezTo>
                    <a:pt x="150" y="0"/>
                    <a:pt x="188" y="12"/>
                    <a:pt x="218" y="32"/>
                  </a:cubicBezTo>
                  <a:cubicBezTo>
                    <a:pt x="188" y="86"/>
                    <a:pt x="188" y="86"/>
                    <a:pt x="188" y="86"/>
                  </a:cubicBezTo>
                  <a:cubicBezTo>
                    <a:pt x="161" y="70"/>
                    <a:pt x="134" y="60"/>
                    <a:pt x="114" y="60"/>
                  </a:cubicBezTo>
                  <a:cubicBezTo>
                    <a:pt x="95" y="60"/>
                    <a:pt x="85" y="69"/>
                    <a:pt x="85" y="79"/>
                  </a:cubicBezTo>
                  <a:cubicBezTo>
                    <a:pt x="85" y="80"/>
                    <a:pt x="85" y="80"/>
                    <a:pt x="85" y="80"/>
                  </a:cubicBezTo>
                  <a:cubicBezTo>
                    <a:pt x="85" y="96"/>
                    <a:pt x="111" y="103"/>
                    <a:pt x="141" y="113"/>
                  </a:cubicBezTo>
                  <a:cubicBezTo>
                    <a:pt x="180" y="126"/>
                    <a:pt x="225" y="145"/>
                    <a:pt x="225" y="195"/>
                  </a:cubicBezTo>
                  <a:cubicBezTo>
                    <a:pt x="225" y="196"/>
                    <a:pt x="225" y="196"/>
                    <a:pt x="225" y="196"/>
                  </a:cubicBezTo>
                  <a:cubicBezTo>
                    <a:pt x="225" y="258"/>
                    <a:pt x="179" y="285"/>
                    <a:pt x="119" y="285"/>
                  </a:cubicBezTo>
                  <a:cubicBezTo>
                    <a:pt x="80" y="285"/>
                    <a:pt x="37" y="272"/>
                    <a:pt x="0"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4" name="Freeform 25"/>
            <p:cNvSpPr>
              <a:spLocks noEditPoints="1"/>
            </p:cNvSpPr>
            <p:nvPr userDrawn="1"/>
          </p:nvSpPr>
          <p:spPr bwMode="auto">
            <a:xfrm>
              <a:off x="8143875" y="887413"/>
              <a:ext cx="831850" cy="1101725"/>
            </a:xfrm>
            <a:custGeom>
              <a:avLst/>
              <a:gdLst>
                <a:gd name="T0" fmla="*/ 78 w 290"/>
                <a:gd name="T1" fmla="*/ 340 h 381"/>
                <a:gd name="T2" fmla="*/ 78 w 290"/>
                <a:gd name="T3" fmla="*/ 376 h 381"/>
                <a:gd name="T4" fmla="*/ 0 w 290"/>
                <a:gd name="T5" fmla="*/ 376 h 381"/>
                <a:gd name="T6" fmla="*/ 0 w 290"/>
                <a:gd name="T7" fmla="*/ 0 h 381"/>
                <a:gd name="T8" fmla="*/ 78 w 290"/>
                <a:gd name="T9" fmla="*/ 0 h 381"/>
                <a:gd name="T10" fmla="*/ 78 w 290"/>
                <a:gd name="T11" fmla="*/ 140 h 381"/>
                <a:gd name="T12" fmla="*/ 164 w 290"/>
                <a:gd name="T13" fmla="*/ 95 h 381"/>
                <a:gd name="T14" fmla="*/ 290 w 290"/>
                <a:gd name="T15" fmla="*/ 238 h 381"/>
                <a:gd name="T16" fmla="*/ 290 w 290"/>
                <a:gd name="T17" fmla="*/ 239 h 381"/>
                <a:gd name="T18" fmla="*/ 164 w 290"/>
                <a:gd name="T19" fmla="*/ 381 h 381"/>
                <a:gd name="T20" fmla="*/ 78 w 290"/>
                <a:gd name="T21" fmla="*/ 340 h 381"/>
                <a:gd name="T22" fmla="*/ 212 w 290"/>
                <a:gd name="T23" fmla="*/ 239 h 381"/>
                <a:gd name="T24" fmla="*/ 212 w 290"/>
                <a:gd name="T25" fmla="*/ 238 h 381"/>
                <a:gd name="T26" fmla="*/ 144 w 290"/>
                <a:gd name="T27" fmla="*/ 161 h 381"/>
                <a:gd name="T28" fmla="*/ 77 w 290"/>
                <a:gd name="T29" fmla="*/ 238 h 381"/>
                <a:gd name="T30" fmla="*/ 77 w 290"/>
                <a:gd name="T31" fmla="*/ 239 h 381"/>
                <a:gd name="T32" fmla="*/ 144 w 290"/>
                <a:gd name="T33" fmla="*/ 315 h 381"/>
                <a:gd name="T34" fmla="*/ 212 w 290"/>
                <a:gd name="T35" fmla="*/ 239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381">
                  <a:moveTo>
                    <a:pt x="78" y="340"/>
                  </a:moveTo>
                  <a:cubicBezTo>
                    <a:pt x="78" y="376"/>
                    <a:pt x="78" y="376"/>
                    <a:pt x="78" y="376"/>
                  </a:cubicBezTo>
                  <a:cubicBezTo>
                    <a:pt x="0" y="376"/>
                    <a:pt x="0" y="376"/>
                    <a:pt x="0" y="376"/>
                  </a:cubicBezTo>
                  <a:cubicBezTo>
                    <a:pt x="0" y="0"/>
                    <a:pt x="0" y="0"/>
                    <a:pt x="0" y="0"/>
                  </a:cubicBezTo>
                  <a:cubicBezTo>
                    <a:pt x="78" y="0"/>
                    <a:pt x="78" y="0"/>
                    <a:pt x="78" y="0"/>
                  </a:cubicBezTo>
                  <a:cubicBezTo>
                    <a:pt x="78" y="140"/>
                    <a:pt x="78" y="140"/>
                    <a:pt x="78" y="140"/>
                  </a:cubicBezTo>
                  <a:cubicBezTo>
                    <a:pt x="97" y="114"/>
                    <a:pt x="123" y="95"/>
                    <a:pt x="164" y="95"/>
                  </a:cubicBezTo>
                  <a:cubicBezTo>
                    <a:pt x="229" y="95"/>
                    <a:pt x="290" y="145"/>
                    <a:pt x="290" y="238"/>
                  </a:cubicBezTo>
                  <a:cubicBezTo>
                    <a:pt x="290" y="239"/>
                    <a:pt x="290" y="239"/>
                    <a:pt x="290" y="239"/>
                  </a:cubicBezTo>
                  <a:cubicBezTo>
                    <a:pt x="290" y="331"/>
                    <a:pt x="230" y="381"/>
                    <a:pt x="164" y="381"/>
                  </a:cubicBezTo>
                  <a:cubicBezTo>
                    <a:pt x="122" y="381"/>
                    <a:pt x="97" y="362"/>
                    <a:pt x="78" y="340"/>
                  </a:cubicBezTo>
                  <a:close/>
                  <a:moveTo>
                    <a:pt x="212" y="239"/>
                  </a:moveTo>
                  <a:cubicBezTo>
                    <a:pt x="212" y="238"/>
                    <a:pt x="212" y="238"/>
                    <a:pt x="212" y="238"/>
                  </a:cubicBezTo>
                  <a:cubicBezTo>
                    <a:pt x="212" y="192"/>
                    <a:pt x="181" y="161"/>
                    <a:pt x="144" y="161"/>
                  </a:cubicBezTo>
                  <a:cubicBezTo>
                    <a:pt x="108" y="161"/>
                    <a:pt x="77" y="192"/>
                    <a:pt x="77" y="238"/>
                  </a:cubicBezTo>
                  <a:cubicBezTo>
                    <a:pt x="77" y="239"/>
                    <a:pt x="77" y="239"/>
                    <a:pt x="77" y="239"/>
                  </a:cubicBezTo>
                  <a:cubicBezTo>
                    <a:pt x="77" y="285"/>
                    <a:pt x="108" y="315"/>
                    <a:pt x="144" y="315"/>
                  </a:cubicBezTo>
                  <a:cubicBezTo>
                    <a:pt x="181" y="315"/>
                    <a:pt x="212" y="285"/>
                    <a:pt x="212" y="2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5" name="Freeform 26"/>
            <p:cNvSpPr>
              <a:spLocks noEditPoints="1"/>
            </p:cNvSpPr>
            <p:nvPr userDrawn="1"/>
          </p:nvSpPr>
          <p:spPr bwMode="auto">
            <a:xfrm>
              <a:off x="9040813" y="1162050"/>
              <a:ext cx="777875" cy="830263"/>
            </a:xfrm>
            <a:custGeom>
              <a:avLst/>
              <a:gdLst>
                <a:gd name="T0" fmla="*/ 0 w 271"/>
                <a:gd name="T1" fmla="*/ 145 h 287"/>
                <a:gd name="T2" fmla="*/ 0 w 271"/>
                <a:gd name="T3" fmla="*/ 144 h 287"/>
                <a:gd name="T4" fmla="*/ 137 w 271"/>
                <a:gd name="T5" fmla="*/ 0 h 287"/>
                <a:gd name="T6" fmla="*/ 271 w 271"/>
                <a:gd name="T7" fmla="*/ 150 h 287"/>
                <a:gd name="T8" fmla="*/ 270 w 271"/>
                <a:gd name="T9" fmla="*/ 170 h 287"/>
                <a:gd name="T10" fmla="*/ 78 w 271"/>
                <a:gd name="T11" fmla="*/ 170 h 287"/>
                <a:gd name="T12" fmla="*/ 146 w 271"/>
                <a:gd name="T13" fmla="*/ 225 h 287"/>
                <a:gd name="T14" fmla="*/ 213 w 271"/>
                <a:gd name="T15" fmla="*/ 196 h 287"/>
                <a:gd name="T16" fmla="*/ 257 w 271"/>
                <a:gd name="T17" fmla="*/ 236 h 287"/>
                <a:gd name="T18" fmla="*/ 145 w 271"/>
                <a:gd name="T19" fmla="*/ 287 h 287"/>
                <a:gd name="T20" fmla="*/ 0 w 271"/>
                <a:gd name="T21" fmla="*/ 145 h 287"/>
                <a:gd name="T22" fmla="*/ 195 w 271"/>
                <a:gd name="T23" fmla="*/ 122 h 287"/>
                <a:gd name="T24" fmla="*/ 137 w 271"/>
                <a:gd name="T25" fmla="*/ 63 h 287"/>
                <a:gd name="T26" fmla="*/ 77 w 271"/>
                <a:gd name="T27" fmla="*/ 122 h 287"/>
                <a:gd name="T28" fmla="*/ 195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7" y="0"/>
                    <a:pt x="137" y="0"/>
                  </a:cubicBezTo>
                  <a:cubicBezTo>
                    <a:pt x="229" y="0"/>
                    <a:pt x="271" y="72"/>
                    <a:pt x="271" y="150"/>
                  </a:cubicBezTo>
                  <a:cubicBezTo>
                    <a:pt x="271" y="156"/>
                    <a:pt x="271" y="163"/>
                    <a:pt x="270" y="170"/>
                  </a:cubicBezTo>
                  <a:cubicBezTo>
                    <a:pt x="78" y="170"/>
                    <a:pt x="78" y="170"/>
                    <a:pt x="78" y="170"/>
                  </a:cubicBezTo>
                  <a:cubicBezTo>
                    <a:pt x="86" y="206"/>
                    <a:pt x="111" y="225"/>
                    <a:pt x="146" y="225"/>
                  </a:cubicBezTo>
                  <a:cubicBezTo>
                    <a:pt x="172" y="225"/>
                    <a:pt x="191" y="216"/>
                    <a:pt x="213" y="196"/>
                  </a:cubicBezTo>
                  <a:cubicBezTo>
                    <a:pt x="257" y="236"/>
                    <a:pt x="257" y="236"/>
                    <a:pt x="257" y="236"/>
                  </a:cubicBezTo>
                  <a:cubicBezTo>
                    <a:pt x="232" y="268"/>
                    <a:pt x="195" y="287"/>
                    <a:pt x="145" y="287"/>
                  </a:cubicBezTo>
                  <a:cubicBezTo>
                    <a:pt x="62" y="287"/>
                    <a:pt x="0" y="229"/>
                    <a:pt x="0" y="145"/>
                  </a:cubicBezTo>
                  <a:close/>
                  <a:moveTo>
                    <a:pt x="195" y="122"/>
                  </a:moveTo>
                  <a:cubicBezTo>
                    <a:pt x="190" y="87"/>
                    <a:pt x="170" y="63"/>
                    <a:pt x="137" y="63"/>
                  </a:cubicBezTo>
                  <a:cubicBezTo>
                    <a:pt x="104" y="63"/>
                    <a:pt x="83" y="86"/>
                    <a:pt x="77" y="122"/>
                  </a:cubicBezTo>
                  <a:lnTo>
                    <a:pt x="195"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6" name="Freeform 27"/>
            <p:cNvSpPr>
              <a:spLocks/>
            </p:cNvSpPr>
            <p:nvPr userDrawn="1"/>
          </p:nvSpPr>
          <p:spPr bwMode="auto">
            <a:xfrm>
              <a:off x="9871075"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6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6" y="282"/>
                  </a:cubicBezTo>
                  <a:cubicBezTo>
                    <a:pt x="151" y="282"/>
                    <a:pt x="164" y="278"/>
                    <a:pt x="175" y="272"/>
                  </a:cubicBezTo>
                  <a:cubicBezTo>
                    <a:pt x="175" y="335"/>
                    <a:pt x="175" y="335"/>
                    <a:pt x="175" y="335"/>
                  </a:cubicBezTo>
                  <a:cubicBezTo>
                    <a:pt x="158" y="345"/>
                    <a:pt x="139" y="351"/>
                    <a:pt x="113" y="351"/>
                  </a:cubicBezTo>
                  <a:cubicBezTo>
                    <a:pt x="65" y="351"/>
                    <a:pt x="33" y="332"/>
                    <a:pt x="33"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7" name="Freeform 28"/>
            <p:cNvSpPr>
              <a:spLocks/>
            </p:cNvSpPr>
            <p:nvPr userDrawn="1"/>
          </p:nvSpPr>
          <p:spPr bwMode="auto">
            <a:xfrm>
              <a:off x="10425113" y="974725"/>
              <a:ext cx="504825" cy="1014413"/>
            </a:xfrm>
            <a:custGeom>
              <a:avLst/>
              <a:gdLst>
                <a:gd name="T0" fmla="*/ 33 w 176"/>
                <a:gd name="T1" fmla="*/ 268 h 351"/>
                <a:gd name="T2" fmla="*/ 33 w 176"/>
                <a:gd name="T3" fmla="*/ 137 h 351"/>
                <a:gd name="T4" fmla="*/ 0 w 176"/>
                <a:gd name="T5" fmla="*/ 137 h 351"/>
                <a:gd name="T6" fmla="*/ 0 w 176"/>
                <a:gd name="T7" fmla="*/ 70 h 351"/>
                <a:gd name="T8" fmla="*/ 33 w 176"/>
                <a:gd name="T9" fmla="*/ 70 h 351"/>
                <a:gd name="T10" fmla="*/ 33 w 176"/>
                <a:gd name="T11" fmla="*/ 0 h 351"/>
                <a:gd name="T12" fmla="*/ 111 w 176"/>
                <a:gd name="T13" fmla="*/ 0 h 351"/>
                <a:gd name="T14" fmla="*/ 111 w 176"/>
                <a:gd name="T15" fmla="*/ 70 h 351"/>
                <a:gd name="T16" fmla="*/ 176 w 176"/>
                <a:gd name="T17" fmla="*/ 70 h 351"/>
                <a:gd name="T18" fmla="*/ 176 w 176"/>
                <a:gd name="T19" fmla="*/ 137 h 351"/>
                <a:gd name="T20" fmla="*/ 111 w 176"/>
                <a:gd name="T21" fmla="*/ 137 h 351"/>
                <a:gd name="T22" fmla="*/ 111 w 176"/>
                <a:gd name="T23" fmla="*/ 255 h 351"/>
                <a:gd name="T24" fmla="*/ 136 w 176"/>
                <a:gd name="T25" fmla="*/ 282 h 351"/>
                <a:gd name="T26" fmla="*/ 175 w 176"/>
                <a:gd name="T27" fmla="*/ 272 h 351"/>
                <a:gd name="T28" fmla="*/ 175 w 176"/>
                <a:gd name="T29" fmla="*/ 335 h 351"/>
                <a:gd name="T30" fmla="*/ 113 w 176"/>
                <a:gd name="T31" fmla="*/ 351 h 351"/>
                <a:gd name="T32" fmla="*/ 33 w 176"/>
                <a:gd name="T33" fmla="*/ 268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6" h="351">
                  <a:moveTo>
                    <a:pt x="33" y="268"/>
                  </a:moveTo>
                  <a:cubicBezTo>
                    <a:pt x="33" y="137"/>
                    <a:pt x="33" y="137"/>
                    <a:pt x="33" y="137"/>
                  </a:cubicBezTo>
                  <a:cubicBezTo>
                    <a:pt x="0" y="137"/>
                    <a:pt x="0" y="137"/>
                    <a:pt x="0" y="137"/>
                  </a:cubicBezTo>
                  <a:cubicBezTo>
                    <a:pt x="0" y="70"/>
                    <a:pt x="0" y="70"/>
                    <a:pt x="0" y="70"/>
                  </a:cubicBezTo>
                  <a:cubicBezTo>
                    <a:pt x="33" y="70"/>
                    <a:pt x="33" y="70"/>
                    <a:pt x="33" y="70"/>
                  </a:cubicBezTo>
                  <a:cubicBezTo>
                    <a:pt x="33" y="0"/>
                    <a:pt x="33" y="0"/>
                    <a:pt x="33" y="0"/>
                  </a:cubicBezTo>
                  <a:cubicBezTo>
                    <a:pt x="111" y="0"/>
                    <a:pt x="111" y="0"/>
                    <a:pt x="111" y="0"/>
                  </a:cubicBezTo>
                  <a:cubicBezTo>
                    <a:pt x="111" y="70"/>
                    <a:pt x="111" y="70"/>
                    <a:pt x="111" y="70"/>
                  </a:cubicBezTo>
                  <a:cubicBezTo>
                    <a:pt x="176" y="70"/>
                    <a:pt x="176" y="70"/>
                    <a:pt x="176" y="70"/>
                  </a:cubicBezTo>
                  <a:cubicBezTo>
                    <a:pt x="176" y="137"/>
                    <a:pt x="176" y="137"/>
                    <a:pt x="176" y="137"/>
                  </a:cubicBezTo>
                  <a:cubicBezTo>
                    <a:pt x="111" y="137"/>
                    <a:pt x="111" y="137"/>
                    <a:pt x="111" y="137"/>
                  </a:cubicBezTo>
                  <a:cubicBezTo>
                    <a:pt x="111" y="255"/>
                    <a:pt x="111" y="255"/>
                    <a:pt x="111" y="255"/>
                  </a:cubicBezTo>
                  <a:cubicBezTo>
                    <a:pt x="111" y="273"/>
                    <a:pt x="119" y="282"/>
                    <a:pt x="136" y="282"/>
                  </a:cubicBezTo>
                  <a:cubicBezTo>
                    <a:pt x="151" y="282"/>
                    <a:pt x="164" y="278"/>
                    <a:pt x="175" y="272"/>
                  </a:cubicBezTo>
                  <a:cubicBezTo>
                    <a:pt x="175" y="335"/>
                    <a:pt x="175" y="335"/>
                    <a:pt x="175" y="335"/>
                  </a:cubicBezTo>
                  <a:cubicBezTo>
                    <a:pt x="159" y="345"/>
                    <a:pt x="139" y="351"/>
                    <a:pt x="113" y="351"/>
                  </a:cubicBezTo>
                  <a:cubicBezTo>
                    <a:pt x="65" y="351"/>
                    <a:pt x="33" y="332"/>
                    <a:pt x="33" y="2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8" name="Freeform 29"/>
            <p:cNvSpPr>
              <a:spLocks noEditPoints="1"/>
            </p:cNvSpPr>
            <p:nvPr userDrawn="1"/>
          </p:nvSpPr>
          <p:spPr bwMode="auto">
            <a:xfrm>
              <a:off x="10975975" y="1162050"/>
              <a:ext cx="776288" cy="830263"/>
            </a:xfrm>
            <a:custGeom>
              <a:avLst/>
              <a:gdLst>
                <a:gd name="T0" fmla="*/ 0 w 271"/>
                <a:gd name="T1" fmla="*/ 145 h 287"/>
                <a:gd name="T2" fmla="*/ 0 w 271"/>
                <a:gd name="T3" fmla="*/ 144 h 287"/>
                <a:gd name="T4" fmla="*/ 136 w 271"/>
                <a:gd name="T5" fmla="*/ 0 h 287"/>
                <a:gd name="T6" fmla="*/ 271 w 271"/>
                <a:gd name="T7" fmla="*/ 150 h 287"/>
                <a:gd name="T8" fmla="*/ 270 w 271"/>
                <a:gd name="T9" fmla="*/ 170 h 287"/>
                <a:gd name="T10" fmla="*/ 78 w 271"/>
                <a:gd name="T11" fmla="*/ 170 h 287"/>
                <a:gd name="T12" fmla="*/ 145 w 271"/>
                <a:gd name="T13" fmla="*/ 225 h 287"/>
                <a:gd name="T14" fmla="*/ 212 w 271"/>
                <a:gd name="T15" fmla="*/ 196 h 287"/>
                <a:gd name="T16" fmla="*/ 257 w 271"/>
                <a:gd name="T17" fmla="*/ 236 h 287"/>
                <a:gd name="T18" fmla="*/ 144 w 271"/>
                <a:gd name="T19" fmla="*/ 287 h 287"/>
                <a:gd name="T20" fmla="*/ 0 w 271"/>
                <a:gd name="T21" fmla="*/ 145 h 287"/>
                <a:gd name="T22" fmla="*/ 195 w 271"/>
                <a:gd name="T23" fmla="*/ 122 h 287"/>
                <a:gd name="T24" fmla="*/ 136 w 271"/>
                <a:gd name="T25" fmla="*/ 63 h 287"/>
                <a:gd name="T26" fmla="*/ 77 w 271"/>
                <a:gd name="T27" fmla="*/ 122 h 287"/>
                <a:gd name="T28" fmla="*/ 195 w 271"/>
                <a:gd name="T29" fmla="*/ 122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1" h="287">
                  <a:moveTo>
                    <a:pt x="0" y="145"/>
                  </a:moveTo>
                  <a:cubicBezTo>
                    <a:pt x="0" y="144"/>
                    <a:pt x="0" y="144"/>
                    <a:pt x="0" y="144"/>
                  </a:cubicBezTo>
                  <a:cubicBezTo>
                    <a:pt x="0" y="65"/>
                    <a:pt x="56" y="0"/>
                    <a:pt x="136" y="0"/>
                  </a:cubicBezTo>
                  <a:cubicBezTo>
                    <a:pt x="229" y="0"/>
                    <a:pt x="271" y="72"/>
                    <a:pt x="271" y="150"/>
                  </a:cubicBezTo>
                  <a:cubicBezTo>
                    <a:pt x="271" y="156"/>
                    <a:pt x="270" y="163"/>
                    <a:pt x="270" y="170"/>
                  </a:cubicBezTo>
                  <a:cubicBezTo>
                    <a:pt x="78" y="170"/>
                    <a:pt x="78" y="170"/>
                    <a:pt x="78" y="170"/>
                  </a:cubicBezTo>
                  <a:cubicBezTo>
                    <a:pt x="85" y="206"/>
                    <a:pt x="110" y="225"/>
                    <a:pt x="145" y="225"/>
                  </a:cubicBezTo>
                  <a:cubicBezTo>
                    <a:pt x="171" y="225"/>
                    <a:pt x="191" y="216"/>
                    <a:pt x="212" y="196"/>
                  </a:cubicBezTo>
                  <a:cubicBezTo>
                    <a:pt x="257" y="236"/>
                    <a:pt x="257" y="236"/>
                    <a:pt x="257" y="236"/>
                  </a:cubicBezTo>
                  <a:cubicBezTo>
                    <a:pt x="231" y="268"/>
                    <a:pt x="194" y="287"/>
                    <a:pt x="144" y="287"/>
                  </a:cubicBezTo>
                  <a:cubicBezTo>
                    <a:pt x="61" y="287"/>
                    <a:pt x="0" y="229"/>
                    <a:pt x="0" y="145"/>
                  </a:cubicBezTo>
                  <a:close/>
                  <a:moveTo>
                    <a:pt x="195" y="122"/>
                  </a:moveTo>
                  <a:cubicBezTo>
                    <a:pt x="190" y="87"/>
                    <a:pt x="169" y="63"/>
                    <a:pt x="136" y="63"/>
                  </a:cubicBezTo>
                  <a:cubicBezTo>
                    <a:pt x="104" y="63"/>
                    <a:pt x="83" y="86"/>
                    <a:pt x="77" y="122"/>
                  </a:cubicBezTo>
                  <a:lnTo>
                    <a:pt x="195" y="1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79" name="Freeform 30"/>
            <p:cNvSpPr>
              <a:spLocks/>
            </p:cNvSpPr>
            <p:nvPr userDrawn="1"/>
          </p:nvSpPr>
          <p:spPr bwMode="auto">
            <a:xfrm>
              <a:off x="11858625" y="1157288"/>
              <a:ext cx="479425" cy="817563"/>
            </a:xfrm>
            <a:custGeom>
              <a:avLst/>
              <a:gdLst>
                <a:gd name="T0" fmla="*/ 0 w 167"/>
                <a:gd name="T1" fmla="*/ 7 h 283"/>
                <a:gd name="T2" fmla="*/ 79 w 167"/>
                <a:gd name="T3" fmla="*/ 7 h 283"/>
                <a:gd name="T4" fmla="*/ 79 w 167"/>
                <a:gd name="T5" fmla="*/ 63 h 283"/>
                <a:gd name="T6" fmla="*/ 167 w 167"/>
                <a:gd name="T7" fmla="*/ 2 h 283"/>
                <a:gd name="T8" fmla="*/ 167 w 167"/>
                <a:gd name="T9" fmla="*/ 84 h 283"/>
                <a:gd name="T10" fmla="*/ 163 w 167"/>
                <a:gd name="T11" fmla="*/ 84 h 283"/>
                <a:gd name="T12" fmla="*/ 79 w 167"/>
                <a:gd name="T13" fmla="*/ 181 h 283"/>
                <a:gd name="T14" fmla="*/ 79 w 167"/>
                <a:gd name="T15" fmla="*/ 283 h 283"/>
                <a:gd name="T16" fmla="*/ 0 w 167"/>
                <a:gd name="T17" fmla="*/ 283 h 283"/>
                <a:gd name="T18" fmla="*/ 0 w 167"/>
                <a:gd name="T19" fmla="*/ 7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83">
                  <a:moveTo>
                    <a:pt x="0" y="7"/>
                  </a:moveTo>
                  <a:cubicBezTo>
                    <a:pt x="79" y="7"/>
                    <a:pt x="79" y="7"/>
                    <a:pt x="79" y="7"/>
                  </a:cubicBezTo>
                  <a:cubicBezTo>
                    <a:pt x="79" y="63"/>
                    <a:pt x="79" y="63"/>
                    <a:pt x="79" y="63"/>
                  </a:cubicBezTo>
                  <a:cubicBezTo>
                    <a:pt x="95" y="25"/>
                    <a:pt x="120" y="0"/>
                    <a:pt x="167" y="2"/>
                  </a:cubicBezTo>
                  <a:cubicBezTo>
                    <a:pt x="167" y="84"/>
                    <a:pt x="167" y="84"/>
                    <a:pt x="167" y="84"/>
                  </a:cubicBezTo>
                  <a:cubicBezTo>
                    <a:pt x="163" y="84"/>
                    <a:pt x="163" y="84"/>
                    <a:pt x="163" y="84"/>
                  </a:cubicBezTo>
                  <a:cubicBezTo>
                    <a:pt x="111" y="84"/>
                    <a:pt x="79" y="115"/>
                    <a:pt x="79" y="181"/>
                  </a:cubicBezTo>
                  <a:cubicBezTo>
                    <a:pt x="79" y="283"/>
                    <a:pt x="79" y="283"/>
                    <a:pt x="79" y="283"/>
                  </a:cubicBezTo>
                  <a:cubicBezTo>
                    <a:pt x="0" y="283"/>
                    <a:pt x="0" y="283"/>
                    <a:pt x="0" y="283"/>
                  </a:cubicBezTo>
                  <a:lnTo>
                    <a:pt x="0"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82" name="Group 81"/>
          <p:cNvGrpSpPr>
            <a:grpSpLocks noChangeAspect="1"/>
          </p:cNvGrpSpPr>
          <p:nvPr userDrawn="1"/>
        </p:nvGrpSpPr>
        <p:grpSpPr>
          <a:xfrm rot="16200000">
            <a:off x="10821246" y="3322849"/>
            <a:ext cx="2055530" cy="685979"/>
            <a:chOff x="547688" y="952500"/>
            <a:chExt cx="12190413" cy="4067175"/>
          </a:xfrm>
        </p:grpSpPr>
        <p:sp>
          <p:nvSpPr>
            <p:cNvPr id="83" name="Rectangle 82"/>
            <p:cNvSpPr>
              <a:spLocks noChangeArrowheads="1"/>
            </p:cNvSpPr>
            <p:nvPr userDrawn="1"/>
          </p:nvSpPr>
          <p:spPr bwMode="auto">
            <a:xfrm>
              <a:off x="547688" y="952500"/>
              <a:ext cx="12190413" cy="406717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4" name="Freeform 83"/>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5" name="Freeform 84"/>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6" name="Freeform 85"/>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7" name="Freeform 86"/>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8"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9"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3424753266"/>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89DFA3-E17A-4F72-A341-557A973A3CB8}"/>
              </a:ext>
            </a:extLst>
          </p:cNvPr>
          <p:cNvSpPr>
            <a:spLocks noGrp="1"/>
          </p:cNvSpPr>
          <p:nvPr>
            <p:ph type="title"/>
          </p:nvPr>
        </p:nvSpPr>
        <p:spPr/>
        <p:txBody>
          <a:bodyPr/>
          <a:lstStyle/>
          <a:p>
            <a:r>
              <a:rPr lang="en-US"/>
              <a:t>Click to edit Master title style</a:t>
            </a:r>
            <a:endParaRPr lang="de-DE"/>
          </a:p>
        </p:txBody>
      </p:sp>
      <p:sp>
        <p:nvSpPr>
          <p:cNvPr id="3" name="Content Placeholder 2">
            <a:extLst>
              <a:ext uri="{FF2B5EF4-FFF2-40B4-BE49-F238E27FC236}">
                <a16:creationId xmlns:a16="http://schemas.microsoft.com/office/drawing/2014/main" id="{13E40078-8968-486F-984F-94B4BC45EC4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a:extLst>
              <a:ext uri="{FF2B5EF4-FFF2-40B4-BE49-F238E27FC236}">
                <a16:creationId xmlns:a16="http://schemas.microsoft.com/office/drawing/2014/main" id="{165A22CA-EA17-41A1-AC4A-995736F180E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Date Placeholder 4">
            <a:extLst>
              <a:ext uri="{FF2B5EF4-FFF2-40B4-BE49-F238E27FC236}">
                <a16:creationId xmlns:a16="http://schemas.microsoft.com/office/drawing/2014/main" id="{A3E0FBE6-1DA1-453F-BE78-8D4B65EC3AF9}"/>
              </a:ext>
            </a:extLst>
          </p:cNvPr>
          <p:cNvSpPr>
            <a:spLocks noGrp="1"/>
          </p:cNvSpPr>
          <p:nvPr>
            <p:ph type="dt" sz="half" idx="10"/>
          </p:nvPr>
        </p:nvSpPr>
        <p:spPr/>
        <p:txBody>
          <a:bodyPr/>
          <a:lstStyle/>
          <a:p>
            <a:fld id="{C94F1037-878E-4F50-8DC3-A3FD6EAE8C87}" type="datetimeFigureOut">
              <a:rPr lang="de-DE" smtClean="0"/>
              <a:t>14.02.2022</a:t>
            </a:fld>
            <a:endParaRPr lang="de-DE"/>
          </a:p>
        </p:txBody>
      </p:sp>
      <p:sp>
        <p:nvSpPr>
          <p:cNvPr id="6" name="Footer Placeholder 5">
            <a:extLst>
              <a:ext uri="{FF2B5EF4-FFF2-40B4-BE49-F238E27FC236}">
                <a16:creationId xmlns:a16="http://schemas.microsoft.com/office/drawing/2014/main" id="{4A911582-ECCF-4D73-A91A-27E0716987C5}"/>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E552B74B-9181-46DC-B583-49307CF6AAD0}"/>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32435607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ullet_Title only">
    <p:spTree>
      <p:nvGrpSpPr>
        <p:cNvPr id="1" name=""/>
        <p:cNvGrpSpPr/>
        <p:nvPr/>
      </p:nvGrpSpPr>
      <p:grpSpPr>
        <a:xfrm>
          <a:off x="0" y="0"/>
          <a:ext cx="0" cy="0"/>
          <a:chOff x="0" y="0"/>
          <a:chExt cx="0" cy="0"/>
        </a:xfrm>
      </p:grpSpPr>
      <p:sp>
        <p:nvSpPr>
          <p:cNvPr id="3" name="Title 1"/>
          <p:cNvSpPr>
            <a:spLocks noGrp="1"/>
          </p:cNvSpPr>
          <p:nvPr>
            <p:ph type="ctrTitle" hasCustomPrompt="1"/>
          </p:nvPr>
        </p:nvSpPr>
        <p:spPr>
          <a:xfrm>
            <a:off x="346322" y="404085"/>
            <a:ext cx="11546635" cy="971709"/>
          </a:xfrm>
          <a:prstGeom prst="rect">
            <a:avLst/>
          </a:prstGeom>
        </p:spPr>
        <p:txBody>
          <a:bodyPr anchor="t" anchorCtr="0">
            <a:noAutofit/>
          </a:bodyPr>
          <a:lstStyle>
            <a:lvl1pPr algn="l">
              <a:lnSpc>
                <a:spcPct val="90000"/>
              </a:lnSpc>
              <a:defRPr sz="3300" b="0" i="0" spc="0" baseline="0">
                <a:solidFill>
                  <a:srgbClr val="00A2BF"/>
                </a:solidFill>
                <a:latin typeface="+mj-lt"/>
                <a:cs typeface="CiscoSans Thin"/>
              </a:defRPr>
            </a:lvl1pPr>
          </a:lstStyle>
          <a:p>
            <a:r>
              <a:rPr lang="en-US" dirty="0"/>
              <a:t>Bullet Title Goes Here</a:t>
            </a:r>
          </a:p>
        </p:txBody>
      </p:sp>
    </p:spTree>
    <p:extLst>
      <p:ext uri="{BB962C8B-B14F-4D97-AF65-F5344CB8AC3E}">
        <p14:creationId xmlns:p14="http://schemas.microsoft.com/office/powerpoint/2010/main" val="3173207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de-D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de-DE"/>
          </a:p>
        </p:txBody>
      </p:sp>
      <p:sp>
        <p:nvSpPr>
          <p:cNvPr id="4" name="Date Placeholder 3"/>
          <p:cNvSpPr>
            <a:spLocks noGrp="1"/>
          </p:cNvSpPr>
          <p:nvPr>
            <p:ph type="dt" sz="half" idx="10"/>
          </p:nvPr>
        </p:nvSpPr>
        <p:spPr/>
        <p:txBody>
          <a:bodyPr/>
          <a:lstStyle/>
          <a:p>
            <a:fld id="{411D00B1-BBE2-4623-8633-61E91945FB19}" type="datetime1">
              <a:rPr lang="de-DE" smtClean="0"/>
              <a:t>14.02.2022</a:t>
            </a:fld>
            <a:endParaRPr lang="de-DE"/>
          </a:p>
        </p:txBody>
      </p:sp>
      <p:sp>
        <p:nvSpPr>
          <p:cNvPr id="5" name="Footer Placeholder 4"/>
          <p:cNvSpPr>
            <a:spLocks noGrp="1"/>
          </p:cNvSpPr>
          <p:nvPr>
            <p:ph type="ftr" sz="quarter" idx="11"/>
          </p:nvPr>
        </p:nvSpPr>
        <p:spPr/>
        <p:txBody>
          <a:bodyPr/>
          <a:lstStyle/>
          <a:p>
            <a:endParaRPr lang="de-DE"/>
          </a:p>
        </p:txBody>
      </p:sp>
      <p:sp>
        <p:nvSpPr>
          <p:cNvPr id="6" name="Slide Number Placeholder 5"/>
          <p:cNvSpPr>
            <a:spLocks noGrp="1"/>
          </p:cNvSpPr>
          <p:nvPr>
            <p:ph type="sldNum" sz="quarter" idx="12"/>
          </p:nvPr>
        </p:nvSpPr>
        <p:spPr/>
        <p:txBody>
          <a:bodyPr/>
          <a:lstStyle/>
          <a:p>
            <a:fld id="{06B8A518-6235-41DF-A2D4-5BBB2CBB43EF}" type="slidenum">
              <a:rPr lang="de-DE" smtClean="0"/>
              <a:t>‹#›</a:t>
            </a:fld>
            <a:endParaRPr lang="de-DE"/>
          </a:p>
        </p:txBody>
      </p:sp>
    </p:spTree>
    <p:extLst>
      <p:ext uri="{BB962C8B-B14F-4D97-AF65-F5344CB8AC3E}">
        <p14:creationId xmlns:p14="http://schemas.microsoft.com/office/powerpoint/2010/main" val="95699089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userDrawn="1">
  <p:cSld name="Closing Slide">
    <p:spTree>
      <p:nvGrpSpPr>
        <p:cNvPr id="1" name=""/>
        <p:cNvGrpSpPr/>
        <p:nvPr/>
      </p:nvGrpSpPr>
      <p:grpSpPr>
        <a:xfrm>
          <a:off x="0" y="0"/>
          <a:ext cx="0" cy="0"/>
          <a:chOff x="0" y="0"/>
          <a:chExt cx="0" cy="0"/>
        </a:xfrm>
      </p:grpSpPr>
      <p:grpSp>
        <p:nvGrpSpPr>
          <p:cNvPr id="81" name="Group 80"/>
          <p:cNvGrpSpPr/>
          <p:nvPr userDrawn="1"/>
        </p:nvGrpSpPr>
        <p:grpSpPr>
          <a:xfrm rot="16200000">
            <a:off x="373582" y="2655459"/>
            <a:ext cx="6856214" cy="1545292"/>
            <a:chOff x="541049" y="2649538"/>
            <a:chExt cx="9285724" cy="2092325"/>
          </a:xfrm>
          <a:solidFill>
            <a:schemeClr val="tx1"/>
          </a:solidFill>
        </p:grpSpPr>
        <p:sp>
          <p:nvSpPr>
            <p:cNvPr id="5" name="Freeform 5"/>
            <p:cNvSpPr>
              <a:spLocks/>
            </p:cNvSpPr>
            <p:nvPr userDrawn="1"/>
          </p:nvSpPr>
          <p:spPr bwMode="auto">
            <a:xfrm>
              <a:off x="541049" y="2809876"/>
              <a:ext cx="963613" cy="1928813"/>
            </a:xfrm>
            <a:custGeom>
              <a:avLst/>
              <a:gdLst>
                <a:gd name="T0" fmla="*/ 57 w 301"/>
                <a:gd name="T1" fmla="*/ 458 h 600"/>
                <a:gd name="T2" fmla="*/ 57 w 301"/>
                <a:gd name="T3" fmla="*/ 235 h 600"/>
                <a:gd name="T4" fmla="*/ 0 w 301"/>
                <a:gd name="T5" fmla="*/ 235 h 600"/>
                <a:gd name="T6" fmla="*/ 0 w 301"/>
                <a:gd name="T7" fmla="*/ 121 h 600"/>
                <a:gd name="T8" fmla="*/ 57 w 301"/>
                <a:gd name="T9" fmla="*/ 121 h 600"/>
                <a:gd name="T10" fmla="*/ 57 w 301"/>
                <a:gd name="T11" fmla="*/ 0 h 600"/>
                <a:gd name="T12" fmla="*/ 190 w 301"/>
                <a:gd name="T13" fmla="*/ 0 h 600"/>
                <a:gd name="T14" fmla="*/ 190 w 301"/>
                <a:gd name="T15" fmla="*/ 121 h 600"/>
                <a:gd name="T16" fmla="*/ 301 w 301"/>
                <a:gd name="T17" fmla="*/ 121 h 600"/>
                <a:gd name="T18" fmla="*/ 301 w 301"/>
                <a:gd name="T19" fmla="*/ 235 h 600"/>
                <a:gd name="T20" fmla="*/ 190 w 301"/>
                <a:gd name="T21" fmla="*/ 235 h 600"/>
                <a:gd name="T22" fmla="*/ 190 w 301"/>
                <a:gd name="T23" fmla="*/ 436 h 600"/>
                <a:gd name="T24" fmla="*/ 233 w 301"/>
                <a:gd name="T25" fmla="*/ 482 h 600"/>
                <a:gd name="T26" fmla="*/ 299 w 301"/>
                <a:gd name="T27" fmla="*/ 465 h 600"/>
                <a:gd name="T28" fmla="*/ 299 w 301"/>
                <a:gd name="T29" fmla="*/ 573 h 600"/>
                <a:gd name="T30" fmla="*/ 194 w 301"/>
                <a:gd name="T31" fmla="*/ 600 h 600"/>
                <a:gd name="T32" fmla="*/ 57 w 301"/>
                <a:gd name="T33" fmla="*/ 458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1" h="600">
                  <a:moveTo>
                    <a:pt x="57" y="458"/>
                  </a:moveTo>
                  <a:cubicBezTo>
                    <a:pt x="57" y="235"/>
                    <a:pt x="57" y="235"/>
                    <a:pt x="57" y="235"/>
                  </a:cubicBezTo>
                  <a:cubicBezTo>
                    <a:pt x="0" y="235"/>
                    <a:pt x="0" y="235"/>
                    <a:pt x="0" y="235"/>
                  </a:cubicBezTo>
                  <a:cubicBezTo>
                    <a:pt x="0" y="121"/>
                    <a:pt x="0" y="121"/>
                    <a:pt x="0" y="121"/>
                  </a:cubicBezTo>
                  <a:cubicBezTo>
                    <a:pt x="57" y="121"/>
                    <a:pt x="57" y="121"/>
                    <a:pt x="57" y="121"/>
                  </a:cubicBezTo>
                  <a:cubicBezTo>
                    <a:pt x="57" y="0"/>
                    <a:pt x="57" y="0"/>
                    <a:pt x="57" y="0"/>
                  </a:cubicBezTo>
                  <a:cubicBezTo>
                    <a:pt x="190" y="0"/>
                    <a:pt x="190" y="0"/>
                    <a:pt x="190" y="0"/>
                  </a:cubicBezTo>
                  <a:cubicBezTo>
                    <a:pt x="190" y="121"/>
                    <a:pt x="190" y="121"/>
                    <a:pt x="190" y="121"/>
                  </a:cubicBezTo>
                  <a:cubicBezTo>
                    <a:pt x="301" y="121"/>
                    <a:pt x="301" y="121"/>
                    <a:pt x="301" y="121"/>
                  </a:cubicBezTo>
                  <a:cubicBezTo>
                    <a:pt x="301" y="235"/>
                    <a:pt x="301" y="235"/>
                    <a:pt x="301" y="235"/>
                  </a:cubicBezTo>
                  <a:cubicBezTo>
                    <a:pt x="190" y="235"/>
                    <a:pt x="190" y="235"/>
                    <a:pt x="190" y="235"/>
                  </a:cubicBezTo>
                  <a:cubicBezTo>
                    <a:pt x="190" y="436"/>
                    <a:pt x="190" y="436"/>
                    <a:pt x="190" y="436"/>
                  </a:cubicBezTo>
                  <a:cubicBezTo>
                    <a:pt x="190" y="467"/>
                    <a:pt x="203" y="482"/>
                    <a:pt x="233" y="482"/>
                  </a:cubicBezTo>
                  <a:cubicBezTo>
                    <a:pt x="258" y="482"/>
                    <a:pt x="280" y="476"/>
                    <a:pt x="299" y="465"/>
                  </a:cubicBezTo>
                  <a:cubicBezTo>
                    <a:pt x="299" y="573"/>
                    <a:pt x="299" y="573"/>
                    <a:pt x="299" y="573"/>
                  </a:cubicBezTo>
                  <a:cubicBezTo>
                    <a:pt x="271" y="590"/>
                    <a:pt x="239" y="600"/>
                    <a:pt x="194" y="600"/>
                  </a:cubicBezTo>
                  <a:cubicBezTo>
                    <a:pt x="112" y="600"/>
                    <a:pt x="57" y="568"/>
                    <a:pt x="57" y="4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6"/>
            <p:cNvSpPr>
              <a:spLocks/>
            </p:cNvSpPr>
            <p:nvPr userDrawn="1"/>
          </p:nvSpPr>
          <p:spPr bwMode="auto">
            <a:xfrm>
              <a:off x="1708151" y="2649538"/>
              <a:ext cx="1382713" cy="2063750"/>
            </a:xfrm>
            <a:custGeom>
              <a:avLst/>
              <a:gdLst>
                <a:gd name="T0" fmla="*/ 0 w 432"/>
                <a:gd name="T1" fmla="*/ 0 h 642"/>
                <a:gd name="T2" fmla="*/ 134 w 432"/>
                <a:gd name="T3" fmla="*/ 0 h 642"/>
                <a:gd name="T4" fmla="*/ 134 w 432"/>
                <a:gd name="T5" fmla="*/ 237 h 642"/>
                <a:gd name="T6" fmla="*/ 272 w 432"/>
                <a:gd name="T7" fmla="*/ 162 h 642"/>
                <a:gd name="T8" fmla="*/ 432 w 432"/>
                <a:gd name="T9" fmla="*/ 337 h 642"/>
                <a:gd name="T10" fmla="*/ 432 w 432"/>
                <a:gd name="T11" fmla="*/ 642 h 642"/>
                <a:gd name="T12" fmla="*/ 298 w 432"/>
                <a:gd name="T13" fmla="*/ 642 h 642"/>
                <a:gd name="T14" fmla="*/ 298 w 432"/>
                <a:gd name="T15" fmla="*/ 379 h 642"/>
                <a:gd name="T16" fmla="*/ 218 w 432"/>
                <a:gd name="T17" fmla="*/ 283 h 642"/>
                <a:gd name="T18" fmla="*/ 134 w 432"/>
                <a:gd name="T19" fmla="*/ 379 h 642"/>
                <a:gd name="T20" fmla="*/ 134 w 432"/>
                <a:gd name="T21" fmla="*/ 642 h 642"/>
                <a:gd name="T22" fmla="*/ 0 w 432"/>
                <a:gd name="T23" fmla="*/ 642 h 642"/>
                <a:gd name="T24" fmla="*/ 0 w 432"/>
                <a:gd name="T25" fmla="*/ 0 h 6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642">
                  <a:moveTo>
                    <a:pt x="0" y="0"/>
                  </a:moveTo>
                  <a:cubicBezTo>
                    <a:pt x="134" y="0"/>
                    <a:pt x="134" y="0"/>
                    <a:pt x="134" y="0"/>
                  </a:cubicBezTo>
                  <a:cubicBezTo>
                    <a:pt x="134" y="237"/>
                    <a:pt x="134" y="237"/>
                    <a:pt x="134" y="237"/>
                  </a:cubicBezTo>
                  <a:cubicBezTo>
                    <a:pt x="165" y="198"/>
                    <a:pt x="204" y="162"/>
                    <a:pt x="272" y="162"/>
                  </a:cubicBezTo>
                  <a:cubicBezTo>
                    <a:pt x="373" y="162"/>
                    <a:pt x="432" y="229"/>
                    <a:pt x="432" y="337"/>
                  </a:cubicBezTo>
                  <a:cubicBezTo>
                    <a:pt x="432" y="642"/>
                    <a:pt x="432" y="642"/>
                    <a:pt x="432" y="642"/>
                  </a:cubicBezTo>
                  <a:cubicBezTo>
                    <a:pt x="298" y="642"/>
                    <a:pt x="298" y="642"/>
                    <a:pt x="298" y="642"/>
                  </a:cubicBezTo>
                  <a:cubicBezTo>
                    <a:pt x="298" y="379"/>
                    <a:pt x="298" y="379"/>
                    <a:pt x="298" y="379"/>
                  </a:cubicBezTo>
                  <a:cubicBezTo>
                    <a:pt x="298" y="316"/>
                    <a:pt x="269" y="283"/>
                    <a:pt x="218" y="283"/>
                  </a:cubicBezTo>
                  <a:cubicBezTo>
                    <a:pt x="166" y="283"/>
                    <a:pt x="134" y="316"/>
                    <a:pt x="134" y="379"/>
                  </a:cubicBezTo>
                  <a:cubicBezTo>
                    <a:pt x="134" y="642"/>
                    <a:pt x="134" y="642"/>
                    <a:pt x="134" y="642"/>
                  </a:cubicBezTo>
                  <a:cubicBezTo>
                    <a:pt x="0" y="642"/>
                    <a:pt x="0" y="642"/>
                    <a:pt x="0" y="64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 name="Freeform 7"/>
            <p:cNvSpPr>
              <a:spLocks noEditPoints="1"/>
            </p:cNvSpPr>
            <p:nvPr userDrawn="1"/>
          </p:nvSpPr>
          <p:spPr bwMode="auto">
            <a:xfrm>
              <a:off x="3261304" y="3179763"/>
              <a:ext cx="1390650" cy="1562100"/>
            </a:xfrm>
            <a:custGeom>
              <a:avLst/>
              <a:gdLst>
                <a:gd name="T0" fmla="*/ 0 w 434"/>
                <a:gd name="T1" fmla="*/ 342 h 486"/>
                <a:gd name="T2" fmla="*/ 0 w 434"/>
                <a:gd name="T3" fmla="*/ 340 h 486"/>
                <a:gd name="T4" fmla="*/ 190 w 434"/>
                <a:gd name="T5" fmla="*/ 189 h 486"/>
                <a:gd name="T6" fmla="*/ 305 w 434"/>
                <a:gd name="T7" fmla="*/ 209 h 486"/>
                <a:gd name="T8" fmla="*/ 305 w 434"/>
                <a:gd name="T9" fmla="*/ 201 h 486"/>
                <a:gd name="T10" fmla="*/ 204 w 434"/>
                <a:gd name="T11" fmla="*/ 115 h 486"/>
                <a:gd name="T12" fmla="*/ 74 w 434"/>
                <a:gd name="T13" fmla="*/ 140 h 486"/>
                <a:gd name="T14" fmla="*/ 40 w 434"/>
                <a:gd name="T15" fmla="*/ 38 h 486"/>
                <a:gd name="T16" fmla="*/ 223 w 434"/>
                <a:gd name="T17" fmla="*/ 0 h 486"/>
                <a:gd name="T18" fmla="*/ 383 w 434"/>
                <a:gd name="T19" fmla="*/ 53 h 486"/>
                <a:gd name="T20" fmla="*/ 434 w 434"/>
                <a:gd name="T21" fmla="*/ 204 h 486"/>
                <a:gd name="T22" fmla="*/ 434 w 434"/>
                <a:gd name="T23" fmla="*/ 477 h 486"/>
                <a:gd name="T24" fmla="*/ 304 w 434"/>
                <a:gd name="T25" fmla="*/ 477 h 486"/>
                <a:gd name="T26" fmla="*/ 304 w 434"/>
                <a:gd name="T27" fmla="*/ 426 h 486"/>
                <a:gd name="T28" fmla="*/ 162 w 434"/>
                <a:gd name="T29" fmla="*/ 486 h 486"/>
                <a:gd name="T30" fmla="*/ 0 w 434"/>
                <a:gd name="T31" fmla="*/ 342 h 486"/>
                <a:gd name="T32" fmla="*/ 307 w 434"/>
                <a:gd name="T33" fmla="*/ 311 h 486"/>
                <a:gd name="T34" fmla="*/ 307 w 434"/>
                <a:gd name="T35" fmla="*/ 287 h 486"/>
                <a:gd name="T36" fmla="*/ 222 w 434"/>
                <a:gd name="T37" fmla="*/ 270 h 486"/>
                <a:gd name="T38" fmla="*/ 129 w 434"/>
                <a:gd name="T39" fmla="*/ 335 h 486"/>
                <a:gd name="T40" fmla="*/ 129 w 434"/>
                <a:gd name="T41" fmla="*/ 336 h 486"/>
                <a:gd name="T42" fmla="*/ 202 w 434"/>
                <a:gd name="T43" fmla="*/ 394 h 486"/>
                <a:gd name="T44" fmla="*/ 307 w 434"/>
                <a:gd name="T45" fmla="*/ 311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34" h="486">
                  <a:moveTo>
                    <a:pt x="0" y="342"/>
                  </a:moveTo>
                  <a:cubicBezTo>
                    <a:pt x="0" y="340"/>
                    <a:pt x="0" y="340"/>
                    <a:pt x="0" y="340"/>
                  </a:cubicBezTo>
                  <a:cubicBezTo>
                    <a:pt x="0" y="237"/>
                    <a:pt x="78" y="189"/>
                    <a:pt x="190" y="189"/>
                  </a:cubicBezTo>
                  <a:cubicBezTo>
                    <a:pt x="237" y="189"/>
                    <a:pt x="272" y="197"/>
                    <a:pt x="305" y="209"/>
                  </a:cubicBezTo>
                  <a:cubicBezTo>
                    <a:pt x="305" y="201"/>
                    <a:pt x="305" y="201"/>
                    <a:pt x="305" y="201"/>
                  </a:cubicBezTo>
                  <a:cubicBezTo>
                    <a:pt x="305" y="145"/>
                    <a:pt x="271" y="115"/>
                    <a:pt x="204" y="115"/>
                  </a:cubicBezTo>
                  <a:cubicBezTo>
                    <a:pt x="153" y="115"/>
                    <a:pt x="117" y="124"/>
                    <a:pt x="74" y="140"/>
                  </a:cubicBezTo>
                  <a:cubicBezTo>
                    <a:pt x="40" y="38"/>
                    <a:pt x="40" y="38"/>
                    <a:pt x="40" y="38"/>
                  </a:cubicBezTo>
                  <a:cubicBezTo>
                    <a:pt x="92" y="15"/>
                    <a:pt x="143" y="0"/>
                    <a:pt x="223" y="0"/>
                  </a:cubicBezTo>
                  <a:cubicBezTo>
                    <a:pt x="296" y="0"/>
                    <a:pt x="349" y="20"/>
                    <a:pt x="383" y="53"/>
                  </a:cubicBezTo>
                  <a:cubicBezTo>
                    <a:pt x="418" y="88"/>
                    <a:pt x="434" y="140"/>
                    <a:pt x="434" y="204"/>
                  </a:cubicBezTo>
                  <a:cubicBezTo>
                    <a:pt x="434" y="477"/>
                    <a:pt x="434" y="477"/>
                    <a:pt x="434" y="477"/>
                  </a:cubicBezTo>
                  <a:cubicBezTo>
                    <a:pt x="304" y="477"/>
                    <a:pt x="304" y="477"/>
                    <a:pt x="304" y="477"/>
                  </a:cubicBezTo>
                  <a:cubicBezTo>
                    <a:pt x="304" y="426"/>
                    <a:pt x="304" y="426"/>
                    <a:pt x="304" y="426"/>
                  </a:cubicBezTo>
                  <a:cubicBezTo>
                    <a:pt x="272" y="462"/>
                    <a:pt x="227" y="486"/>
                    <a:pt x="162" y="486"/>
                  </a:cubicBezTo>
                  <a:cubicBezTo>
                    <a:pt x="73" y="486"/>
                    <a:pt x="0" y="435"/>
                    <a:pt x="0" y="342"/>
                  </a:cubicBezTo>
                  <a:close/>
                  <a:moveTo>
                    <a:pt x="307" y="311"/>
                  </a:moveTo>
                  <a:cubicBezTo>
                    <a:pt x="307" y="287"/>
                    <a:pt x="307" y="287"/>
                    <a:pt x="307" y="287"/>
                  </a:cubicBezTo>
                  <a:cubicBezTo>
                    <a:pt x="284" y="277"/>
                    <a:pt x="254" y="270"/>
                    <a:pt x="222" y="270"/>
                  </a:cubicBezTo>
                  <a:cubicBezTo>
                    <a:pt x="164" y="270"/>
                    <a:pt x="129" y="292"/>
                    <a:pt x="129" y="335"/>
                  </a:cubicBezTo>
                  <a:cubicBezTo>
                    <a:pt x="129" y="336"/>
                    <a:pt x="129" y="336"/>
                    <a:pt x="129" y="336"/>
                  </a:cubicBezTo>
                  <a:cubicBezTo>
                    <a:pt x="129" y="372"/>
                    <a:pt x="159" y="394"/>
                    <a:pt x="202" y="394"/>
                  </a:cubicBezTo>
                  <a:cubicBezTo>
                    <a:pt x="265" y="394"/>
                    <a:pt x="307" y="359"/>
                    <a:pt x="307" y="3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8"/>
            <p:cNvSpPr>
              <a:spLocks/>
            </p:cNvSpPr>
            <p:nvPr userDrawn="1"/>
          </p:nvSpPr>
          <p:spPr bwMode="auto">
            <a:xfrm>
              <a:off x="4859916" y="3170238"/>
              <a:ext cx="1384300" cy="1543050"/>
            </a:xfrm>
            <a:custGeom>
              <a:avLst/>
              <a:gdLst>
                <a:gd name="T0" fmla="*/ 0 w 432"/>
                <a:gd name="T1" fmla="*/ 9 h 480"/>
                <a:gd name="T2" fmla="*/ 133 w 432"/>
                <a:gd name="T3" fmla="*/ 9 h 480"/>
                <a:gd name="T4" fmla="*/ 133 w 432"/>
                <a:gd name="T5" fmla="*/ 75 h 480"/>
                <a:gd name="T6" fmla="*/ 272 w 432"/>
                <a:gd name="T7" fmla="*/ 0 h 480"/>
                <a:gd name="T8" fmla="*/ 432 w 432"/>
                <a:gd name="T9" fmla="*/ 175 h 480"/>
                <a:gd name="T10" fmla="*/ 432 w 432"/>
                <a:gd name="T11" fmla="*/ 480 h 480"/>
                <a:gd name="T12" fmla="*/ 298 w 432"/>
                <a:gd name="T13" fmla="*/ 480 h 480"/>
                <a:gd name="T14" fmla="*/ 298 w 432"/>
                <a:gd name="T15" fmla="*/ 217 h 480"/>
                <a:gd name="T16" fmla="*/ 217 w 432"/>
                <a:gd name="T17" fmla="*/ 121 h 480"/>
                <a:gd name="T18" fmla="*/ 133 w 432"/>
                <a:gd name="T19" fmla="*/ 217 h 480"/>
                <a:gd name="T20" fmla="*/ 133 w 432"/>
                <a:gd name="T21" fmla="*/ 480 h 480"/>
                <a:gd name="T22" fmla="*/ 0 w 432"/>
                <a:gd name="T23" fmla="*/ 480 h 480"/>
                <a:gd name="T24" fmla="*/ 0 w 432"/>
                <a:gd name="T25" fmla="*/ 9 h 4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2" h="480">
                  <a:moveTo>
                    <a:pt x="0" y="9"/>
                  </a:moveTo>
                  <a:cubicBezTo>
                    <a:pt x="133" y="9"/>
                    <a:pt x="133" y="9"/>
                    <a:pt x="133" y="9"/>
                  </a:cubicBezTo>
                  <a:cubicBezTo>
                    <a:pt x="133" y="75"/>
                    <a:pt x="133" y="75"/>
                    <a:pt x="133" y="75"/>
                  </a:cubicBezTo>
                  <a:cubicBezTo>
                    <a:pt x="164" y="36"/>
                    <a:pt x="204" y="0"/>
                    <a:pt x="272" y="0"/>
                  </a:cubicBezTo>
                  <a:cubicBezTo>
                    <a:pt x="373" y="0"/>
                    <a:pt x="432" y="67"/>
                    <a:pt x="432" y="175"/>
                  </a:cubicBezTo>
                  <a:cubicBezTo>
                    <a:pt x="432" y="480"/>
                    <a:pt x="432" y="480"/>
                    <a:pt x="432" y="480"/>
                  </a:cubicBezTo>
                  <a:cubicBezTo>
                    <a:pt x="298" y="480"/>
                    <a:pt x="298" y="480"/>
                    <a:pt x="298" y="480"/>
                  </a:cubicBezTo>
                  <a:cubicBezTo>
                    <a:pt x="298" y="217"/>
                    <a:pt x="298" y="217"/>
                    <a:pt x="298" y="217"/>
                  </a:cubicBezTo>
                  <a:cubicBezTo>
                    <a:pt x="298" y="154"/>
                    <a:pt x="268" y="121"/>
                    <a:pt x="217" y="121"/>
                  </a:cubicBezTo>
                  <a:cubicBezTo>
                    <a:pt x="166" y="121"/>
                    <a:pt x="133" y="154"/>
                    <a:pt x="133" y="217"/>
                  </a:cubicBezTo>
                  <a:cubicBezTo>
                    <a:pt x="133" y="480"/>
                    <a:pt x="133" y="480"/>
                    <a:pt x="133" y="480"/>
                  </a:cubicBezTo>
                  <a:cubicBezTo>
                    <a:pt x="0" y="480"/>
                    <a:pt x="0" y="480"/>
                    <a:pt x="0" y="480"/>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Freeform 9"/>
            <p:cNvSpPr>
              <a:spLocks/>
            </p:cNvSpPr>
            <p:nvPr userDrawn="1"/>
          </p:nvSpPr>
          <p:spPr bwMode="auto">
            <a:xfrm>
              <a:off x="6436593" y="2649538"/>
              <a:ext cx="1460500" cy="2063750"/>
            </a:xfrm>
            <a:custGeom>
              <a:avLst/>
              <a:gdLst>
                <a:gd name="T0" fmla="*/ 0 w 920"/>
                <a:gd name="T1" fmla="*/ 0 h 1300"/>
                <a:gd name="T2" fmla="*/ 270 w 920"/>
                <a:gd name="T3" fmla="*/ 0 h 1300"/>
                <a:gd name="T4" fmla="*/ 270 w 920"/>
                <a:gd name="T5" fmla="*/ 692 h 1300"/>
                <a:gd name="T6" fmla="*/ 585 w 920"/>
                <a:gd name="T7" fmla="*/ 346 h 1300"/>
                <a:gd name="T8" fmla="*/ 908 w 920"/>
                <a:gd name="T9" fmla="*/ 346 h 1300"/>
                <a:gd name="T10" fmla="*/ 547 w 920"/>
                <a:gd name="T11" fmla="*/ 721 h 1300"/>
                <a:gd name="T12" fmla="*/ 920 w 920"/>
                <a:gd name="T13" fmla="*/ 1300 h 1300"/>
                <a:gd name="T14" fmla="*/ 609 w 920"/>
                <a:gd name="T15" fmla="*/ 1300 h 1300"/>
                <a:gd name="T16" fmla="*/ 365 w 920"/>
                <a:gd name="T17" fmla="*/ 909 h 1300"/>
                <a:gd name="T18" fmla="*/ 270 w 920"/>
                <a:gd name="T19" fmla="*/ 1010 h 1300"/>
                <a:gd name="T20" fmla="*/ 270 w 920"/>
                <a:gd name="T21" fmla="*/ 1300 h 1300"/>
                <a:gd name="T22" fmla="*/ 0 w 920"/>
                <a:gd name="T23" fmla="*/ 1300 h 1300"/>
                <a:gd name="T24" fmla="*/ 0 w 920"/>
                <a:gd name="T25" fmla="*/ 0 h 1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0" h="1300">
                  <a:moveTo>
                    <a:pt x="0" y="0"/>
                  </a:moveTo>
                  <a:lnTo>
                    <a:pt x="270" y="0"/>
                  </a:lnTo>
                  <a:lnTo>
                    <a:pt x="270" y="692"/>
                  </a:lnTo>
                  <a:lnTo>
                    <a:pt x="585" y="346"/>
                  </a:lnTo>
                  <a:lnTo>
                    <a:pt x="908" y="346"/>
                  </a:lnTo>
                  <a:lnTo>
                    <a:pt x="547" y="721"/>
                  </a:lnTo>
                  <a:lnTo>
                    <a:pt x="920" y="1300"/>
                  </a:lnTo>
                  <a:lnTo>
                    <a:pt x="609" y="1300"/>
                  </a:lnTo>
                  <a:lnTo>
                    <a:pt x="365" y="909"/>
                  </a:lnTo>
                  <a:lnTo>
                    <a:pt x="270" y="1010"/>
                  </a:lnTo>
                  <a:lnTo>
                    <a:pt x="270" y="1300"/>
                  </a:lnTo>
                  <a:lnTo>
                    <a:pt x="0" y="130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4" name="Freeform 10"/>
            <p:cNvSpPr>
              <a:spLocks/>
            </p:cNvSpPr>
            <p:nvPr userDrawn="1"/>
          </p:nvSpPr>
          <p:spPr bwMode="auto">
            <a:xfrm>
              <a:off x="7919896" y="3173413"/>
              <a:ext cx="1227138" cy="1568450"/>
            </a:xfrm>
            <a:custGeom>
              <a:avLst/>
              <a:gdLst>
                <a:gd name="T0" fmla="*/ 0 w 383"/>
                <a:gd name="T1" fmla="*/ 417 h 488"/>
                <a:gd name="T2" fmla="*/ 57 w 383"/>
                <a:gd name="T3" fmla="*/ 329 h 488"/>
                <a:gd name="T4" fmla="*/ 206 w 383"/>
                <a:gd name="T5" fmla="*/ 385 h 488"/>
                <a:gd name="T6" fmla="*/ 262 w 383"/>
                <a:gd name="T7" fmla="*/ 350 h 488"/>
                <a:gd name="T8" fmla="*/ 262 w 383"/>
                <a:gd name="T9" fmla="*/ 348 h 488"/>
                <a:gd name="T10" fmla="*/ 165 w 383"/>
                <a:gd name="T11" fmla="*/ 294 h 488"/>
                <a:gd name="T12" fmla="*/ 24 w 383"/>
                <a:gd name="T13" fmla="*/ 152 h 488"/>
                <a:gd name="T14" fmla="*/ 24 w 383"/>
                <a:gd name="T15" fmla="*/ 150 h 488"/>
                <a:gd name="T16" fmla="*/ 196 w 383"/>
                <a:gd name="T17" fmla="*/ 0 h 488"/>
                <a:gd name="T18" fmla="*/ 372 w 383"/>
                <a:gd name="T19" fmla="*/ 55 h 488"/>
                <a:gd name="T20" fmla="*/ 321 w 383"/>
                <a:gd name="T21" fmla="*/ 147 h 488"/>
                <a:gd name="T22" fmla="*/ 194 w 383"/>
                <a:gd name="T23" fmla="*/ 103 h 488"/>
                <a:gd name="T24" fmla="*/ 144 w 383"/>
                <a:gd name="T25" fmla="*/ 136 h 488"/>
                <a:gd name="T26" fmla="*/ 144 w 383"/>
                <a:gd name="T27" fmla="*/ 138 h 488"/>
                <a:gd name="T28" fmla="*/ 240 w 383"/>
                <a:gd name="T29" fmla="*/ 194 h 488"/>
                <a:gd name="T30" fmla="*/ 383 w 383"/>
                <a:gd name="T31" fmla="*/ 334 h 488"/>
                <a:gd name="T32" fmla="*/ 383 w 383"/>
                <a:gd name="T33" fmla="*/ 336 h 488"/>
                <a:gd name="T34" fmla="*/ 203 w 383"/>
                <a:gd name="T35" fmla="*/ 488 h 488"/>
                <a:gd name="T36" fmla="*/ 0 w 383"/>
                <a:gd name="T37" fmla="*/ 417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3" h="488">
                  <a:moveTo>
                    <a:pt x="0" y="417"/>
                  </a:moveTo>
                  <a:cubicBezTo>
                    <a:pt x="57" y="329"/>
                    <a:pt x="57" y="329"/>
                    <a:pt x="57" y="329"/>
                  </a:cubicBezTo>
                  <a:cubicBezTo>
                    <a:pt x="108" y="366"/>
                    <a:pt x="162" y="385"/>
                    <a:pt x="206" y="385"/>
                  </a:cubicBezTo>
                  <a:cubicBezTo>
                    <a:pt x="245" y="385"/>
                    <a:pt x="262" y="371"/>
                    <a:pt x="262" y="350"/>
                  </a:cubicBezTo>
                  <a:cubicBezTo>
                    <a:pt x="262" y="348"/>
                    <a:pt x="262" y="348"/>
                    <a:pt x="262" y="348"/>
                  </a:cubicBezTo>
                  <a:cubicBezTo>
                    <a:pt x="262" y="319"/>
                    <a:pt x="217" y="309"/>
                    <a:pt x="165" y="294"/>
                  </a:cubicBezTo>
                  <a:cubicBezTo>
                    <a:pt x="99" y="274"/>
                    <a:pt x="24" y="243"/>
                    <a:pt x="24" y="152"/>
                  </a:cubicBezTo>
                  <a:cubicBezTo>
                    <a:pt x="24" y="150"/>
                    <a:pt x="24" y="150"/>
                    <a:pt x="24" y="150"/>
                  </a:cubicBezTo>
                  <a:cubicBezTo>
                    <a:pt x="24" y="54"/>
                    <a:pt x="101" y="0"/>
                    <a:pt x="196" y="0"/>
                  </a:cubicBezTo>
                  <a:cubicBezTo>
                    <a:pt x="256" y="0"/>
                    <a:pt x="321" y="21"/>
                    <a:pt x="372" y="55"/>
                  </a:cubicBezTo>
                  <a:cubicBezTo>
                    <a:pt x="321" y="147"/>
                    <a:pt x="321" y="147"/>
                    <a:pt x="321" y="147"/>
                  </a:cubicBezTo>
                  <a:cubicBezTo>
                    <a:pt x="275" y="120"/>
                    <a:pt x="228" y="103"/>
                    <a:pt x="194" y="103"/>
                  </a:cubicBezTo>
                  <a:cubicBezTo>
                    <a:pt x="161" y="103"/>
                    <a:pt x="144" y="118"/>
                    <a:pt x="144" y="136"/>
                  </a:cubicBezTo>
                  <a:cubicBezTo>
                    <a:pt x="144" y="138"/>
                    <a:pt x="144" y="138"/>
                    <a:pt x="144" y="138"/>
                  </a:cubicBezTo>
                  <a:cubicBezTo>
                    <a:pt x="144" y="164"/>
                    <a:pt x="189" y="176"/>
                    <a:pt x="240" y="194"/>
                  </a:cubicBezTo>
                  <a:cubicBezTo>
                    <a:pt x="306" y="216"/>
                    <a:pt x="383" y="248"/>
                    <a:pt x="383" y="334"/>
                  </a:cubicBezTo>
                  <a:cubicBezTo>
                    <a:pt x="383" y="336"/>
                    <a:pt x="383" y="336"/>
                    <a:pt x="383" y="336"/>
                  </a:cubicBezTo>
                  <a:cubicBezTo>
                    <a:pt x="383" y="440"/>
                    <a:pt x="305" y="488"/>
                    <a:pt x="203" y="488"/>
                  </a:cubicBezTo>
                  <a:cubicBezTo>
                    <a:pt x="137" y="488"/>
                    <a:pt x="63" y="466"/>
                    <a:pt x="0" y="4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6" name="Oval 11"/>
            <p:cNvSpPr>
              <a:spLocks noChangeArrowheads="1"/>
            </p:cNvSpPr>
            <p:nvPr userDrawn="1"/>
          </p:nvSpPr>
          <p:spPr bwMode="auto">
            <a:xfrm>
              <a:off x="9282260" y="4167188"/>
              <a:ext cx="544513" cy="5461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nvGrpSpPr>
          <p:cNvPr id="22" name="Group 21">
            <a:extLst>
              <a:ext uri="{FF2B5EF4-FFF2-40B4-BE49-F238E27FC236}">
                <a16:creationId xmlns:a16="http://schemas.microsoft.com/office/drawing/2014/main" id="{D217900D-5033-4638-8DF2-07DE57B5B97E}"/>
              </a:ext>
            </a:extLst>
          </p:cNvPr>
          <p:cNvGrpSpPr/>
          <p:nvPr userDrawn="1"/>
        </p:nvGrpSpPr>
        <p:grpSpPr>
          <a:xfrm>
            <a:off x="7047161" y="1676401"/>
            <a:ext cx="5146427" cy="3505200"/>
            <a:chOff x="7045325" y="1676401"/>
            <a:chExt cx="5145087" cy="3505200"/>
          </a:xfrm>
        </p:grpSpPr>
        <p:sp>
          <p:nvSpPr>
            <p:cNvPr id="12" name="Freeform 5">
              <a:extLst>
                <a:ext uri="{FF2B5EF4-FFF2-40B4-BE49-F238E27FC236}">
                  <a16:creationId xmlns:a16="http://schemas.microsoft.com/office/drawing/2014/main" id="{42A022AC-236A-4C47-9960-6BBBDE197CD4}"/>
                </a:ext>
              </a:extLst>
            </p:cNvPr>
            <p:cNvSpPr>
              <a:spLocks noEditPoints="1"/>
            </p:cNvSpPr>
            <p:nvPr userDrawn="1"/>
          </p:nvSpPr>
          <p:spPr bwMode="auto">
            <a:xfrm>
              <a:off x="7045325" y="1676401"/>
              <a:ext cx="5145087" cy="3505200"/>
            </a:xfrm>
            <a:custGeom>
              <a:avLst/>
              <a:gdLst>
                <a:gd name="T0" fmla="*/ 717 w 2697"/>
                <a:gd name="T1" fmla="*/ 241 h 1832"/>
                <a:gd name="T2" fmla="*/ 698 w 2697"/>
                <a:gd name="T3" fmla="*/ 358 h 1832"/>
                <a:gd name="T4" fmla="*/ 755 w 2697"/>
                <a:gd name="T5" fmla="*/ 353 h 1832"/>
                <a:gd name="T6" fmla="*/ 952 w 2697"/>
                <a:gd name="T7" fmla="*/ 431 h 1832"/>
                <a:gd name="T8" fmla="*/ 1077 w 2697"/>
                <a:gd name="T9" fmla="*/ 299 h 1832"/>
                <a:gd name="T10" fmla="*/ 769 w 2697"/>
                <a:gd name="T11" fmla="*/ 229 h 1832"/>
                <a:gd name="T12" fmla="*/ 1219 w 2697"/>
                <a:gd name="T13" fmla="*/ 431 h 1832"/>
                <a:gd name="T14" fmla="*/ 1120 w 2697"/>
                <a:gd name="T15" fmla="*/ 287 h 1832"/>
                <a:gd name="T16" fmla="*/ 1089 w 2697"/>
                <a:gd name="T17" fmla="*/ 373 h 1832"/>
                <a:gd name="T18" fmla="*/ 1175 w 2697"/>
                <a:gd name="T19" fmla="*/ 395 h 1832"/>
                <a:gd name="T20" fmla="*/ 1412 w 2697"/>
                <a:gd name="T21" fmla="*/ 225 h 1832"/>
                <a:gd name="T22" fmla="*/ 1348 w 2697"/>
                <a:gd name="T23" fmla="*/ 356 h 1832"/>
                <a:gd name="T24" fmla="*/ 1505 w 2697"/>
                <a:gd name="T25" fmla="*/ 364 h 1832"/>
                <a:gd name="T26" fmla="*/ 1448 w 2697"/>
                <a:gd name="T27" fmla="*/ 177 h 1832"/>
                <a:gd name="T28" fmla="*/ 1666 w 2697"/>
                <a:gd name="T29" fmla="*/ 435 h 1832"/>
                <a:gd name="T30" fmla="*/ 1758 w 2697"/>
                <a:gd name="T31" fmla="*/ 335 h 1832"/>
                <a:gd name="T32" fmla="*/ 1703 w 2697"/>
                <a:gd name="T33" fmla="*/ 314 h 1832"/>
                <a:gd name="T34" fmla="*/ 1892 w 2697"/>
                <a:gd name="T35" fmla="*/ 225 h 1832"/>
                <a:gd name="T36" fmla="*/ 1828 w 2697"/>
                <a:gd name="T37" fmla="*/ 356 h 1832"/>
                <a:gd name="T38" fmla="*/ 24 w 2697"/>
                <a:gd name="T39" fmla="*/ 634 h 1832"/>
                <a:gd name="T40" fmla="*/ 81 w 2697"/>
                <a:gd name="T41" fmla="*/ 720 h 1832"/>
                <a:gd name="T42" fmla="*/ 237 w 2697"/>
                <a:gd name="T43" fmla="*/ 581 h 1832"/>
                <a:gd name="T44" fmla="*/ 243 w 2697"/>
                <a:gd name="T45" fmla="*/ 745 h 1832"/>
                <a:gd name="T46" fmla="*/ 237 w 2697"/>
                <a:gd name="T47" fmla="*/ 627 h 1832"/>
                <a:gd name="T48" fmla="*/ 450 w 2697"/>
                <a:gd name="T49" fmla="*/ 631 h 1832"/>
                <a:gd name="T50" fmla="*/ 449 w 2697"/>
                <a:gd name="T51" fmla="*/ 791 h 1832"/>
                <a:gd name="T52" fmla="*/ 598 w 2697"/>
                <a:gd name="T53" fmla="*/ 512 h 1832"/>
                <a:gd name="T54" fmla="*/ 669 w 2697"/>
                <a:gd name="T55" fmla="*/ 674 h 1832"/>
                <a:gd name="T56" fmla="*/ 798 w 2697"/>
                <a:gd name="T57" fmla="*/ 614 h 1832"/>
                <a:gd name="T58" fmla="*/ 833 w 2697"/>
                <a:gd name="T59" fmla="*/ 633 h 1832"/>
                <a:gd name="T60" fmla="*/ 1155 w 2697"/>
                <a:gd name="T61" fmla="*/ 686 h 1832"/>
                <a:gd name="T62" fmla="*/ 1155 w 2697"/>
                <a:gd name="T63" fmla="*/ 686 h 1832"/>
                <a:gd name="T64" fmla="*/ 1047 w 2697"/>
                <a:gd name="T65" fmla="*/ 742 h 1832"/>
                <a:gd name="T66" fmla="*/ 1167 w 2697"/>
                <a:gd name="T67" fmla="*/ 787 h 1832"/>
                <a:gd name="T68" fmla="*/ 1453 w 2697"/>
                <a:gd name="T69" fmla="*/ 686 h 1832"/>
                <a:gd name="T70" fmla="*/ 1344 w 2697"/>
                <a:gd name="T71" fmla="*/ 631 h 1832"/>
                <a:gd name="T72" fmla="*/ 1562 w 2697"/>
                <a:gd name="T73" fmla="*/ 848 h 1832"/>
                <a:gd name="T74" fmla="*/ 1552 w 2697"/>
                <a:gd name="T75" fmla="*/ 581 h 1832"/>
                <a:gd name="T76" fmla="*/ 1560 w 2697"/>
                <a:gd name="T77" fmla="*/ 802 h 1832"/>
                <a:gd name="T78" fmla="*/ 1618 w 2697"/>
                <a:gd name="T79" fmla="*/ 676 h 1832"/>
                <a:gd name="T80" fmla="*/ 1743 w 2697"/>
                <a:gd name="T81" fmla="*/ 801 h 1832"/>
                <a:gd name="T82" fmla="*/ 1834 w 2697"/>
                <a:gd name="T83" fmla="*/ 585 h 1832"/>
                <a:gd name="T84" fmla="*/ 1101 w 2697"/>
                <a:gd name="T85" fmla="*/ 940 h 1832"/>
                <a:gd name="T86" fmla="*/ 974 w 2697"/>
                <a:gd name="T87" fmla="*/ 965 h 1832"/>
                <a:gd name="T88" fmla="*/ 1101 w 2697"/>
                <a:gd name="T89" fmla="*/ 1012 h 1832"/>
                <a:gd name="T90" fmla="*/ 1318 w 2697"/>
                <a:gd name="T91" fmla="*/ 1064 h 1832"/>
                <a:gd name="T92" fmla="*/ 1156 w 2697"/>
                <a:gd name="T93" fmla="*/ 1063 h 1832"/>
                <a:gd name="T94" fmla="*/ 1332 w 2697"/>
                <a:gd name="T95" fmla="*/ 963 h 1832"/>
                <a:gd name="T96" fmla="*/ 1453 w 2697"/>
                <a:gd name="T97" fmla="*/ 959 h 1832"/>
                <a:gd name="T98" fmla="*/ 1657 w 2697"/>
                <a:gd name="T99" fmla="*/ 1046 h 1832"/>
                <a:gd name="T100" fmla="*/ 1657 w 2697"/>
                <a:gd name="T101" fmla="*/ 1143 h 1832"/>
                <a:gd name="T102" fmla="*/ 1658 w 2697"/>
                <a:gd name="T103" fmla="*/ 1094 h 1832"/>
                <a:gd name="T104" fmla="*/ 1658 w 2697"/>
                <a:gd name="T105" fmla="*/ 1094 h 1832"/>
                <a:gd name="T106" fmla="*/ 1817 w 2697"/>
                <a:gd name="T107" fmla="*/ 1165 h 1832"/>
                <a:gd name="T108" fmla="*/ 2086 w 2697"/>
                <a:gd name="T109" fmla="*/ 1832 h 1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7" h="1832">
                  <a:moveTo>
                    <a:pt x="755" y="352"/>
                  </a:moveTo>
                  <a:cubicBezTo>
                    <a:pt x="755" y="306"/>
                    <a:pt x="725" y="287"/>
                    <a:pt x="672" y="273"/>
                  </a:cubicBezTo>
                  <a:cubicBezTo>
                    <a:pt x="626" y="261"/>
                    <a:pt x="615" y="256"/>
                    <a:pt x="615" y="238"/>
                  </a:cubicBezTo>
                  <a:cubicBezTo>
                    <a:pt x="615" y="238"/>
                    <a:pt x="615" y="238"/>
                    <a:pt x="615" y="238"/>
                  </a:cubicBezTo>
                  <a:cubicBezTo>
                    <a:pt x="615" y="225"/>
                    <a:pt x="626" y="215"/>
                    <a:pt x="649" y="215"/>
                  </a:cubicBezTo>
                  <a:cubicBezTo>
                    <a:pt x="671" y="215"/>
                    <a:pt x="694" y="224"/>
                    <a:pt x="717" y="241"/>
                  </a:cubicBezTo>
                  <a:cubicBezTo>
                    <a:pt x="747" y="197"/>
                    <a:pt x="747" y="197"/>
                    <a:pt x="747" y="197"/>
                  </a:cubicBezTo>
                  <a:cubicBezTo>
                    <a:pt x="720" y="175"/>
                    <a:pt x="688" y="163"/>
                    <a:pt x="649" y="163"/>
                  </a:cubicBezTo>
                  <a:cubicBezTo>
                    <a:pt x="595" y="163"/>
                    <a:pt x="557" y="195"/>
                    <a:pt x="557" y="243"/>
                  </a:cubicBezTo>
                  <a:cubicBezTo>
                    <a:pt x="557" y="244"/>
                    <a:pt x="557" y="244"/>
                    <a:pt x="557" y="244"/>
                  </a:cubicBezTo>
                  <a:cubicBezTo>
                    <a:pt x="557" y="296"/>
                    <a:pt x="591" y="311"/>
                    <a:pt x="644" y="324"/>
                  </a:cubicBezTo>
                  <a:cubicBezTo>
                    <a:pt x="688" y="335"/>
                    <a:pt x="698" y="343"/>
                    <a:pt x="698" y="358"/>
                  </a:cubicBezTo>
                  <a:cubicBezTo>
                    <a:pt x="698" y="358"/>
                    <a:pt x="698" y="358"/>
                    <a:pt x="698" y="358"/>
                  </a:cubicBezTo>
                  <a:cubicBezTo>
                    <a:pt x="698" y="374"/>
                    <a:pt x="683" y="383"/>
                    <a:pt x="659" y="383"/>
                  </a:cubicBezTo>
                  <a:cubicBezTo>
                    <a:pt x="629" y="383"/>
                    <a:pt x="605" y="371"/>
                    <a:pt x="581" y="351"/>
                  </a:cubicBezTo>
                  <a:cubicBezTo>
                    <a:pt x="547" y="392"/>
                    <a:pt x="547" y="392"/>
                    <a:pt x="547" y="392"/>
                  </a:cubicBezTo>
                  <a:cubicBezTo>
                    <a:pt x="578" y="421"/>
                    <a:pt x="618" y="435"/>
                    <a:pt x="658" y="435"/>
                  </a:cubicBezTo>
                  <a:cubicBezTo>
                    <a:pt x="715" y="435"/>
                    <a:pt x="755" y="405"/>
                    <a:pt x="755" y="353"/>
                  </a:cubicBezTo>
                  <a:lnTo>
                    <a:pt x="755" y="352"/>
                  </a:lnTo>
                  <a:close/>
                  <a:moveTo>
                    <a:pt x="826" y="318"/>
                  </a:moveTo>
                  <a:cubicBezTo>
                    <a:pt x="826" y="291"/>
                    <a:pt x="839" y="277"/>
                    <a:pt x="861" y="277"/>
                  </a:cubicBezTo>
                  <a:cubicBezTo>
                    <a:pt x="882" y="277"/>
                    <a:pt x="894" y="291"/>
                    <a:pt x="894" y="318"/>
                  </a:cubicBezTo>
                  <a:cubicBezTo>
                    <a:pt x="894" y="431"/>
                    <a:pt x="894" y="431"/>
                    <a:pt x="894" y="431"/>
                  </a:cubicBezTo>
                  <a:cubicBezTo>
                    <a:pt x="952" y="431"/>
                    <a:pt x="952" y="431"/>
                    <a:pt x="952" y="431"/>
                  </a:cubicBezTo>
                  <a:cubicBezTo>
                    <a:pt x="952" y="318"/>
                    <a:pt x="952" y="318"/>
                    <a:pt x="952" y="318"/>
                  </a:cubicBezTo>
                  <a:cubicBezTo>
                    <a:pt x="952" y="291"/>
                    <a:pt x="965" y="277"/>
                    <a:pt x="986" y="277"/>
                  </a:cubicBezTo>
                  <a:cubicBezTo>
                    <a:pt x="1008" y="277"/>
                    <a:pt x="1020" y="291"/>
                    <a:pt x="1020" y="318"/>
                  </a:cubicBezTo>
                  <a:cubicBezTo>
                    <a:pt x="1020" y="431"/>
                    <a:pt x="1020" y="431"/>
                    <a:pt x="1020" y="431"/>
                  </a:cubicBezTo>
                  <a:cubicBezTo>
                    <a:pt x="1077" y="431"/>
                    <a:pt x="1077" y="431"/>
                    <a:pt x="1077" y="431"/>
                  </a:cubicBezTo>
                  <a:cubicBezTo>
                    <a:pt x="1077" y="299"/>
                    <a:pt x="1077" y="299"/>
                    <a:pt x="1077" y="299"/>
                  </a:cubicBezTo>
                  <a:cubicBezTo>
                    <a:pt x="1077" y="251"/>
                    <a:pt x="1051" y="225"/>
                    <a:pt x="1009" y="225"/>
                  </a:cubicBezTo>
                  <a:cubicBezTo>
                    <a:pt x="981" y="225"/>
                    <a:pt x="960" y="236"/>
                    <a:pt x="943" y="257"/>
                  </a:cubicBezTo>
                  <a:cubicBezTo>
                    <a:pt x="932" y="237"/>
                    <a:pt x="912" y="225"/>
                    <a:pt x="886" y="225"/>
                  </a:cubicBezTo>
                  <a:cubicBezTo>
                    <a:pt x="857" y="225"/>
                    <a:pt x="839" y="241"/>
                    <a:pt x="826" y="258"/>
                  </a:cubicBezTo>
                  <a:cubicBezTo>
                    <a:pt x="826" y="229"/>
                    <a:pt x="826" y="229"/>
                    <a:pt x="826" y="229"/>
                  </a:cubicBezTo>
                  <a:cubicBezTo>
                    <a:pt x="769" y="229"/>
                    <a:pt x="769" y="229"/>
                    <a:pt x="769" y="229"/>
                  </a:cubicBezTo>
                  <a:cubicBezTo>
                    <a:pt x="769" y="431"/>
                    <a:pt x="769" y="431"/>
                    <a:pt x="769" y="431"/>
                  </a:cubicBezTo>
                  <a:cubicBezTo>
                    <a:pt x="826" y="431"/>
                    <a:pt x="826" y="431"/>
                    <a:pt x="826" y="431"/>
                  </a:cubicBezTo>
                  <a:lnTo>
                    <a:pt x="826" y="318"/>
                  </a:lnTo>
                  <a:close/>
                  <a:moveTo>
                    <a:pt x="1158" y="435"/>
                  </a:moveTo>
                  <a:cubicBezTo>
                    <a:pt x="1186" y="435"/>
                    <a:pt x="1205" y="424"/>
                    <a:pt x="1219" y="409"/>
                  </a:cubicBezTo>
                  <a:cubicBezTo>
                    <a:pt x="1219" y="431"/>
                    <a:pt x="1219" y="431"/>
                    <a:pt x="1219" y="431"/>
                  </a:cubicBezTo>
                  <a:cubicBezTo>
                    <a:pt x="1274" y="431"/>
                    <a:pt x="1274" y="431"/>
                    <a:pt x="1274" y="431"/>
                  </a:cubicBezTo>
                  <a:cubicBezTo>
                    <a:pt x="1274" y="314"/>
                    <a:pt x="1274" y="314"/>
                    <a:pt x="1274" y="314"/>
                  </a:cubicBezTo>
                  <a:cubicBezTo>
                    <a:pt x="1274" y="287"/>
                    <a:pt x="1268" y="264"/>
                    <a:pt x="1253" y="249"/>
                  </a:cubicBezTo>
                  <a:cubicBezTo>
                    <a:pt x="1238" y="235"/>
                    <a:pt x="1216" y="227"/>
                    <a:pt x="1184" y="227"/>
                  </a:cubicBezTo>
                  <a:cubicBezTo>
                    <a:pt x="1150" y="227"/>
                    <a:pt x="1128" y="233"/>
                    <a:pt x="1106" y="243"/>
                  </a:cubicBezTo>
                  <a:cubicBezTo>
                    <a:pt x="1120" y="287"/>
                    <a:pt x="1120" y="287"/>
                    <a:pt x="1120" y="287"/>
                  </a:cubicBezTo>
                  <a:cubicBezTo>
                    <a:pt x="1139" y="280"/>
                    <a:pt x="1154" y="276"/>
                    <a:pt x="1176" y="276"/>
                  </a:cubicBezTo>
                  <a:cubicBezTo>
                    <a:pt x="1205" y="276"/>
                    <a:pt x="1219" y="289"/>
                    <a:pt x="1219" y="313"/>
                  </a:cubicBezTo>
                  <a:cubicBezTo>
                    <a:pt x="1219" y="316"/>
                    <a:pt x="1219" y="316"/>
                    <a:pt x="1219" y="316"/>
                  </a:cubicBezTo>
                  <a:cubicBezTo>
                    <a:pt x="1205" y="311"/>
                    <a:pt x="1190" y="308"/>
                    <a:pt x="1170" y="308"/>
                  </a:cubicBezTo>
                  <a:cubicBezTo>
                    <a:pt x="1122" y="308"/>
                    <a:pt x="1089" y="328"/>
                    <a:pt x="1089" y="372"/>
                  </a:cubicBezTo>
                  <a:cubicBezTo>
                    <a:pt x="1089" y="373"/>
                    <a:pt x="1089" y="373"/>
                    <a:pt x="1089" y="373"/>
                  </a:cubicBezTo>
                  <a:cubicBezTo>
                    <a:pt x="1089" y="413"/>
                    <a:pt x="1120" y="435"/>
                    <a:pt x="1158" y="435"/>
                  </a:cubicBezTo>
                  <a:close/>
                  <a:moveTo>
                    <a:pt x="1144" y="370"/>
                  </a:moveTo>
                  <a:cubicBezTo>
                    <a:pt x="1144" y="352"/>
                    <a:pt x="1159" y="342"/>
                    <a:pt x="1184" y="342"/>
                  </a:cubicBezTo>
                  <a:cubicBezTo>
                    <a:pt x="1198" y="342"/>
                    <a:pt x="1210" y="345"/>
                    <a:pt x="1220" y="349"/>
                  </a:cubicBezTo>
                  <a:cubicBezTo>
                    <a:pt x="1220" y="360"/>
                    <a:pt x="1220" y="360"/>
                    <a:pt x="1220" y="360"/>
                  </a:cubicBezTo>
                  <a:cubicBezTo>
                    <a:pt x="1220" y="380"/>
                    <a:pt x="1202" y="395"/>
                    <a:pt x="1175" y="395"/>
                  </a:cubicBezTo>
                  <a:cubicBezTo>
                    <a:pt x="1157" y="395"/>
                    <a:pt x="1144" y="386"/>
                    <a:pt x="1144" y="371"/>
                  </a:cubicBezTo>
                  <a:lnTo>
                    <a:pt x="1144" y="370"/>
                  </a:lnTo>
                  <a:close/>
                  <a:moveTo>
                    <a:pt x="1348" y="356"/>
                  </a:moveTo>
                  <a:cubicBezTo>
                    <a:pt x="1348" y="308"/>
                    <a:pt x="1371" y="285"/>
                    <a:pt x="1409" y="285"/>
                  </a:cubicBezTo>
                  <a:cubicBezTo>
                    <a:pt x="1412" y="285"/>
                    <a:pt x="1412" y="285"/>
                    <a:pt x="1412" y="285"/>
                  </a:cubicBezTo>
                  <a:cubicBezTo>
                    <a:pt x="1412" y="225"/>
                    <a:pt x="1412" y="225"/>
                    <a:pt x="1412" y="225"/>
                  </a:cubicBezTo>
                  <a:cubicBezTo>
                    <a:pt x="1378" y="224"/>
                    <a:pt x="1360" y="242"/>
                    <a:pt x="1348" y="270"/>
                  </a:cubicBezTo>
                  <a:cubicBezTo>
                    <a:pt x="1348" y="229"/>
                    <a:pt x="1348" y="229"/>
                    <a:pt x="1348" y="229"/>
                  </a:cubicBezTo>
                  <a:cubicBezTo>
                    <a:pt x="1291" y="229"/>
                    <a:pt x="1291" y="229"/>
                    <a:pt x="1291" y="229"/>
                  </a:cubicBezTo>
                  <a:cubicBezTo>
                    <a:pt x="1291" y="431"/>
                    <a:pt x="1291" y="431"/>
                    <a:pt x="1291" y="431"/>
                  </a:cubicBezTo>
                  <a:cubicBezTo>
                    <a:pt x="1348" y="431"/>
                    <a:pt x="1348" y="431"/>
                    <a:pt x="1348" y="431"/>
                  </a:cubicBezTo>
                  <a:lnTo>
                    <a:pt x="1348" y="356"/>
                  </a:lnTo>
                  <a:close/>
                  <a:moveTo>
                    <a:pt x="1448" y="374"/>
                  </a:moveTo>
                  <a:cubicBezTo>
                    <a:pt x="1448" y="420"/>
                    <a:pt x="1472" y="434"/>
                    <a:pt x="1507" y="434"/>
                  </a:cubicBezTo>
                  <a:cubicBezTo>
                    <a:pt x="1526" y="434"/>
                    <a:pt x="1540" y="430"/>
                    <a:pt x="1552" y="422"/>
                  </a:cubicBezTo>
                  <a:cubicBezTo>
                    <a:pt x="1552" y="377"/>
                    <a:pt x="1552" y="377"/>
                    <a:pt x="1552" y="377"/>
                  </a:cubicBezTo>
                  <a:cubicBezTo>
                    <a:pt x="1543" y="381"/>
                    <a:pt x="1534" y="384"/>
                    <a:pt x="1524" y="384"/>
                  </a:cubicBezTo>
                  <a:cubicBezTo>
                    <a:pt x="1511" y="384"/>
                    <a:pt x="1505" y="377"/>
                    <a:pt x="1505" y="364"/>
                  </a:cubicBezTo>
                  <a:cubicBezTo>
                    <a:pt x="1505" y="278"/>
                    <a:pt x="1505" y="278"/>
                    <a:pt x="1505" y="278"/>
                  </a:cubicBezTo>
                  <a:cubicBezTo>
                    <a:pt x="1553" y="278"/>
                    <a:pt x="1553" y="278"/>
                    <a:pt x="1553" y="278"/>
                  </a:cubicBezTo>
                  <a:cubicBezTo>
                    <a:pt x="1553" y="229"/>
                    <a:pt x="1553" y="229"/>
                    <a:pt x="1553" y="229"/>
                  </a:cubicBezTo>
                  <a:cubicBezTo>
                    <a:pt x="1505" y="229"/>
                    <a:pt x="1505" y="229"/>
                    <a:pt x="1505" y="229"/>
                  </a:cubicBezTo>
                  <a:cubicBezTo>
                    <a:pt x="1505" y="177"/>
                    <a:pt x="1505" y="177"/>
                    <a:pt x="1505" y="177"/>
                  </a:cubicBezTo>
                  <a:cubicBezTo>
                    <a:pt x="1448" y="177"/>
                    <a:pt x="1448" y="177"/>
                    <a:pt x="1448" y="177"/>
                  </a:cubicBezTo>
                  <a:cubicBezTo>
                    <a:pt x="1448" y="229"/>
                    <a:pt x="1448" y="229"/>
                    <a:pt x="1448" y="229"/>
                  </a:cubicBezTo>
                  <a:cubicBezTo>
                    <a:pt x="1424" y="229"/>
                    <a:pt x="1424" y="229"/>
                    <a:pt x="1424" y="229"/>
                  </a:cubicBezTo>
                  <a:cubicBezTo>
                    <a:pt x="1424" y="278"/>
                    <a:pt x="1424" y="278"/>
                    <a:pt x="1424" y="278"/>
                  </a:cubicBezTo>
                  <a:cubicBezTo>
                    <a:pt x="1448" y="278"/>
                    <a:pt x="1448" y="278"/>
                    <a:pt x="1448" y="278"/>
                  </a:cubicBezTo>
                  <a:lnTo>
                    <a:pt x="1448" y="374"/>
                  </a:lnTo>
                  <a:close/>
                  <a:moveTo>
                    <a:pt x="1666" y="435"/>
                  </a:moveTo>
                  <a:cubicBezTo>
                    <a:pt x="1702" y="435"/>
                    <a:pt x="1729" y="421"/>
                    <a:pt x="1748" y="398"/>
                  </a:cubicBezTo>
                  <a:cubicBezTo>
                    <a:pt x="1715" y="369"/>
                    <a:pt x="1715" y="369"/>
                    <a:pt x="1715" y="369"/>
                  </a:cubicBezTo>
                  <a:cubicBezTo>
                    <a:pt x="1700" y="383"/>
                    <a:pt x="1686" y="389"/>
                    <a:pt x="1666" y="389"/>
                  </a:cubicBezTo>
                  <a:cubicBezTo>
                    <a:pt x="1641" y="389"/>
                    <a:pt x="1623" y="376"/>
                    <a:pt x="1617" y="350"/>
                  </a:cubicBezTo>
                  <a:cubicBezTo>
                    <a:pt x="1758" y="350"/>
                    <a:pt x="1758" y="350"/>
                    <a:pt x="1758" y="350"/>
                  </a:cubicBezTo>
                  <a:cubicBezTo>
                    <a:pt x="1758" y="345"/>
                    <a:pt x="1758" y="339"/>
                    <a:pt x="1758" y="335"/>
                  </a:cubicBezTo>
                  <a:cubicBezTo>
                    <a:pt x="1758" y="277"/>
                    <a:pt x="1727" y="225"/>
                    <a:pt x="1660" y="225"/>
                  </a:cubicBezTo>
                  <a:cubicBezTo>
                    <a:pt x="1601" y="225"/>
                    <a:pt x="1560" y="273"/>
                    <a:pt x="1560" y="330"/>
                  </a:cubicBezTo>
                  <a:cubicBezTo>
                    <a:pt x="1560" y="331"/>
                    <a:pt x="1560" y="331"/>
                    <a:pt x="1560" y="331"/>
                  </a:cubicBezTo>
                  <a:cubicBezTo>
                    <a:pt x="1560" y="393"/>
                    <a:pt x="1605" y="435"/>
                    <a:pt x="1666" y="435"/>
                  </a:cubicBezTo>
                  <a:close/>
                  <a:moveTo>
                    <a:pt x="1660" y="271"/>
                  </a:moveTo>
                  <a:cubicBezTo>
                    <a:pt x="1684" y="271"/>
                    <a:pt x="1699" y="288"/>
                    <a:pt x="1703" y="314"/>
                  </a:cubicBezTo>
                  <a:cubicBezTo>
                    <a:pt x="1616" y="314"/>
                    <a:pt x="1616" y="314"/>
                    <a:pt x="1616" y="314"/>
                  </a:cubicBezTo>
                  <a:cubicBezTo>
                    <a:pt x="1621" y="288"/>
                    <a:pt x="1636" y="271"/>
                    <a:pt x="1660" y="271"/>
                  </a:cubicBezTo>
                  <a:close/>
                  <a:moveTo>
                    <a:pt x="1828" y="356"/>
                  </a:moveTo>
                  <a:cubicBezTo>
                    <a:pt x="1828" y="308"/>
                    <a:pt x="1851" y="285"/>
                    <a:pt x="1889" y="285"/>
                  </a:cubicBezTo>
                  <a:cubicBezTo>
                    <a:pt x="1892" y="285"/>
                    <a:pt x="1892" y="285"/>
                    <a:pt x="1892" y="285"/>
                  </a:cubicBezTo>
                  <a:cubicBezTo>
                    <a:pt x="1892" y="225"/>
                    <a:pt x="1892" y="225"/>
                    <a:pt x="1892" y="225"/>
                  </a:cubicBezTo>
                  <a:cubicBezTo>
                    <a:pt x="1858" y="224"/>
                    <a:pt x="1839" y="242"/>
                    <a:pt x="1828" y="270"/>
                  </a:cubicBezTo>
                  <a:cubicBezTo>
                    <a:pt x="1828" y="229"/>
                    <a:pt x="1828" y="229"/>
                    <a:pt x="1828" y="229"/>
                  </a:cubicBezTo>
                  <a:cubicBezTo>
                    <a:pt x="1770" y="229"/>
                    <a:pt x="1770" y="229"/>
                    <a:pt x="1770" y="229"/>
                  </a:cubicBezTo>
                  <a:cubicBezTo>
                    <a:pt x="1770" y="431"/>
                    <a:pt x="1770" y="431"/>
                    <a:pt x="1770" y="431"/>
                  </a:cubicBezTo>
                  <a:cubicBezTo>
                    <a:pt x="1828" y="431"/>
                    <a:pt x="1828" y="431"/>
                    <a:pt x="1828" y="431"/>
                  </a:cubicBezTo>
                  <a:lnTo>
                    <a:pt x="1828" y="356"/>
                  </a:lnTo>
                  <a:close/>
                  <a:moveTo>
                    <a:pt x="81" y="533"/>
                  </a:moveTo>
                  <a:cubicBezTo>
                    <a:pt x="24" y="533"/>
                    <a:pt x="24" y="533"/>
                    <a:pt x="24" y="533"/>
                  </a:cubicBezTo>
                  <a:cubicBezTo>
                    <a:pt x="24" y="585"/>
                    <a:pt x="24" y="585"/>
                    <a:pt x="24" y="585"/>
                  </a:cubicBezTo>
                  <a:cubicBezTo>
                    <a:pt x="0" y="585"/>
                    <a:pt x="0" y="585"/>
                    <a:pt x="0" y="585"/>
                  </a:cubicBezTo>
                  <a:cubicBezTo>
                    <a:pt x="0" y="634"/>
                    <a:pt x="0" y="634"/>
                    <a:pt x="0" y="634"/>
                  </a:cubicBezTo>
                  <a:cubicBezTo>
                    <a:pt x="24" y="634"/>
                    <a:pt x="24" y="634"/>
                    <a:pt x="24" y="634"/>
                  </a:cubicBezTo>
                  <a:cubicBezTo>
                    <a:pt x="24" y="730"/>
                    <a:pt x="24" y="730"/>
                    <a:pt x="24" y="730"/>
                  </a:cubicBezTo>
                  <a:cubicBezTo>
                    <a:pt x="24" y="776"/>
                    <a:pt x="48" y="790"/>
                    <a:pt x="83" y="790"/>
                  </a:cubicBezTo>
                  <a:cubicBezTo>
                    <a:pt x="102" y="790"/>
                    <a:pt x="116" y="786"/>
                    <a:pt x="128" y="779"/>
                  </a:cubicBezTo>
                  <a:cubicBezTo>
                    <a:pt x="128" y="733"/>
                    <a:pt x="128" y="733"/>
                    <a:pt x="128" y="733"/>
                  </a:cubicBezTo>
                  <a:cubicBezTo>
                    <a:pt x="120" y="737"/>
                    <a:pt x="110" y="740"/>
                    <a:pt x="100" y="740"/>
                  </a:cubicBezTo>
                  <a:cubicBezTo>
                    <a:pt x="87" y="740"/>
                    <a:pt x="81" y="733"/>
                    <a:pt x="81" y="720"/>
                  </a:cubicBezTo>
                  <a:cubicBezTo>
                    <a:pt x="81" y="634"/>
                    <a:pt x="81" y="634"/>
                    <a:pt x="81" y="634"/>
                  </a:cubicBezTo>
                  <a:cubicBezTo>
                    <a:pt x="129" y="634"/>
                    <a:pt x="129" y="634"/>
                    <a:pt x="129" y="634"/>
                  </a:cubicBezTo>
                  <a:cubicBezTo>
                    <a:pt x="129" y="585"/>
                    <a:pt x="129" y="585"/>
                    <a:pt x="129" y="585"/>
                  </a:cubicBezTo>
                  <a:cubicBezTo>
                    <a:pt x="81" y="585"/>
                    <a:pt x="81" y="585"/>
                    <a:pt x="81" y="585"/>
                  </a:cubicBezTo>
                  <a:lnTo>
                    <a:pt x="81" y="533"/>
                  </a:lnTo>
                  <a:close/>
                  <a:moveTo>
                    <a:pt x="237" y="581"/>
                  </a:moveTo>
                  <a:cubicBezTo>
                    <a:pt x="178" y="581"/>
                    <a:pt x="137" y="629"/>
                    <a:pt x="137" y="686"/>
                  </a:cubicBezTo>
                  <a:cubicBezTo>
                    <a:pt x="137" y="687"/>
                    <a:pt x="137" y="687"/>
                    <a:pt x="137" y="687"/>
                  </a:cubicBezTo>
                  <a:cubicBezTo>
                    <a:pt x="137" y="749"/>
                    <a:pt x="182" y="791"/>
                    <a:pt x="243" y="791"/>
                  </a:cubicBezTo>
                  <a:cubicBezTo>
                    <a:pt x="279" y="791"/>
                    <a:pt x="306" y="777"/>
                    <a:pt x="325" y="754"/>
                  </a:cubicBezTo>
                  <a:cubicBezTo>
                    <a:pt x="292" y="725"/>
                    <a:pt x="292" y="725"/>
                    <a:pt x="292" y="725"/>
                  </a:cubicBezTo>
                  <a:cubicBezTo>
                    <a:pt x="277" y="739"/>
                    <a:pt x="263" y="745"/>
                    <a:pt x="243" y="745"/>
                  </a:cubicBezTo>
                  <a:cubicBezTo>
                    <a:pt x="218" y="745"/>
                    <a:pt x="200" y="732"/>
                    <a:pt x="194" y="706"/>
                  </a:cubicBezTo>
                  <a:cubicBezTo>
                    <a:pt x="335" y="706"/>
                    <a:pt x="335" y="706"/>
                    <a:pt x="335" y="706"/>
                  </a:cubicBezTo>
                  <a:cubicBezTo>
                    <a:pt x="335" y="701"/>
                    <a:pt x="335" y="695"/>
                    <a:pt x="335" y="691"/>
                  </a:cubicBezTo>
                  <a:cubicBezTo>
                    <a:pt x="335" y="634"/>
                    <a:pt x="304" y="581"/>
                    <a:pt x="237" y="581"/>
                  </a:cubicBezTo>
                  <a:close/>
                  <a:moveTo>
                    <a:pt x="193" y="670"/>
                  </a:moveTo>
                  <a:cubicBezTo>
                    <a:pt x="198" y="644"/>
                    <a:pt x="213" y="627"/>
                    <a:pt x="237" y="627"/>
                  </a:cubicBezTo>
                  <a:cubicBezTo>
                    <a:pt x="261" y="627"/>
                    <a:pt x="276" y="644"/>
                    <a:pt x="280" y="670"/>
                  </a:cubicBezTo>
                  <a:lnTo>
                    <a:pt x="193" y="670"/>
                  </a:lnTo>
                  <a:close/>
                  <a:moveTo>
                    <a:pt x="452" y="742"/>
                  </a:moveTo>
                  <a:cubicBezTo>
                    <a:pt x="421" y="742"/>
                    <a:pt x="401" y="717"/>
                    <a:pt x="401" y="686"/>
                  </a:cubicBezTo>
                  <a:cubicBezTo>
                    <a:pt x="401" y="686"/>
                    <a:pt x="401" y="686"/>
                    <a:pt x="401" y="686"/>
                  </a:cubicBezTo>
                  <a:cubicBezTo>
                    <a:pt x="401" y="656"/>
                    <a:pt x="421" y="631"/>
                    <a:pt x="450" y="631"/>
                  </a:cubicBezTo>
                  <a:cubicBezTo>
                    <a:pt x="470" y="631"/>
                    <a:pt x="483" y="639"/>
                    <a:pt x="496" y="653"/>
                  </a:cubicBezTo>
                  <a:cubicBezTo>
                    <a:pt x="531" y="615"/>
                    <a:pt x="531" y="615"/>
                    <a:pt x="531" y="615"/>
                  </a:cubicBezTo>
                  <a:cubicBezTo>
                    <a:pt x="512" y="594"/>
                    <a:pt x="488" y="581"/>
                    <a:pt x="450" y="581"/>
                  </a:cubicBezTo>
                  <a:cubicBezTo>
                    <a:pt x="388" y="581"/>
                    <a:pt x="344" y="629"/>
                    <a:pt x="344" y="686"/>
                  </a:cubicBezTo>
                  <a:cubicBezTo>
                    <a:pt x="344" y="687"/>
                    <a:pt x="344" y="687"/>
                    <a:pt x="344" y="687"/>
                  </a:cubicBezTo>
                  <a:cubicBezTo>
                    <a:pt x="344" y="745"/>
                    <a:pt x="389" y="791"/>
                    <a:pt x="449" y="791"/>
                  </a:cubicBezTo>
                  <a:cubicBezTo>
                    <a:pt x="490" y="791"/>
                    <a:pt x="512" y="776"/>
                    <a:pt x="532" y="754"/>
                  </a:cubicBezTo>
                  <a:cubicBezTo>
                    <a:pt x="498" y="721"/>
                    <a:pt x="498" y="721"/>
                    <a:pt x="498" y="721"/>
                  </a:cubicBezTo>
                  <a:cubicBezTo>
                    <a:pt x="485" y="734"/>
                    <a:pt x="471" y="742"/>
                    <a:pt x="452" y="742"/>
                  </a:cubicBezTo>
                  <a:close/>
                  <a:moveTo>
                    <a:pt x="657" y="581"/>
                  </a:moveTo>
                  <a:cubicBezTo>
                    <a:pt x="628" y="581"/>
                    <a:pt x="611" y="597"/>
                    <a:pt x="598" y="614"/>
                  </a:cubicBezTo>
                  <a:cubicBezTo>
                    <a:pt x="598" y="512"/>
                    <a:pt x="598" y="512"/>
                    <a:pt x="598" y="512"/>
                  </a:cubicBezTo>
                  <a:cubicBezTo>
                    <a:pt x="541" y="512"/>
                    <a:pt x="541" y="512"/>
                    <a:pt x="541" y="512"/>
                  </a:cubicBezTo>
                  <a:cubicBezTo>
                    <a:pt x="541" y="787"/>
                    <a:pt x="541" y="787"/>
                    <a:pt x="541" y="787"/>
                  </a:cubicBezTo>
                  <a:cubicBezTo>
                    <a:pt x="598" y="787"/>
                    <a:pt x="598" y="787"/>
                    <a:pt x="598" y="787"/>
                  </a:cubicBezTo>
                  <a:cubicBezTo>
                    <a:pt x="598" y="674"/>
                    <a:pt x="598" y="674"/>
                    <a:pt x="598" y="674"/>
                  </a:cubicBezTo>
                  <a:cubicBezTo>
                    <a:pt x="598" y="647"/>
                    <a:pt x="612" y="633"/>
                    <a:pt x="634" y="633"/>
                  </a:cubicBezTo>
                  <a:cubicBezTo>
                    <a:pt x="656" y="633"/>
                    <a:pt x="669" y="647"/>
                    <a:pt x="669" y="674"/>
                  </a:cubicBezTo>
                  <a:cubicBezTo>
                    <a:pt x="669" y="787"/>
                    <a:pt x="669" y="787"/>
                    <a:pt x="669" y="787"/>
                  </a:cubicBezTo>
                  <a:cubicBezTo>
                    <a:pt x="726" y="787"/>
                    <a:pt x="726" y="787"/>
                    <a:pt x="726" y="787"/>
                  </a:cubicBezTo>
                  <a:cubicBezTo>
                    <a:pt x="726" y="656"/>
                    <a:pt x="726" y="656"/>
                    <a:pt x="726" y="656"/>
                  </a:cubicBezTo>
                  <a:cubicBezTo>
                    <a:pt x="726" y="610"/>
                    <a:pt x="701" y="581"/>
                    <a:pt x="657" y="581"/>
                  </a:cubicBezTo>
                  <a:close/>
                  <a:moveTo>
                    <a:pt x="857" y="581"/>
                  </a:moveTo>
                  <a:cubicBezTo>
                    <a:pt x="828" y="581"/>
                    <a:pt x="811" y="597"/>
                    <a:pt x="798" y="614"/>
                  </a:cubicBezTo>
                  <a:cubicBezTo>
                    <a:pt x="798" y="585"/>
                    <a:pt x="798" y="585"/>
                    <a:pt x="798" y="585"/>
                  </a:cubicBezTo>
                  <a:cubicBezTo>
                    <a:pt x="740" y="585"/>
                    <a:pt x="740" y="585"/>
                    <a:pt x="740" y="585"/>
                  </a:cubicBezTo>
                  <a:cubicBezTo>
                    <a:pt x="740" y="787"/>
                    <a:pt x="740" y="787"/>
                    <a:pt x="740" y="787"/>
                  </a:cubicBezTo>
                  <a:cubicBezTo>
                    <a:pt x="798" y="787"/>
                    <a:pt x="798" y="787"/>
                    <a:pt x="798" y="787"/>
                  </a:cubicBezTo>
                  <a:cubicBezTo>
                    <a:pt x="798" y="674"/>
                    <a:pt x="798" y="674"/>
                    <a:pt x="798" y="674"/>
                  </a:cubicBezTo>
                  <a:cubicBezTo>
                    <a:pt x="798" y="647"/>
                    <a:pt x="812" y="633"/>
                    <a:pt x="833" y="633"/>
                  </a:cubicBezTo>
                  <a:cubicBezTo>
                    <a:pt x="855" y="633"/>
                    <a:pt x="868" y="647"/>
                    <a:pt x="868" y="674"/>
                  </a:cubicBezTo>
                  <a:cubicBezTo>
                    <a:pt x="868" y="787"/>
                    <a:pt x="868" y="787"/>
                    <a:pt x="868" y="787"/>
                  </a:cubicBezTo>
                  <a:cubicBezTo>
                    <a:pt x="925" y="787"/>
                    <a:pt x="925" y="787"/>
                    <a:pt x="925" y="787"/>
                  </a:cubicBezTo>
                  <a:cubicBezTo>
                    <a:pt x="925" y="656"/>
                    <a:pt x="925" y="656"/>
                    <a:pt x="925" y="656"/>
                  </a:cubicBezTo>
                  <a:cubicBezTo>
                    <a:pt x="925" y="610"/>
                    <a:pt x="900" y="581"/>
                    <a:pt x="857" y="581"/>
                  </a:cubicBezTo>
                  <a:close/>
                  <a:moveTo>
                    <a:pt x="1155" y="686"/>
                  </a:moveTo>
                  <a:cubicBezTo>
                    <a:pt x="1155" y="686"/>
                    <a:pt x="1155" y="686"/>
                    <a:pt x="1155" y="686"/>
                  </a:cubicBezTo>
                  <a:cubicBezTo>
                    <a:pt x="1155" y="628"/>
                    <a:pt x="1109" y="581"/>
                    <a:pt x="1047" y="581"/>
                  </a:cubicBezTo>
                  <a:cubicBezTo>
                    <a:pt x="984" y="581"/>
                    <a:pt x="937" y="628"/>
                    <a:pt x="937" y="686"/>
                  </a:cubicBezTo>
                  <a:cubicBezTo>
                    <a:pt x="937" y="687"/>
                    <a:pt x="937" y="687"/>
                    <a:pt x="937" y="687"/>
                  </a:cubicBezTo>
                  <a:cubicBezTo>
                    <a:pt x="937" y="745"/>
                    <a:pt x="983" y="791"/>
                    <a:pt x="1046" y="791"/>
                  </a:cubicBezTo>
                  <a:cubicBezTo>
                    <a:pt x="1109" y="791"/>
                    <a:pt x="1155" y="744"/>
                    <a:pt x="1155" y="686"/>
                  </a:cubicBezTo>
                  <a:close/>
                  <a:moveTo>
                    <a:pt x="993" y="686"/>
                  </a:moveTo>
                  <a:cubicBezTo>
                    <a:pt x="993" y="686"/>
                    <a:pt x="993" y="686"/>
                    <a:pt x="993" y="686"/>
                  </a:cubicBezTo>
                  <a:cubicBezTo>
                    <a:pt x="993" y="656"/>
                    <a:pt x="1013" y="631"/>
                    <a:pt x="1046" y="631"/>
                  </a:cubicBezTo>
                  <a:cubicBezTo>
                    <a:pt x="1077" y="631"/>
                    <a:pt x="1099" y="657"/>
                    <a:pt x="1099" y="686"/>
                  </a:cubicBezTo>
                  <a:cubicBezTo>
                    <a:pt x="1099" y="687"/>
                    <a:pt x="1099" y="687"/>
                    <a:pt x="1099" y="687"/>
                  </a:cubicBezTo>
                  <a:cubicBezTo>
                    <a:pt x="1099" y="717"/>
                    <a:pt x="1079" y="742"/>
                    <a:pt x="1047" y="742"/>
                  </a:cubicBezTo>
                  <a:cubicBezTo>
                    <a:pt x="1015" y="742"/>
                    <a:pt x="993" y="716"/>
                    <a:pt x="993" y="686"/>
                  </a:cubicBezTo>
                  <a:close/>
                  <a:moveTo>
                    <a:pt x="1167" y="787"/>
                  </a:moveTo>
                  <a:cubicBezTo>
                    <a:pt x="1224" y="787"/>
                    <a:pt x="1224" y="787"/>
                    <a:pt x="1224" y="787"/>
                  </a:cubicBezTo>
                  <a:cubicBezTo>
                    <a:pt x="1224" y="512"/>
                    <a:pt x="1224" y="512"/>
                    <a:pt x="1224" y="512"/>
                  </a:cubicBezTo>
                  <a:cubicBezTo>
                    <a:pt x="1167" y="512"/>
                    <a:pt x="1167" y="512"/>
                    <a:pt x="1167" y="512"/>
                  </a:cubicBezTo>
                  <a:lnTo>
                    <a:pt x="1167" y="787"/>
                  </a:lnTo>
                  <a:close/>
                  <a:moveTo>
                    <a:pt x="1345" y="581"/>
                  </a:moveTo>
                  <a:cubicBezTo>
                    <a:pt x="1282" y="581"/>
                    <a:pt x="1235" y="628"/>
                    <a:pt x="1235" y="686"/>
                  </a:cubicBezTo>
                  <a:cubicBezTo>
                    <a:pt x="1235" y="687"/>
                    <a:pt x="1235" y="687"/>
                    <a:pt x="1235" y="687"/>
                  </a:cubicBezTo>
                  <a:cubicBezTo>
                    <a:pt x="1235" y="745"/>
                    <a:pt x="1281" y="791"/>
                    <a:pt x="1344" y="791"/>
                  </a:cubicBezTo>
                  <a:cubicBezTo>
                    <a:pt x="1407" y="791"/>
                    <a:pt x="1453" y="744"/>
                    <a:pt x="1453" y="686"/>
                  </a:cubicBezTo>
                  <a:cubicBezTo>
                    <a:pt x="1453" y="686"/>
                    <a:pt x="1453" y="686"/>
                    <a:pt x="1453" y="686"/>
                  </a:cubicBezTo>
                  <a:cubicBezTo>
                    <a:pt x="1453" y="628"/>
                    <a:pt x="1407" y="581"/>
                    <a:pt x="1345" y="581"/>
                  </a:cubicBezTo>
                  <a:close/>
                  <a:moveTo>
                    <a:pt x="1397" y="687"/>
                  </a:moveTo>
                  <a:cubicBezTo>
                    <a:pt x="1397" y="717"/>
                    <a:pt x="1377" y="742"/>
                    <a:pt x="1345" y="742"/>
                  </a:cubicBezTo>
                  <a:cubicBezTo>
                    <a:pt x="1313" y="742"/>
                    <a:pt x="1292" y="716"/>
                    <a:pt x="1292" y="686"/>
                  </a:cubicBezTo>
                  <a:cubicBezTo>
                    <a:pt x="1292" y="686"/>
                    <a:pt x="1292" y="686"/>
                    <a:pt x="1292" y="686"/>
                  </a:cubicBezTo>
                  <a:cubicBezTo>
                    <a:pt x="1292" y="656"/>
                    <a:pt x="1311" y="631"/>
                    <a:pt x="1344" y="631"/>
                  </a:cubicBezTo>
                  <a:cubicBezTo>
                    <a:pt x="1375" y="631"/>
                    <a:pt x="1397" y="657"/>
                    <a:pt x="1397" y="686"/>
                  </a:cubicBezTo>
                  <a:lnTo>
                    <a:pt x="1397" y="687"/>
                  </a:lnTo>
                  <a:close/>
                  <a:moveTo>
                    <a:pt x="1560" y="802"/>
                  </a:moveTo>
                  <a:cubicBezTo>
                    <a:pt x="1533" y="802"/>
                    <a:pt x="1513" y="795"/>
                    <a:pt x="1492" y="784"/>
                  </a:cubicBezTo>
                  <a:cubicBezTo>
                    <a:pt x="1472" y="827"/>
                    <a:pt x="1472" y="827"/>
                    <a:pt x="1472" y="827"/>
                  </a:cubicBezTo>
                  <a:cubicBezTo>
                    <a:pt x="1498" y="840"/>
                    <a:pt x="1529" y="848"/>
                    <a:pt x="1562" y="848"/>
                  </a:cubicBezTo>
                  <a:cubicBezTo>
                    <a:pt x="1601" y="848"/>
                    <a:pt x="1630" y="840"/>
                    <a:pt x="1649" y="821"/>
                  </a:cubicBezTo>
                  <a:cubicBezTo>
                    <a:pt x="1666" y="804"/>
                    <a:pt x="1674" y="777"/>
                    <a:pt x="1674" y="741"/>
                  </a:cubicBezTo>
                  <a:cubicBezTo>
                    <a:pt x="1674" y="585"/>
                    <a:pt x="1674" y="585"/>
                    <a:pt x="1674" y="585"/>
                  </a:cubicBezTo>
                  <a:cubicBezTo>
                    <a:pt x="1617" y="585"/>
                    <a:pt x="1617" y="585"/>
                    <a:pt x="1617" y="585"/>
                  </a:cubicBezTo>
                  <a:cubicBezTo>
                    <a:pt x="1617" y="611"/>
                    <a:pt x="1617" y="611"/>
                    <a:pt x="1617" y="611"/>
                  </a:cubicBezTo>
                  <a:cubicBezTo>
                    <a:pt x="1602" y="594"/>
                    <a:pt x="1583" y="581"/>
                    <a:pt x="1552" y="581"/>
                  </a:cubicBezTo>
                  <a:cubicBezTo>
                    <a:pt x="1505" y="581"/>
                    <a:pt x="1462" y="615"/>
                    <a:pt x="1462" y="675"/>
                  </a:cubicBezTo>
                  <a:cubicBezTo>
                    <a:pt x="1462" y="676"/>
                    <a:pt x="1462" y="676"/>
                    <a:pt x="1462" y="676"/>
                  </a:cubicBezTo>
                  <a:cubicBezTo>
                    <a:pt x="1462" y="736"/>
                    <a:pt x="1505" y="770"/>
                    <a:pt x="1552" y="770"/>
                  </a:cubicBezTo>
                  <a:cubicBezTo>
                    <a:pt x="1582" y="770"/>
                    <a:pt x="1601" y="758"/>
                    <a:pt x="1618" y="737"/>
                  </a:cubicBezTo>
                  <a:cubicBezTo>
                    <a:pt x="1618" y="747"/>
                    <a:pt x="1618" y="747"/>
                    <a:pt x="1618" y="747"/>
                  </a:cubicBezTo>
                  <a:cubicBezTo>
                    <a:pt x="1618" y="783"/>
                    <a:pt x="1599" y="802"/>
                    <a:pt x="1560" y="802"/>
                  </a:cubicBezTo>
                  <a:close/>
                  <a:moveTo>
                    <a:pt x="1568" y="723"/>
                  </a:moveTo>
                  <a:cubicBezTo>
                    <a:pt x="1541" y="723"/>
                    <a:pt x="1519" y="704"/>
                    <a:pt x="1519" y="676"/>
                  </a:cubicBezTo>
                  <a:cubicBezTo>
                    <a:pt x="1519" y="675"/>
                    <a:pt x="1519" y="675"/>
                    <a:pt x="1519" y="675"/>
                  </a:cubicBezTo>
                  <a:cubicBezTo>
                    <a:pt x="1519" y="648"/>
                    <a:pt x="1541" y="629"/>
                    <a:pt x="1568" y="629"/>
                  </a:cubicBezTo>
                  <a:cubicBezTo>
                    <a:pt x="1596" y="629"/>
                    <a:pt x="1618" y="648"/>
                    <a:pt x="1618" y="675"/>
                  </a:cubicBezTo>
                  <a:cubicBezTo>
                    <a:pt x="1618" y="676"/>
                    <a:pt x="1618" y="676"/>
                    <a:pt x="1618" y="676"/>
                  </a:cubicBezTo>
                  <a:cubicBezTo>
                    <a:pt x="1618" y="704"/>
                    <a:pt x="1596" y="723"/>
                    <a:pt x="1568" y="723"/>
                  </a:cubicBezTo>
                  <a:close/>
                  <a:moveTo>
                    <a:pt x="1790" y="722"/>
                  </a:moveTo>
                  <a:cubicBezTo>
                    <a:pt x="1744" y="585"/>
                    <a:pt x="1744" y="585"/>
                    <a:pt x="1744" y="585"/>
                  </a:cubicBezTo>
                  <a:cubicBezTo>
                    <a:pt x="1684" y="585"/>
                    <a:pt x="1684" y="585"/>
                    <a:pt x="1684" y="585"/>
                  </a:cubicBezTo>
                  <a:cubicBezTo>
                    <a:pt x="1763" y="788"/>
                    <a:pt x="1763" y="788"/>
                    <a:pt x="1763" y="788"/>
                  </a:cubicBezTo>
                  <a:cubicBezTo>
                    <a:pt x="1758" y="798"/>
                    <a:pt x="1753" y="801"/>
                    <a:pt x="1743" y="801"/>
                  </a:cubicBezTo>
                  <a:cubicBezTo>
                    <a:pt x="1735" y="801"/>
                    <a:pt x="1726" y="797"/>
                    <a:pt x="1718" y="793"/>
                  </a:cubicBezTo>
                  <a:cubicBezTo>
                    <a:pt x="1699" y="834"/>
                    <a:pt x="1699" y="834"/>
                    <a:pt x="1699" y="834"/>
                  </a:cubicBezTo>
                  <a:cubicBezTo>
                    <a:pt x="1714" y="843"/>
                    <a:pt x="1729" y="848"/>
                    <a:pt x="1750" y="848"/>
                  </a:cubicBezTo>
                  <a:cubicBezTo>
                    <a:pt x="1784" y="848"/>
                    <a:pt x="1801" y="833"/>
                    <a:pt x="1816" y="792"/>
                  </a:cubicBezTo>
                  <a:cubicBezTo>
                    <a:pt x="1894" y="585"/>
                    <a:pt x="1894" y="585"/>
                    <a:pt x="1894" y="585"/>
                  </a:cubicBezTo>
                  <a:cubicBezTo>
                    <a:pt x="1834" y="585"/>
                    <a:pt x="1834" y="585"/>
                    <a:pt x="1834" y="585"/>
                  </a:cubicBezTo>
                  <a:lnTo>
                    <a:pt x="1790" y="722"/>
                  </a:lnTo>
                  <a:close/>
                  <a:moveTo>
                    <a:pt x="1101" y="965"/>
                  </a:moveTo>
                  <a:cubicBezTo>
                    <a:pt x="1054" y="965"/>
                    <a:pt x="1054" y="965"/>
                    <a:pt x="1054" y="965"/>
                  </a:cubicBezTo>
                  <a:cubicBezTo>
                    <a:pt x="1054" y="957"/>
                    <a:pt x="1054" y="957"/>
                    <a:pt x="1054" y="957"/>
                  </a:cubicBezTo>
                  <a:cubicBezTo>
                    <a:pt x="1054" y="942"/>
                    <a:pt x="1062" y="935"/>
                    <a:pt x="1075" y="935"/>
                  </a:cubicBezTo>
                  <a:cubicBezTo>
                    <a:pt x="1085" y="935"/>
                    <a:pt x="1093" y="937"/>
                    <a:pt x="1101" y="940"/>
                  </a:cubicBezTo>
                  <a:cubicBezTo>
                    <a:pt x="1101" y="893"/>
                    <a:pt x="1101" y="893"/>
                    <a:pt x="1101" y="893"/>
                  </a:cubicBezTo>
                  <a:cubicBezTo>
                    <a:pt x="1091" y="889"/>
                    <a:pt x="1078" y="887"/>
                    <a:pt x="1060" y="887"/>
                  </a:cubicBezTo>
                  <a:cubicBezTo>
                    <a:pt x="1040" y="887"/>
                    <a:pt x="1025" y="892"/>
                    <a:pt x="1014" y="903"/>
                  </a:cubicBezTo>
                  <a:cubicBezTo>
                    <a:pt x="1004" y="914"/>
                    <a:pt x="998" y="930"/>
                    <a:pt x="998" y="952"/>
                  </a:cubicBezTo>
                  <a:cubicBezTo>
                    <a:pt x="998" y="965"/>
                    <a:pt x="998" y="965"/>
                    <a:pt x="998" y="965"/>
                  </a:cubicBezTo>
                  <a:cubicBezTo>
                    <a:pt x="974" y="965"/>
                    <a:pt x="974" y="965"/>
                    <a:pt x="974" y="965"/>
                  </a:cubicBezTo>
                  <a:cubicBezTo>
                    <a:pt x="974" y="1012"/>
                    <a:pt x="974" y="1012"/>
                    <a:pt x="974" y="1012"/>
                  </a:cubicBezTo>
                  <a:cubicBezTo>
                    <a:pt x="998" y="1012"/>
                    <a:pt x="998" y="1012"/>
                    <a:pt x="998" y="1012"/>
                  </a:cubicBezTo>
                  <a:cubicBezTo>
                    <a:pt x="998" y="1165"/>
                    <a:pt x="998" y="1165"/>
                    <a:pt x="998" y="1165"/>
                  </a:cubicBezTo>
                  <a:cubicBezTo>
                    <a:pt x="1055" y="1165"/>
                    <a:pt x="1055" y="1165"/>
                    <a:pt x="1055" y="1165"/>
                  </a:cubicBezTo>
                  <a:cubicBezTo>
                    <a:pt x="1055" y="1012"/>
                    <a:pt x="1055" y="1012"/>
                    <a:pt x="1055" y="1012"/>
                  </a:cubicBezTo>
                  <a:cubicBezTo>
                    <a:pt x="1101" y="1012"/>
                    <a:pt x="1101" y="1012"/>
                    <a:pt x="1101" y="1012"/>
                  </a:cubicBezTo>
                  <a:lnTo>
                    <a:pt x="1101" y="965"/>
                  </a:lnTo>
                  <a:close/>
                  <a:moveTo>
                    <a:pt x="1209" y="959"/>
                  </a:moveTo>
                  <a:cubicBezTo>
                    <a:pt x="1147" y="959"/>
                    <a:pt x="1100" y="1006"/>
                    <a:pt x="1100" y="1064"/>
                  </a:cubicBezTo>
                  <a:cubicBezTo>
                    <a:pt x="1100" y="1065"/>
                    <a:pt x="1100" y="1065"/>
                    <a:pt x="1100" y="1065"/>
                  </a:cubicBezTo>
                  <a:cubicBezTo>
                    <a:pt x="1100" y="1123"/>
                    <a:pt x="1146" y="1169"/>
                    <a:pt x="1209" y="1169"/>
                  </a:cubicBezTo>
                  <a:cubicBezTo>
                    <a:pt x="1272" y="1169"/>
                    <a:pt x="1318" y="1122"/>
                    <a:pt x="1318" y="1064"/>
                  </a:cubicBezTo>
                  <a:cubicBezTo>
                    <a:pt x="1318" y="1063"/>
                    <a:pt x="1318" y="1063"/>
                    <a:pt x="1318" y="1063"/>
                  </a:cubicBezTo>
                  <a:cubicBezTo>
                    <a:pt x="1318" y="1005"/>
                    <a:pt x="1272" y="959"/>
                    <a:pt x="1209" y="959"/>
                  </a:cubicBezTo>
                  <a:close/>
                  <a:moveTo>
                    <a:pt x="1262" y="1065"/>
                  </a:moveTo>
                  <a:cubicBezTo>
                    <a:pt x="1262" y="1095"/>
                    <a:pt x="1242" y="1120"/>
                    <a:pt x="1209" y="1120"/>
                  </a:cubicBezTo>
                  <a:cubicBezTo>
                    <a:pt x="1178" y="1120"/>
                    <a:pt x="1156" y="1094"/>
                    <a:pt x="1156" y="1064"/>
                  </a:cubicBezTo>
                  <a:cubicBezTo>
                    <a:pt x="1156" y="1063"/>
                    <a:pt x="1156" y="1063"/>
                    <a:pt x="1156" y="1063"/>
                  </a:cubicBezTo>
                  <a:cubicBezTo>
                    <a:pt x="1156" y="1034"/>
                    <a:pt x="1176" y="1008"/>
                    <a:pt x="1209" y="1008"/>
                  </a:cubicBezTo>
                  <a:cubicBezTo>
                    <a:pt x="1240" y="1008"/>
                    <a:pt x="1262" y="1034"/>
                    <a:pt x="1262" y="1064"/>
                  </a:cubicBezTo>
                  <a:lnTo>
                    <a:pt x="1262" y="1065"/>
                  </a:lnTo>
                  <a:close/>
                  <a:moveTo>
                    <a:pt x="1389" y="1004"/>
                  </a:moveTo>
                  <a:cubicBezTo>
                    <a:pt x="1389" y="963"/>
                    <a:pt x="1389" y="963"/>
                    <a:pt x="1389" y="963"/>
                  </a:cubicBezTo>
                  <a:cubicBezTo>
                    <a:pt x="1332" y="963"/>
                    <a:pt x="1332" y="963"/>
                    <a:pt x="1332" y="963"/>
                  </a:cubicBezTo>
                  <a:cubicBezTo>
                    <a:pt x="1332" y="1165"/>
                    <a:pt x="1332" y="1165"/>
                    <a:pt x="1332" y="1165"/>
                  </a:cubicBezTo>
                  <a:cubicBezTo>
                    <a:pt x="1389" y="1165"/>
                    <a:pt x="1389" y="1165"/>
                    <a:pt x="1389" y="1165"/>
                  </a:cubicBezTo>
                  <a:cubicBezTo>
                    <a:pt x="1389" y="1090"/>
                    <a:pt x="1389" y="1090"/>
                    <a:pt x="1389" y="1090"/>
                  </a:cubicBezTo>
                  <a:cubicBezTo>
                    <a:pt x="1389" y="1042"/>
                    <a:pt x="1412" y="1019"/>
                    <a:pt x="1450" y="1019"/>
                  </a:cubicBezTo>
                  <a:cubicBezTo>
                    <a:pt x="1453" y="1019"/>
                    <a:pt x="1453" y="1019"/>
                    <a:pt x="1453" y="1019"/>
                  </a:cubicBezTo>
                  <a:cubicBezTo>
                    <a:pt x="1453" y="959"/>
                    <a:pt x="1453" y="959"/>
                    <a:pt x="1453" y="959"/>
                  </a:cubicBezTo>
                  <a:cubicBezTo>
                    <a:pt x="1419" y="958"/>
                    <a:pt x="1400" y="976"/>
                    <a:pt x="1389" y="1004"/>
                  </a:cubicBezTo>
                  <a:close/>
                  <a:moveTo>
                    <a:pt x="1622" y="961"/>
                  </a:moveTo>
                  <a:cubicBezTo>
                    <a:pt x="1588" y="961"/>
                    <a:pt x="1566" y="967"/>
                    <a:pt x="1544" y="977"/>
                  </a:cubicBezTo>
                  <a:cubicBezTo>
                    <a:pt x="1558" y="1020"/>
                    <a:pt x="1558" y="1020"/>
                    <a:pt x="1558" y="1020"/>
                  </a:cubicBezTo>
                  <a:cubicBezTo>
                    <a:pt x="1576" y="1014"/>
                    <a:pt x="1592" y="1010"/>
                    <a:pt x="1614" y="1010"/>
                  </a:cubicBezTo>
                  <a:cubicBezTo>
                    <a:pt x="1642" y="1010"/>
                    <a:pt x="1657" y="1023"/>
                    <a:pt x="1657" y="1046"/>
                  </a:cubicBezTo>
                  <a:cubicBezTo>
                    <a:pt x="1657" y="1050"/>
                    <a:pt x="1657" y="1050"/>
                    <a:pt x="1657" y="1050"/>
                  </a:cubicBezTo>
                  <a:cubicBezTo>
                    <a:pt x="1643" y="1045"/>
                    <a:pt x="1628" y="1042"/>
                    <a:pt x="1608" y="1042"/>
                  </a:cubicBezTo>
                  <a:cubicBezTo>
                    <a:pt x="1560" y="1042"/>
                    <a:pt x="1526" y="1062"/>
                    <a:pt x="1526" y="1106"/>
                  </a:cubicBezTo>
                  <a:cubicBezTo>
                    <a:pt x="1526" y="1107"/>
                    <a:pt x="1526" y="1107"/>
                    <a:pt x="1526" y="1107"/>
                  </a:cubicBezTo>
                  <a:cubicBezTo>
                    <a:pt x="1526" y="1147"/>
                    <a:pt x="1558" y="1168"/>
                    <a:pt x="1596" y="1168"/>
                  </a:cubicBezTo>
                  <a:cubicBezTo>
                    <a:pt x="1624" y="1168"/>
                    <a:pt x="1643" y="1158"/>
                    <a:pt x="1657" y="1143"/>
                  </a:cubicBezTo>
                  <a:cubicBezTo>
                    <a:pt x="1657" y="1165"/>
                    <a:pt x="1657" y="1165"/>
                    <a:pt x="1657" y="1165"/>
                  </a:cubicBezTo>
                  <a:cubicBezTo>
                    <a:pt x="1712" y="1165"/>
                    <a:pt x="1712" y="1165"/>
                    <a:pt x="1712" y="1165"/>
                  </a:cubicBezTo>
                  <a:cubicBezTo>
                    <a:pt x="1712" y="1048"/>
                    <a:pt x="1712" y="1048"/>
                    <a:pt x="1712" y="1048"/>
                  </a:cubicBezTo>
                  <a:cubicBezTo>
                    <a:pt x="1712" y="1020"/>
                    <a:pt x="1705" y="998"/>
                    <a:pt x="1690" y="983"/>
                  </a:cubicBezTo>
                  <a:cubicBezTo>
                    <a:pt x="1676" y="969"/>
                    <a:pt x="1653" y="961"/>
                    <a:pt x="1622" y="961"/>
                  </a:cubicBezTo>
                  <a:close/>
                  <a:moveTo>
                    <a:pt x="1658" y="1094"/>
                  </a:moveTo>
                  <a:cubicBezTo>
                    <a:pt x="1658" y="1114"/>
                    <a:pt x="1640" y="1129"/>
                    <a:pt x="1613" y="1129"/>
                  </a:cubicBezTo>
                  <a:cubicBezTo>
                    <a:pt x="1595" y="1129"/>
                    <a:pt x="1582" y="1120"/>
                    <a:pt x="1582" y="1104"/>
                  </a:cubicBezTo>
                  <a:cubicBezTo>
                    <a:pt x="1582" y="1104"/>
                    <a:pt x="1582" y="1104"/>
                    <a:pt x="1582" y="1104"/>
                  </a:cubicBezTo>
                  <a:cubicBezTo>
                    <a:pt x="1582" y="1086"/>
                    <a:pt x="1597" y="1076"/>
                    <a:pt x="1621" y="1076"/>
                  </a:cubicBezTo>
                  <a:cubicBezTo>
                    <a:pt x="1635" y="1076"/>
                    <a:pt x="1648" y="1079"/>
                    <a:pt x="1658" y="1083"/>
                  </a:cubicBezTo>
                  <a:lnTo>
                    <a:pt x="1658" y="1094"/>
                  </a:lnTo>
                  <a:close/>
                  <a:moveTo>
                    <a:pt x="1736" y="1165"/>
                  </a:moveTo>
                  <a:cubicBezTo>
                    <a:pt x="1793" y="1165"/>
                    <a:pt x="1793" y="1165"/>
                    <a:pt x="1793" y="1165"/>
                  </a:cubicBezTo>
                  <a:cubicBezTo>
                    <a:pt x="1793" y="890"/>
                    <a:pt x="1793" y="890"/>
                    <a:pt x="1793" y="890"/>
                  </a:cubicBezTo>
                  <a:cubicBezTo>
                    <a:pt x="1736" y="890"/>
                    <a:pt x="1736" y="890"/>
                    <a:pt x="1736" y="890"/>
                  </a:cubicBezTo>
                  <a:lnTo>
                    <a:pt x="1736" y="1165"/>
                  </a:lnTo>
                  <a:close/>
                  <a:moveTo>
                    <a:pt x="1817" y="1165"/>
                  </a:moveTo>
                  <a:cubicBezTo>
                    <a:pt x="1874" y="1165"/>
                    <a:pt x="1874" y="1165"/>
                    <a:pt x="1874" y="1165"/>
                  </a:cubicBezTo>
                  <a:cubicBezTo>
                    <a:pt x="1874" y="890"/>
                    <a:pt x="1874" y="890"/>
                    <a:pt x="1874" y="890"/>
                  </a:cubicBezTo>
                  <a:cubicBezTo>
                    <a:pt x="1817" y="890"/>
                    <a:pt x="1817" y="890"/>
                    <a:pt x="1817" y="890"/>
                  </a:cubicBezTo>
                  <a:lnTo>
                    <a:pt x="1817" y="1165"/>
                  </a:lnTo>
                  <a:close/>
                  <a:moveTo>
                    <a:pt x="2086" y="0"/>
                  </a:moveTo>
                  <a:cubicBezTo>
                    <a:pt x="2086" y="1832"/>
                    <a:pt x="2086" y="1832"/>
                    <a:pt x="2086" y="1832"/>
                  </a:cubicBezTo>
                  <a:cubicBezTo>
                    <a:pt x="2697" y="1832"/>
                    <a:pt x="2697" y="1832"/>
                    <a:pt x="2697" y="1832"/>
                  </a:cubicBezTo>
                  <a:cubicBezTo>
                    <a:pt x="2697" y="0"/>
                    <a:pt x="2697" y="0"/>
                    <a:pt x="2697" y="0"/>
                  </a:cubicBezTo>
                  <a:lnTo>
                    <a:pt x="2086" y="0"/>
                  </a:lnTo>
                  <a:close/>
                </a:path>
              </a:pathLst>
            </a:custGeom>
            <a:gradFill flip="none" rotWithShape="1">
              <a:gsLst>
                <a:gs pos="37000">
                  <a:srgbClr val="F2A11F"/>
                </a:gs>
                <a:gs pos="56000">
                  <a:srgbClr val="EC5124"/>
                </a:gs>
                <a:gs pos="83000">
                  <a:srgbClr val="D32A27"/>
                </a:gs>
                <a:gs pos="100000">
                  <a:srgbClr val="7A425E"/>
                </a:gs>
              </a:gsLst>
              <a:lin ang="18900000" scaled="1"/>
              <a:tileRect/>
            </a:gradFill>
            <a:ln>
              <a:noFill/>
            </a:ln>
          </p:spPr>
          <p:txBody>
            <a:bodyPr vert="horz" wrap="square" lIns="91440" tIns="45720" rIns="91440" bIns="45720" numCol="1" anchor="t" anchorCtr="0" compatLnSpc="1">
              <a:prstTxWarp prst="textNoShape">
                <a:avLst/>
              </a:prstTxWarp>
            </a:bodyPr>
            <a:lstStyle/>
            <a:p>
              <a:endParaRPr lang="en-US" sz="1800"/>
            </a:p>
          </p:txBody>
        </p:sp>
        <p:grpSp>
          <p:nvGrpSpPr>
            <p:cNvPr id="21" name="Group 20">
              <a:extLst>
                <a:ext uri="{FF2B5EF4-FFF2-40B4-BE49-F238E27FC236}">
                  <a16:creationId xmlns:a16="http://schemas.microsoft.com/office/drawing/2014/main" id="{F28F2614-0FCC-4D8C-BC98-D03E162B4F33}"/>
                </a:ext>
              </a:extLst>
            </p:cNvPr>
            <p:cNvGrpSpPr/>
            <p:nvPr userDrawn="1"/>
          </p:nvGrpSpPr>
          <p:grpSpPr>
            <a:xfrm>
              <a:off x="11291887" y="1987551"/>
              <a:ext cx="590550" cy="2868613"/>
              <a:chOff x="11291887" y="1987551"/>
              <a:chExt cx="590550" cy="2868613"/>
            </a:xfrm>
          </p:grpSpPr>
          <p:sp>
            <p:nvSpPr>
              <p:cNvPr id="13" name="Freeform 6">
                <a:extLst>
                  <a:ext uri="{FF2B5EF4-FFF2-40B4-BE49-F238E27FC236}">
                    <a16:creationId xmlns:a16="http://schemas.microsoft.com/office/drawing/2014/main" id="{4BE4413F-C77A-40BA-9643-97A55AFCF5AB}"/>
                  </a:ext>
                </a:extLst>
              </p:cNvPr>
              <p:cNvSpPr>
                <a:spLocks/>
              </p:cNvSpPr>
              <p:nvPr userDrawn="1"/>
            </p:nvSpPr>
            <p:spPr bwMode="auto">
              <a:xfrm>
                <a:off x="11418887" y="3471864"/>
                <a:ext cx="455612" cy="452438"/>
              </a:xfrm>
              <a:custGeom>
                <a:avLst/>
                <a:gdLst>
                  <a:gd name="T0" fmla="*/ 0 w 239"/>
                  <a:gd name="T1" fmla="*/ 96 h 237"/>
                  <a:gd name="T2" fmla="*/ 38 w 239"/>
                  <a:gd name="T3" fmla="*/ 173 h 237"/>
                  <a:gd name="T4" fmla="*/ 38 w 239"/>
                  <a:gd name="T5" fmla="*/ 173 h 237"/>
                  <a:gd name="T6" fmla="*/ 38 w 239"/>
                  <a:gd name="T7" fmla="*/ 173 h 237"/>
                  <a:gd name="T8" fmla="*/ 4 w 239"/>
                  <a:gd name="T9" fmla="*/ 173 h 237"/>
                  <a:gd name="T10" fmla="*/ 4 w 239"/>
                  <a:gd name="T11" fmla="*/ 237 h 237"/>
                  <a:gd name="T12" fmla="*/ 239 w 239"/>
                  <a:gd name="T13" fmla="*/ 237 h 237"/>
                  <a:gd name="T14" fmla="*/ 239 w 239"/>
                  <a:gd name="T15" fmla="*/ 173 h 237"/>
                  <a:gd name="T16" fmla="*/ 105 w 239"/>
                  <a:gd name="T17" fmla="*/ 173 h 237"/>
                  <a:gd name="T18" fmla="*/ 56 w 239"/>
                  <a:gd name="T19" fmla="*/ 119 h 237"/>
                  <a:gd name="T20" fmla="*/ 105 w 239"/>
                  <a:gd name="T21" fmla="*/ 65 h 237"/>
                  <a:gd name="T22" fmla="*/ 239 w 239"/>
                  <a:gd name="T23" fmla="*/ 65 h 237"/>
                  <a:gd name="T24" fmla="*/ 239 w 239"/>
                  <a:gd name="T25" fmla="*/ 0 h 237"/>
                  <a:gd name="T26" fmla="*/ 93 w 239"/>
                  <a:gd name="T27" fmla="*/ 0 h 237"/>
                  <a:gd name="T28" fmla="*/ 0 w 239"/>
                  <a:gd name="T29" fmla="*/ 96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9" h="237">
                    <a:moveTo>
                      <a:pt x="0" y="96"/>
                    </a:moveTo>
                    <a:cubicBezTo>
                      <a:pt x="0" y="123"/>
                      <a:pt x="13" y="154"/>
                      <a:pt x="38" y="173"/>
                    </a:cubicBezTo>
                    <a:cubicBezTo>
                      <a:pt x="38" y="173"/>
                      <a:pt x="38" y="173"/>
                      <a:pt x="38" y="173"/>
                    </a:cubicBezTo>
                    <a:cubicBezTo>
                      <a:pt x="38" y="173"/>
                      <a:pt x="38" y="173"/>
                      <a:pt x="38" y="173"/>
                    </a:cubicBezTo>
                    <a:cubicBezTo>
                      <a:pt x="4" y="173"/>
                      <a:pt x="4" y="173"/>
                      <a:pt x="4" y="173"/>
                    </a:cubicBezTo>
                    <a:cubicBezTo>
                      <a:pt x="4" y="237"/>
                      <a:pt x="4" y="237"/>
                      <a:pt x="4" y="237"/>
                    </a:cubicBezTo>
                    <a:cubicBezTo>
                      <a:pt x="239" y="237"/>
                      <a:pt x="239" y="237"/>
                      <a:pt x="239" y="237"/>
                    </a:cubicBezTo>
                    <a:cubicBezTo>
                      <a:pt x="239" y="173"/>
                      <a:pt x="239" y="173"/>
                      <a:pt x="239" y="173"/>
                    </a:cubicBezTo>
                    <a:cubicBezTo>
                      <a:pt x="105" y="173"/>
                      <a:pt x="105" y="173"/>
                      <a:pt x="105" y="173"/>
                    </a:cubicBezTo>
                    <a:cubicBezTo>
                      <a:pt x="81" y="173"/>
                      <a:pt x="56" y="154"/>
                      <a:pt x="56" y="119"/>
                    </a:cubicBezTo>
                    <a:cubicBezTo>
                      <a:pt x="56" y="93"/>
                      <a:pt x="74" y="65"/>
                      <a:pt x="105" y="65"/>
                    </a:cubicBezTo>
                    <a:cubicBezTo>
                      <a:pt x="239" y="65"/>
                      <a:pt x="239" y="65"/>
                      <a:pt x="239" y="65"/>
                    </a:cubicBezTo>
                    <a:cubicBezTo>
                      <a:pt x="239" y="0"/>
                      <a:pt x="239" y="0"/>
                      <a:pt x="239" y="0"/>
                    </a:cubicBezTo>
                    <a:cubicBezTo>
                      <a:pt x="93" y="0"/>
                      <a:pt x="93" y="0"/>
                      <a:pt x="93" y="0"/>
                    </a:cubicBezTo>
                    <a:cubicBezTo>
                      <a:pt x="39" y="0"/>
                      <a:pt x="0" y="39"/>
                      <a:pt x="0" y="9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5" name="Freeform 7">
                <a:extLst>
                  <a:ext uri="{FF2B5EF4-FFF2-40B4-BE49-F238E27FC236}">
                    <a16:creationId xmlns:a16="http://schemas.microsoft.com/office/drawing/2014/main" id="{3CA96921-0134-4138-B35F-24FF94928025}"/>
                  </a:ext>
                </a:extLst>
              </p:cNvPr>
              <p:cNvSpPr>
                <a:spLocks/>
              </p:cNvSpPr>
              <p:nvPr userDrawn="1"/>
            </p:nvSpPr>
            <p:spPr bwMode="auto">
              <a:xfrm>
                <a:off x="11425237" y="2452689"/>
                <a:ext cx="449262" cy="506413"/>
              </a:xfrm>
              <a:custGeom>
                <a:avLst/>
                <a:gdLst>
                  <a:gd name="T0" fmla="*/ 0 w 283"/>
                  <a:gd name="T1" fmla="*/ 89 h 319"/>
                  <a:gd name="T2" fmla="*/ 193 w 283"/>
                  <a:gd name="T3" fmla="*/ 159 h 319"/>
                  <a:gd name="T4" fmla="*/ 0 w 283"/>
                  <a:gd name="T5" fmla="*/ 229 h 319"/>
                  <a:gd name="T6" fmla="*/ 0 w 283"/>
                  <a:gd name="T7" fmla="*/ 319 h 319"/>
                  <a:gd name="T8" fmla="*/ 283 w 283"/>
                  <a:gd name="T9" fmla="*/ 202 h 319"/>
                  <a:gd name="T10" fmla="*/ 283 w 283"/>
                  <a:gd name="T11" fmla="*/ 117 h 319"/>
                  <a:gd name="T12" fmla="*/ 0 w 283"/>
                  <a:gd name="T13" fmla="*/ 0 h 319"/>
                  <a:gd name="T14" fmla="*/ 0 w 283"/>
                  <a:gd name="T15" fmla="*/ 89 h 3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3" h="319">
                    <a:moveTo>
                      <a:pt x="0" y="89"/>
                    </a:moveTo>
                    <a:lnTo>
                      <a:pt x="193" y="159"/>
                    </a:lnTo>
                    <a:lnTo>
                      <a:pt x="0" y="229"/>
                    </a:lnTo>
                    <a:lnTo>
                      <a:pt x="0" y="319"/>
                    </a:lnTo>
                    <a:lnTo>
                      <a:pt x="283" y="202"/>
                    </a:lnTo>
                    <a:lnTo>
                      <a:pt x="283" y="117"/>
                    </a:lnTo>
                    <a:lnTo>
                      <a:pt x="0" y="0"/>
                    </a:lnTo>
                    <a:lnTo>
                      <a:pt x="0" y="8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7" name="Freeform 8">
                <a:extLst>
                  <a:ext uri="{FF2B5EF4-FFF2-40B4-BE49-F238E27FC236}">
                    <a16:creationId xmlns:a16="http://schemas.microsoft.com/office/drawing/2014/main" id="{294835C9-5930-4B1D-B981-5AC310AA6029}"/>
                  </a:ext>
                </a:extLst>
              </p:cNvPr>
              <p:cNvSpPr>
                <a:spLocks noEditPoints="1"/>
              </p:cNvSpPr>
              <p:nvPr userDrawn="1"/>
            </p:nvSpPr>
            <p:spPr bwMode="auto">
              <a:xfrm>
                <a:off x="11418887" y="3968751"/>
                <a:ext cx="463550" cy="471488"/>
              </a:xfrm>
              <a:custGeom>
                <a:avLst/>
                <a:gdLst>
                  <a:gd name="T0" fmla="*/ 167 w 243"/>
                  <a:gd name="T1" fmla="*/ 46 h 246"/>
                  <a:gd name="T2" fmla="*/ 192 w 243"/>
                  <a:gd name="T3" fmla="*/ 113 h 246"/>
                  <a:gd name="T4" fmla="*/ 173 w 243"/>
                  <a:gd name="T5" fmla="*/ 165 h 246"/>
                  <a:gd name="T6" fmla="*/ 104 w 243"/>
                  <a:gd name="T7" fmla="*/ 0 h 246"/>
                  <a:gd name="T8" fmla="*/ 39 w 243"/>
                  <a:gd name="T9" fmla="*/ 28 h 246"/>
                  <a:gd name="T10" fmla="*/ 0 w 243"/>
                  <a:gd name="T11" fmla="*/ 121 h 246"/>
                  <a:gd name="T12" fmla="*/ 122 w 243"/>
                  <a:gd name="T13" fmla="*/ 246 h 246"/>
                  <a:gd name="T14" fmla="*/ 243 w 243"/>
                  <a:gd name="T15" fmla="*/ 114 h 246"/>
                  <a:gd name="T16" fmla="*/ 198 w 243"/>
                  <a:gd name="T17" fmla="*/ 5 h 246"/>
                  <a:gd name="T18" fmla="*/ 167 w 243"/>
                  <a:gd name="T19" fmla="*/ 46 h 246"/>
                  <a:gd name="T20" fmla="*/ 75 w 243"/>
                  <a:gd name="T21" fmla="*/ 170 h 246"/>
                  <a:gd name="T22" fmla="*/ 51 w 243"/>
                  <a:gd name="T23" fmla="*/ 120 h 246"/>
                  <a:gd name="T24" fmla="*/ 84 w 243"/>
                  <a:gd name="T25" fmla="*/ 70 h 246"/>
                  <a:gd name="T26" fmla="*/ 131 w 243"/>
                  <a:gd name="T27" fmla="*/ 183 h 246"/>
                  <a:gd name="T28" fmla="*/ 75 w 243"/>
                  <a:gd name="T29" fmla="*/ 170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3" h="246">
                    <a:moveTo>
                      <a:pt x="167" y="46"/>
                    </a:moveTo>
                    <a:cubicBezTo>
                      <a:pt x="187" y="73"/>
                      <a:pt x="192" y="88"/>
                      <a:pt x="192" y="113"/>
                    </a:cubicBezTo>
                    <a:cubicBezTo>
                      <a:pt x="192" y="135"/>
                      <a:pt x="185" y="153"/>
                      <a:pt x="173" y="165"/>
                    </a:cubicBezTo>
                    <a:cubicBezTo>
                      <a:pt x="104" y="0"/>
                      <a:pt x="104" y="0"/>
                      <a:pt x="104" y="0"/>
                    </a:cubicBezTo>
                    <a:cubicBezTo>
                      <a:pt x="79" y="4"/>
                      <a:pt x="56" y="14"/>
                      <a:pt x="39" y="28"/>
                    </a:cubicBezTo>
                    <a:cubicBezTo>
                      <a:pt x="13" y="50"/>
                      <a:pt x="0" y="82"/>
                      <a:pt x="0" y="121"/>
                    </a:cubicBezTo>
                    <a:cubicBezTo>
                      <a:pt x="0" y="192"/>
                      <a:pt x="52" y="246"/>
                      <a:pt x="122" y="246"/>
                    </a:cubicBezTo>
                    <a:cubicBezTo>
                      <a:pt x="193" y="246"/>
                      <a:pt x="243" y="192"/>
                      <a:pt x="243" y="114"/>
                    </a:cubicBezTo>
                    <a:cubicBezTo>
                      <a:pt x="243" y="70"/>
                      <a:pt x="222" y="26"/>
                      <a:pt x="198" y="5"/>
                    </a:cubicBezTo>
                    <a:lnTo>
                      <a:pt x="167" y="46"/>
                    </a:lnTo>
                    <a:close/>
                    <a:moveTo>
                      <a:pt x="75" y="170"/>
                    </a:moveTo>
                    <a:cubicBezTo>
                      <a:pt x="60" y="159"/>
                      <a:pt x="51" y="141"/>
                      <a:pt x="51" y="120"/>
                    </a:cubicBezTo>
                    <a:cubicBezTo>
                      <a:pt x="51" y="97"/>
                      <a:pt x="65" y="79"/>
                      <a:pt x="84" y="70"/>
                    </a:cubicBezTo>
                    <a:cubicBezTo>
                      <a:pt x="131" y="183"/>
                      <a:pt x="131" y="183"/>
                      <a:pt x="131" y="183"/>
                    </a:cubicBezTo>
                    <a:cubicBezTo>
                      <a:pt x="107" y="186"/>
                      <a:pt x="88" y="180"/>
                      <a:pt x="75" y="17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8" name="Freeform 9">
                <a:extLst>
                  <a:ext uri="{FF2B5EF4-FFF2-40B4-BE49-F238E27FC236}">
                    <a16:creationId xmlns:a16="http://schemas.microsoft.com/office/drawing/2014/main" id="{C78C8B28-A3DD-4458-8A59-EE68D1ACDDF2}"/>
                  </a:ext>
                </a:extLst>
              </p:cNvPr>
              <p:cNvSpPr>
                <a:spLocks/>
              </p:cNvSpPr>
              <p:nvPr userDrawn="1"/>
            </p:nvSpPr>
            <p:spPr bwMode="auto">
              <a:xfrm>
                <a:off x="11291887" y="4451351"/>
                <a:ext cx="582612" cy="404813"/>
              </a:xfrm>
              <a:custGeom>
                <a:avLst/>
                <a:gdLst>
                  <a:gd name="T0" fmla="*/ 296 w 367"/>
                  <a:gd name="T1" fmla="*/ 0 h 255"/>
                  <a:gd name="T2" fmla="*/ 296 w 367"/>
                  <a:gd name="T3" fmla="*/ 177 h 255"/>
                  <a:gd name="T4" fmla="*/ 0 w 367"/>
                  <a:gd name="T5" fmla="*/ 177 h 255"/>
                  <a:gd name="T6" fmla="*/ 0 w 367"/>
                  <a:gd name="T7" fmla="*/ 255 h 255"/>
                  <a:gd name="T8" fmla="*/ 367 w 367"/>
                  <a:gd name="T9" fmla="*/ 255 h 255"/>
                  <a:gd name="T10" fmla="*/ 367 w 367"/>
                  <a:gd name="T11" fmla="*/ 0 h 255"/>
                  <a:gd name="T12" fmla="*/ 296 w 367"/>
                  <a:gd name="T13" fmla="*/ 0 h 255"/>
                </a:gdLst>
                <a:ahLst/>
                <a:cxnLst>
                  <a:cxn ang="0">
                    <a:pos x="T0" y="T1"/>
                  </a:cxn>
                  <a:cxn ang="0">
                    <a:pos x="T2" y="T3"/>
                  </a:cxn>
                  <a:cxn ang="0">
                    <a:pos x="T4" y="T5"/>
                  </a:cxn>
                  <a:cxn ang="0">
                    <a:pos x="T6" y="T7"/>
                  </a:cxn>
                  <a:cxn ang="0">
                    <a:pos x="T8" y="T9"/>
                  </a:cxn>
                  <a:cxn ang="0">
                    <a:pos x="T10" y="T11"/>
                  </a:cxn>
                  <a:cxn ang="0">
                    <a:pos x="T12" y="T13"/>
                  </a:cxn>
                </a:cxnLst>
                <a:rect l="0" t="0" r="r" b="b"/>
                <a:pathLst>
                  <a:path w="367" h="255">
                    <a:moveTo>
                      <a:pt x="296" y="0"/>
                    </a:moveTo>
                    <a:lnTo>
                      <a:pt x="296" y="177"/>
                    </a:lnTo>
                    <a:lnTo>
                      <a:pt x="0" y="177"/>
                    </a:lnTo>
                    <a:lnTo>
                      <a:pt x="0" y="255"/>
                    </a:lnTo>
                    <a:lnTo>
                      <a:pt x="367" y="255"/>
                    </a:lnTo>
                    <a:lnTo>
                      <a:pt x="367" y="0"/>
                    </a:lnTo>
                    <a:lnTo>
                      <a:pt x="29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9" name="Freeform 10">
                <a:extLst>
                  <a:ext uri="{FF2B5EF4-FFF2-40B4-BE49-F238E27FC236}">
                    <a16:creationId xmlns:a16="http://schemas.microsoft.com/office/drawing/2014/main" id="{C8D26C51-B040-4FC2-B37F-5972C012FEE6}"/>
                  </a:ext>
                </a:extLst>
              </p:cNvPr>
              <p:cNvSpPr>
                <a:spLocks noEditPoints="1"/>
              </p:cNvSpPr>
              <p:nvPr userDrawn="1"/>
            </p:nvSpPr>
            <p:spPr bwMode="auto">
              <a:xfrm>
                <a:off x="11418887" y="1987551"/>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20" name="Freeform 11">
                <a:extLst>
                  <a:ext uri="{FF2B5EF4-FFF2-40B4-BE49-F238E27FC236}">
                    <a16:creationId xmlns:a16="http://schemas.microsoft.com/office/drawing/2014/main" id="{37678D62-51AF-470A-BDE3-8ED3FCCDE0FF}"/>
                  </a:ext>
                </a:extLst>
              </p:cNvPr>
              <p:cNvSpPr>
                <a:spLocks noEditPoints="1"/>
              </p:cNvSpPr>
              <p:nvPr userDrawn="1"/>
            </p:nvSpPr>
            <p:spPr bwMode="auto">
              <a:xfrm>
                <a:off x="11418887" y="2938464"/>
                <a:ext cx="463550" cy="484188"/>
              </a:xfrm>
              <a:custGeom>
                <a:avLst/>
                <a:gdLst>
                  <a:gd name="T0" fmla="*/ 243 w 243"/>
                  <a:gd name="T1" fmla="*/ 127 h 253"/>
                  <a:gd name="T2" fmla="*/ 122 w 243"/>
                  <a:gd name="T3" fmla="*/ 253 h 253"/>
                  <a:gd name="T4" fmla="*/ 0 w 243"/>
                  <a:gd name="T5" fmla="*/ 126 h 253"/>
                  <a:gd name="T6" fmla="*/ 122 w 243"/>
                  <a:gd name="T7" fmla="*/ 0 h 253"/>
                  <a:gd name="T8" fmla="*/ 243 w 243"/>
                  <a:gd name="T9" fmla="*/ 127 h 253"/>
                  <a:gd name="T10" fmla="*/ 55 w 243"/>
                  <a:gd name="T11" fmla="*/ 127 h 253"/>
                  <a:gd name="T12" fmla="*/ 122 w 243"/>
                  <a:gd name="T13" fmla="*/ 189 h 253"/>
                  <a:gd name="T14" fmla="*/ 188 w 243"/>
                  <a:gd name="T15" fmla="*/ 126 h 253"/>
                  <a:gd name="T16" fmla="*/ 122 w 243"/>
                  <a:gd name="T17" fmla="*/ 64 h 253"/>
                  <a:gd name="T18" fmla="*/ 55 w 243"/>
                  <a:gd name="T19" fmla="*/ 127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3" h="253">
                    <a:moveTo>
                      <a:pt x="243" y="127"/>
                    </a:moveTo>
                    <a:cubicBezTo>
                      <a:pt x="243" y="198"/>
                      <a:pt x="190" y="253"/>
                      <a:pt x="122" y="253"/>
                    </a:cubicBezTo>
                    <a:cubicBezTo>
                      <a:pt x="53" y="253"/>
                      <a:pt x="0" y="197"/>
                      <a:pt x="0" y="126"/>
                    </a:cubicBezTo>
                    <a:cubicBezTo>
                      <a:pt x="0" y="56"/>
                      <a:pt x="53" y="0"/>
                      <a:pt x="122" y="0"/>
                    </a:cubicBezTo>
                    <a:cubicBezTo>
                      <a:pt x="190" y="0"/>
                      <a:pt x="243" y="56"/>
                      <a:pt x="243" y="127"/>
                    </a:cubicBezTo>
                    <a:moveTo>
                      <a:pt x="55" y="127"/>
                    </a:moveTo>
                    <a:cubicBezTo>
                      <a:pt x="55" y="163"/>
                      <a:pt x="83" y="189"/>
                      <a:pt x="122" y="189"/>
                    </a:cubicBezTo>
                    <a:cubicBezTo>
                      <a:pt x="159" y="189"/>
                      <a:pt x="188" y="162"/>
                      <a:pt x="188" y="126"/>
                    </a:cubicBezTo>
                    <a:cubicBezTo>
                      <a:pt x="188" y="90"/>
                      <a:pt x="160" y="64"/>
                      <a:pt x="122" y="64"/>
                    </a:cubicBezTo>
                    <a:cubicBezTo>
                      <a:pt x="85" y="64"/>
                      <a:pt x="55" y="92"/>
                      <a:pt x="55" y="1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grpSp>
    </p:spTree>
    <p:extLst>
      <p:ext uri="{BB962C8B-B14F-4D97-AF65-F5344CB8AC3E}">
        <p14:creationId xmlns:p14="http://schemas.microsoft.com/office/powerpoint/2010/main" val="1807049079"/>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D9007-1668-4C09-BD90-36D2CAD6798E}"/>
              </a:ext>
            </a:extLst>
          </p:cNvPr>
          <p:cNvSpPr>
            <a:spLocks noGrp="1"/>
          </p:cNvSpPr>
          <p:nvPr>
            <p:ph type="title"/>
          </p:nvPr>
        </p:nvSpPr>
        <p:spPr>
          <a:xfrm>
            <a:off x="839788" y="365125"/>
            <a:ext cx="10515600" cy="1325563"/>
          </a:xfrm>
        </p:spPr>
        <p:txBody>
          <a:bodyPr/>
          <a:lstStyle/>
          <a:p>
            <a:r>
              <a:rPr lang="en-US"/>
              <a:t>Click to edit Master title style</a:t>
            </a:r>
            <a:endParaRPr lang="de-DE"/>
          </a:p>
        </p:txBody>
      </p:sp>
      <p:sp>
        <p:nvSpPr>
          <p:cNvPr id="3" name="Text Placeholder 2">
            <a:extLst>
              <a:ext uri="{FF2B5EF4-FFF2-40B4-BE49-F238E27FC236}">
                <a16:creationId xmlns:a16="http://schemas.microsoft.com/office/drawing/2014/main" id="{7E04BE36-93B5-4D29-A868-87764740C7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6B0CB95-F4DF-4189-AFB0-90CB8E0B035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5" name="Text Placeholder 4">
            <a:extLst>
              <a:ext uri="{FF2B5EF4-FFF2-40B4-BE49-F238E27FC236}">
                <a16:creationId xmlns:a16="http://schemas.microsoft.com/office/drawing/2014/main" id="{41992A8D-7941-4BA3-AD13-7B86BBB0BF2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D897522-7090-4ACA-89E8-6D91BFE6869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7" name="Date Placeholder 6">
            <a:extLst>
              <a:ext uri="{FF2B5EF4-FFF2-40B4-BE49-F238E27FC236}">
                <a16:creationId xmlns:a16="http://schemas.microsoft.com/office/drawing/2014/main" id="{F9B2C6D1-9E46-4F5D-856A-57D1FD6EF299}"/>
              </a:ext>
            </a:extLst>
          </p:cNvPr>
          <p:cNvSpPr>
            <a:spLocks noGrp="1"/>
          </p:cNvSpPr>
          <p:nvPr>
            <p:ph type="dt" sz="half" idx="10"/>
          </p:nvPr>
        </p:nvSpPr>
        <p:spPr/>
        <p:txBody>
          <a:bodyPr/>
          <a:lstStyle/>
          <a:p>
            <a:fld id="{C94F1037-878E-4F50-8DC3-A3FD6EAE8C87}" type="datetimeFigureOut">
              <a:rPr lang="de-DE" smtClean="0"/>
              <a:t>14.02.2022</a:t>
            </a:fld>
            <a:endParaRPr lang="de-DE"/>
          </a:p>
        </p:txBody>
      </p:sp>
      <p:sp>
        <p:nvSpPr>
          <p:cNvPr id="8" name="Footer Placeholder 7">
            <a:extLst>
              <a:ext uri="{FF2B5EF4-FFF2-40B4-BE49-F238E27FC236}">
                <a16:creationId xmlns:a16="http://schemas.microsoft.com/office/drawing/2014/main" id="{458D0020-114E-44FC-AA35-1EB0575E4B16}"/>
              </a:ext>
            </a:extLst>
          </p:cNvPr>
          <p:cNvSpPr>
            <a:spLocks noGrp="1"/>
          </p:cNvSpPr>
          <p:nvPr>
            <p:ph type="ftr" sz="quarter" idx="11"/>
          </p:nvPr>
        </p:nvSpPr>
        <p:spPr/>
        <p:txBody>
          <a:bodyPr/>
          <a:lstStyle/>
          <a:p>
            <a:endParaRPr lang="de-DE"/>
          </a:p>
        </p:txBody>
      </p:sp>
      <p:sp>
        <p:nvSpPr>
          <p:cNvPr id="9" name="Slide Number Placeholder 8">
            <a:extLst>
              <a:ext uri="{FF2B5EF4-FFF2-40B4-BE49-F238E27FC236}">
                <a16:creationId xmlns:a16="http://schemas.microsoft.com/office/drawing/2014/main" id="{2AAC8658-47F9-4E01-BF8C-B0855071261F}"/>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1649435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38849-47D5-4A9E-BB01-32024B5DB731}"/>
              </a:ext>
            </a:extLst>
          </p:cNvPr>
          <p:cNvSpPr>
            <a:spLocks noGrp="1"/>
          </p:cNvSpPr>
          <p:nvPr>
            <p:ph type="title"/>
          </p:nvPr>
        </p:nvSpPr>
        <p:spPr/>
        <p:txBody>
          <a:bodyPr/>
          <a:lstStyle/>
          <a:p>
            <a:r>
              <a:rPr lang="en-US"/>
              <a:t>Click to edit Master title style</a:t>
            </a:r>
            <a:endParaRPr lang="de-DE"/>
          </a:p>
        </p:txBody>
      </p:sp>
      <p:sp>
        <p:nvSpPr>
          <p:cNvPr id="3" name="Date Placeholder 2">
            <a:extLst>
              <a:ext uri="{FF2B5EF4-FFF2-40B4-BE49-F238E27FC236}">
                <a16:creationId xmlns:a16="http://schemas.microsoft.com/office/drawing/2014/main" id="{749F4362-65F0-4B85-88A1-C511A4A2E13B}"/>
              </a:ext>
            </a:extLst>
          </p:cNvPr>
          <p:cNvSpPr>
            <a:spLocks noGrp="1"/>
          </p:cNvSpPr>
          <p:nvPr>
            <p:ph type="dt" sz="half" idx="10"/>
          </p:nvPr>
        </p:nvSpPr>
        <p:spPr/>
        <p:txBody>
          <a:bodyPr/>
          <a:lstStyle/>
          <a:p>
            <a:fld id="{C94F1037-878E-4F50-8DC3-A3FD6EAE8C87}" type="datetimeFigureOut">
              <a:rPr lang="de-DE" smtClean="0"/>
              <a:t>14.02.2022</a:t>
            </a:fld>
            <a:endParaRPr lang="de-DE"/>
          </a:p>
        </p:txBody>
      </p:sp>
      <p:sp>
        <p:nvSpPr>
          <p:cNvPr id="4" name="Footer Placeholder 3">
            <a:extLst>
              <a:ext uri="{FF2B5EF4-FFF2-40B4-BE49-F238E27FC236}">
                <a16:creationId xmlns:a16="http://schemas.microsoft.com/office/drawing/2014/main" id="{C4D36331-720B-4D9F-9995-81335951E8B8}"/>
              </a:ext>
            </a:extLst>
          </p:cNvPr>
          <p:cNvSpPr>
            <a:spLocks noGrp="1"/>
          </p:cNvSpPr>
          <p:nvPr>
            <p:ph type="ftr" sz="quarter" idx="11"/>
          </p:nvPr>
        </p:nvSpPr>
        <p:spPr/>
        <p:txBody>
          <a:bodyPr/>
          <a:lstStyle/>
          <a:p>
            <a:endParaRPr lang="de-DE"/>
          </a:p>
        </p:txBody>
      </p:sp>
      <p:sp>
        <p:nvSpPr>
          <p:cNvPr id="5" name="Slide Number Placeholder 4">
            <a:extLst>
              <a:ext uri="{FF2B5EF4-FFF2-40B4-BE49-F238E27FC236}">
                <a16:creationId xmlns:a16="http://schemas.microsoft.com/office/drawing/2014/main" id="{F4DB94E1-5B26-498D-A587-B40059BD7A79}"/>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41940745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AC5998E-01EF-498B-9231-5D68A0B727C7}"/>
              </a:ext>
            </a:extLst>
          </p:cNvPr>
          <p:cNvSpPr>
            <a:spLocks noGrp="1"/>
          </p:cNvSpPr>
          <p:nvPr>
            <p:ph type="dt" sz="half" idx="10"/>
          </p:nvPr>
        </p:nvSpPr>
        <p:spPr/>
        <p:txBody>
          <a:bodyPr/>
          <a:lstStyle/>
          <a:p>
            <a:fld id="{C94F1037-878E-4F50-8DC3-A3FD6EAE8C87}" type="datetimeFigureOut">
              <a:rPr lang="de-DE" smtClean="0"/>
              <a:t>14.02.2022</a:t>
            </a:fld>
            <a:endParaRPr lang="de-DE"/>
          </a:p>
        </p:txBody>
      </p:sp>
      <p:sp>
        <p:nvSpPr>
          <p:cNvPr id="3" name="Footer Placeholder 2">
            <a:extLst>
              <a:ext uri="{FF2B5EF4-FFF2-40B4-BE49-F238E27FC236}">
                <a16:creationId xmlns:a16="http://schemas.microsoft.com/office/drawing/2014/main" id="{0651F1BB-5E7E-4BDD-AFB9-6E822526E32F}"/>
              </a:ext>
            </a:extLst>
          </p:cNvPr>
          <p:cNvSpPr>
            <a:spLocks noGrp="1"/>
          </p:cNvSpPr>
          <p:nvPr>
            <p:ph type="ftr" sz="quarter" idx="11"/>
          </p:nvPr>
        </p:nvSpPr>
        <p:spPr/>
        <p:txBody>
          <a:bodyPr/>
          <a:lstStyle/>
          <a:p>
            <a:endParaRPr lang="de-DE"/>
          </a:p>
        </p:txBody>
      </p:sp>
      <p:sp>
        <p:nvSpPr>
          <p:cNvPr id="4" name="Slide Number Placeholder 3">
            <a:extLst>
              <a:ext uri="{FF2B5EF4-FFF2-40B4-BE49-F238E27FC236}">
                <a16:creationId xmlns:a16="http://schemas.microsoft.com/office/drawing/2014/main" id="{9CAA3ED1-5AF8-4582-9C7C-46D4130B7511}"/>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36539303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9E88A4-3F6C-42DA-B2CA-2ED30B34D61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Content Placeholder 2">
            <a:extLst>
              <a:ext uri="{FF2B5EF4-FFF2-40B4-BE49-F238E27FC236}">
                <a16:creationId xmlns:a16="http://schemas.microsoft.com/office/drawing/2014/main" id="{0EC7FE34-BA60-4C1D-A8F9-9EE90698CBB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Text Placeholder 3">
            <a:extLst>
              <a:ext uri="{FF2B5EF4-FFF2-40B4-BE49-F238E27FC236}">
                <a16:creationId xmlns:a16="http://schemas.microsoft.com/office/drawing/2014/main" id="{A8BD70D7-01DF-4093-966F-19125372367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4B85CA-3260-4B9E-B441-D102057C51EC}"/>
              </a:ext>
            </a:extLst>
          </p:cNvPr>
          <p:cNvSpPr>
            <a:spLocks noGrp="1"/>
          </p:cNvSpPr>
          <p:nvPr>
            <p:ph type="dt" sz="half" idx="10"/>
          </p:nvPr>
        </p:nvSpPr>
        <p:spPr/>
        <p:txBody>
          <a:bodyPr/>
          <a:lstStyle/>
          <a:p>
            <a:fld id="{C94F1037-878E-4F50-8DC3-A3FD6EAE8C87}" type="datetimeFigureOut">
              <a:rPr lang="de-DE" smtClean="0"/>
              <a:t>14.02.2022</a:t>
            </a:fld>
            <a:endParaRPr lang="de-DE"/>
          </a:p>
        </p:txBody>
      </p:sp>
      <p:sp>
        <p:nvSpPr>
          <p:cNvPr id="6" name="Footer Placeholder 5">
            <a:extLst>
              <a:ext uri="{FF2B5EF4-FFF2-40B4-BE49-F238E27FC236}">
                <a16:creationId xmlns:a16="http://schemas.microsoft.com/office/drawing/2014/main" id="{79054331-442D-4AFE-9A39-3D79A6D0C0BF}"/>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B3F86084-96DA-4C75-880C-0763739FC980}"/>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17710137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8E210-875C-4CCF-ACAF-7AC40E34B0F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de-DE"/>
          </a:p>
        </p:txBody>
      </p:sp>
      <p:sp>
        <p:nvSpPr>
          <p:cNvPr id="3" name="Picture Placeholder 2">
            <a:extLst>
              <a:ext uri="{FF2B5EF4-FFF2-40B4-BE49-F238E27FC236}">
                <a16:creationId xmlns:a16="http://schemas.microsoft.com/office/drawing/2014/main" id="{7937466E-7F31-4FA0-9868-9AF697714F7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 Placeholder 3">
            <a:extLst>
              <a:ext uri="{FF2B5EF4-FFF2-40B4-BE49-F238E27FC236}">
                <a16:creationId xmlns:a16="http://schemas.microsoft.com/office/drawing/2014/main" id="{01DF1127-D0CF-4146-AFC1-AD29722AAD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B95CA1-2C97-45FE-B396-C4B05F3CC905}"/>
              </a:ext>
            </a:extLst>
          </p:cNvPr>
          <p:cNvSpPr>
            <a:spLocks noGrp="1"/>
          </p:cNvSpPr>
          <p:nvPr>
            <p:ph type="dt" sz="half" idx="10"/>
          </p:nvPr>
        </p:nvSpPr>
        <p:spPr/>
        <p:txBody>
          <a:bodyPr/>
          <a:lstStyle/>
          <a:p>
            <a:fld id="{C94F1037-878E-4F50-8DC3-A3FD6EAE8C87}" type="datetimeFigureOut">
              <a:rPr lang="de-DE" smtClean="0"/>
              <a:t>14.02.2022</a:t>
            </a:fld>
            <a:endParaRPr lang="de-DE"/>
          </a:p>
        </p:txBody>
      </p:sp>
      <p:sp>
        <p:nvSpPr>
          <p:cNvPr id="6" name="Footer Placeholder 5">
            <a:extLst>
              <a:ext uri="{FF2B5EF4-FFF2-40B4-BE49-F238E27FC236}">
                <a16:creationId xmlns:a16="http://schemas.microsoft.com/office/drawing/2014/main" id="{82CC3BBC-11A2-42CB-BB80-CB7864078202}"/>
              </a:ext>
            </a:extLst>
          </p:cNvPr>
          <p:cNvSpPr>
            <a:spLocks noGrp="1"/>
          </p:cNvSpPr>
          <p:nvPr>
            <p:ph type="ftr" sz="quarter" idx="11"/>
          </p:nvPr>
        </p:nvSpPr>
        <p:spPr/>
        <p:txBody>
          <a:bodyPr/>
          <a:lstStyle/>
          <a:p>
            <a:endParaRPr lang="de-DE"/>
          </a:p>
        </p:txBody>
      </p:sp>
      <p:sp>
        <p:nvSpPr>
          <p:cNvPr id="7" name="Slide Number Placeholder 6">
            <a:extLst>
              <a:ext uri="{FF2B5EF4-FFF2-40B4-BE49-F238E27FC236}">
                <a16:creationId xmlns:a16="http://schemas.microsoft.com/office/drawing/2014/main" id="{FC6A454E-A81F-41AD-917D-A5345A7678C7}"/>
              </a:ext>
            </a:extLst>
          </p:cNvPr>
          <p:cNvSpPr>
            <a:spLocks noGrp="1"/>
          </p:cNvSpPr>
          <p:nvPr>
            <p:ph type="sldNum" sz="quarter" idx="12"/>
          </p:nvPr>
        </p:nvSpPr>
        <p:spPr/>
        <p:txBody>
          <a:bodyPr/>
          <a:lstStyle/>
          <a:p>
            <a:fld id="{612522C9-FA48-49B0-86BD-EA458DCD3B5F}" type="slidenum">
              <a:rPr lang="de-DE" smtClean="0"/>
              <a:t>‹#›</a:t>
            </a:fld>
            <a:endParaRPr lang="de-DE"/>
          </a:p>
        </p:txBody>
      </p:sp>
    </p:spTree>
    <p:extLst>
      <p:ext uri="{BB962C8B-B14F-4D97-AF65-F5344CB8AC3E}">
        <p14:creationId xmlns:p14="http://schemas.microsoft.com/office/powerpoint/2010/main" val="10377083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 Type="http://schemas.openxmlformats.org/officeDocument/2006/relationships/slideLayout" Target="../slideLayouts/slideLayout14.xml"/><Relationship Id="rId21" Type="http://schemas.openxmlformats.org/officeDocument/2006/relationships/slideLayout" Target="../slideLayouts/slideLayout3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29" Type="http://schemas.openxmlformats.org/officeDocument/2006/relationships/slideLayout" Target="../slideLayouts/slideLayout40.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theme" Target="../theme/theme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CE4093-AF17-4BAB-8872-D65903B58A3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de-DE"/>
          </a:p>
        </p:txBody>
      </p:sp>
      <p:sp>
        <p:nvSpPr>
          <p:cNvPr id="3" name="Text Placeholder 2">
            <a:extLst>
              <a:ext uri="{FF2B5EF4-FFF2-40B4-BE49-F238E27FC236}">
                <a16:creationId xmlns:a16="http://schemas.microsoft.com/office/drawing/2014/main" id="{5DC8825E-6E20-4BAA-B45F-3612488C6FF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Date Placeholder 3">
            <a:extLst>
              <a:ext uri="{FF2B5EF4-FFF2-40B4-BE49-F238E27FC236}">
                <a16:creationId xmlns:a16="http://schemas.microsoft.com/office/drawing/2014/main" id="{A31F37A2-A39E-41DC-9A63-919B755D860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4F1037-878E-4F50-8DC3-A3FD6EAE8C87}" type="datetimeFigureOut">
              <a:rPr lang="de-DE" smtClean="0"/>
              <a:t>14.02.2022</a:t>
            </a:fld>
            <a:endParaRPr lang="de-DE"/>
          </a:p>
        </p:txBody>
      </p:sp>
      <p:sp>
        <p:nvSpPr>
          <p:cNvPr id="5" name="Footer Placeholder 4">
            <a:extLst>
              <a:ext uri="{FF2B5EF4-FFF2-40B4-BE49-F238E27FC236}">
                <a16:creationId xmlns:a16="http://schemas.microsoft.com/office/drawing/2014/main" id="{B0F6D322-807E-4F5E-8534-4B4E58CB34F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Slide Number Placeholder 5">
            <a:extLst>
              <a:ext uri="{FF2B5EF4-FFF2-40B4-BE49-F238E27FC236}">
                <a16:creationId xmlns:a16="http://schemas.microsoft.com/office/drawing/2014/main" id="{1DE11424-B289-4182-AC48-F92CD2BA7D5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12522C9-FA48-49B0-86BD-EA458DCD3B5F}" type="slidenum">
              <a:rPr lang="de-DE" smtClean="0"/>
              <a:t>‹#›</a:t>
            </a:fld>
            <a:endParaRPr lang="de-DE"/>
          </a:p>
        </p:txBody>
      </p:sp>
    </p:spTree>
    <p:extLst>
      <p:ext uri="{BB962C8B-B14F-4D97-AF65-F5344CB8AC3E}">
        <p14:creationId xmlns:p14="http://schemas.microsoft.com/office/powerpoint/2010/main" val="370408203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Footer Placeholder 6"/>
          <p:cNvSpPr>
            <a:spLocks noGrp="1"/>
          </p:cNvSpPr>
          <p:nvPr>
            <p:ph type="ftr" sz="quarter" idx="3"/>
          </p:nvPr>
        </p:nvSpPr>
        <p:spPr>
          <a:xfrm>
            <a:off x="1396578" y="6473952"/>
            <a:ext cx="4115872" cy="153888"/>
          </a:xfrm>
          <a:prstGeom prst="rect">
            <a:avLst/>
          </a:prstGeom>
        </p:spPr>
        <p:txBody>
          <a:bodyPr vert="horz" lIns="0" tIns="0" rIns="0" bIns="0" rtlCol="0" anchor="ctr">
            <a:noAutofit/>
          </a:bodyPr>
          <a:lstStyle>
            <a:lvl1pPr algn="l">
              <a:defRPr sz="1000">
                <a:solidFill>
                  <a:schemeClr val="tx1"/>
                </a:solidFill>
              </a:defRPr>
            </a:lvl1pPr>
          </a:lstStyle>
          <a:p>
            <a:endParaRPr lang="en-US" dirty="0"/>
          </a:p>
        </p:txBody>
      </p:sp>
      <p:sp>
        <p:nvSpPr>
          <p:cNvPr id="4" name="Slide Number Placeholder 5"/>
          <p:cNvSpPr>
            <a:spLocks noGrp="1"/>
          </p:cNvSpPr>
          <p:nvPr>
            <p:ph type="sldNum" sz="quarter" idx="4"/>
          </p:nvPr>
        </p:nvSpPr>
        <p:spPr>
          <a:xfrm>
            <a:off x="11752974" y="6473952"/>
            <a:ext cx="439026" cy="155448"/>
          </a:xfrm>
          <a:prstGeom prst="rect">
            <a:avLst/>
          </a:prstGeom>
        </p:spPr>
        <p:txBody>
          <a:bodyPr vert="horz" lIns="0" tIns="0" rIns="0" bIns="0" rtlCol="0" anchor="ctr"/>
          <a:lstStyle>
            <a:lvl1pPr algn="ctr">
              <a:defRPr sz="1000">
                <a:solidFill>
                  <a:schemeClr val="tx1"/>
                </a:solidFill>
                <a:latin typeface="Arial" panose="020B0604020202020204" pitchFamily="34" charset="0"/>
                <a:cs typeface="Arial" panose="020B0604020202020204" pitchFamily="34" charset="0"/>
              </a:defRPr>
            </a:lvl1pPr>
          </a:lstStyle>
          <a:p>
            <a:fld id="{6D22F896-40B5-4ADD-8801-0D06FADFA095}" type="slidenum">
              <a:rPr lang="en-US" smtClean="0"/>
              <a:pPr/>
              <a:t>‹#›</a:t>
            </a:fld>
            <a:endParaRPr lang="en-US" dirty="0"/>
          </a:p>
        </p:txBody>
      </p:sp>
      <p:grpSp>
        <p:nvGrpSpPr>
          <p:cNvPr id="5" name="Group 4"/>
          <p:cNvGrpSpPr/>
          <p:nvPr/>
        </p:nvGrpSpPr>
        <p:grpSpPr>
          <a:xfrm>
            <a:off x="554483" y="6421482"/>
            <a:ext cx="734547" cy="245008"/>
            <a:chOff x="547688" y="952500"/>
            <a:chExt cx="12190413" cy="4067175"/>
          </a:xfrm>
        </p:grpSpPr>
        <p:sp>
          <p:nvSpPr>
            <p:cNvPr id="6" name="Rectangle 5"/>
            <p:cNvSpPr>
              <a:spLocks noChangeArrowheads="1"/>
            </p:cNvSpPr>
            <p:nvPr userDrawn="1"/>
          </p:nvSpPr>
          <p:spPr bwMode="auto">
            <a:xfrm>
              <a:off x="547688" y="952500"/>
              <a:ext cx="12190413" cy="406717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8" name="Freeform 7"/>
            <p:cNvSpPr>
              <a:spLocks/>
            </p:cNvSpPr>
            <p:nvPr userDrawn="1"/>
          </p:nvSpPr>
          <p:spPr bwMode="auto">
            <a:xfrm>
              <a:off x="4922838" y="2319338"/>
              <a:ext cx="1571625" cy="1590675"/>
            </a:xfrm>
            <a:custGeom>
              <a:avLst/>
              <a:gdLst>
                <a:gd name="T0" fmla="*/ 492 w 825"/>
                <a:gd name="T1" fmla="*/ 0 h 834"/>
                <a:gd name="T2" fmla="*/ 225 w 825"/>
                <a:gd name="T3" fmla="*/ 132 h 834"/>
                <a:gd name="T4" fmla="*/ 225 w 825"/>
                <a:gd name="T5" fmla="*/ 132 h 834"/>
                <a:gd name="T6" fmla="*/ 225 w 825"/>
                <a:gd name="T7" fmla="*/ 132 h 834"/>
                <a:gd name="T8" fmla="*/ 225 w 825"/>
                <a:gd name="T9" fmla="*/ 14 h 834"/>
                <a:gd name="T10" fmla="*/ 0 w 825"/>
                <a:gd name="T11" fmla="*/ 14 h 834"/>
                <a:gd name="T12" fmla="*/ 0 w 825"/>
                <a:gd name="T13" fmla="*/ 834 h 834"/>
                <a:gd name="T14" fmla="*/ 225 w 825"/>
                <a:gd name="T15" fmla="*/ 834 h 834"/>
                <a:gd name="T16" fmla="*/ 225 w 825"/>
                <a:gd name="T17" fmla="*/ 367 h 834"/>
                <a:gd name="T18" fmla="*/ 411 w 825"/>
                <a:gd name="T19" fmla="*/ 194 h 834"/>
                <a:gd name="T20" fmla="*/ 600 w 825"/>
                <a:gd name="T21" fmla="*/ 367 h 834"/>
                <a:gd name="T22" fmla="*/ 600 w 825"/>
                <a:gd name="T23" fmla="*/ 834 h 834"/>
                <a:gd name="T24" fmla="*/ 825 w 825"/>
                <a:gd name="T25" fmla="*/ 834 h 834"/>
                <a:gd name="T26" fmla="*/ 825 w 825"/>
                <a:gd name="T27" fmla="*/ 326 h 834"/>
                <a:gd name="T28" fmla="*/ 492 w 825"/>
                <a:gd name="T29"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5" h="834">
                  <a:moveTo>
                    <a:pt x="492" y="0"/>
                  </a:moveTo>
                  <a:cubicBezTo>
                    <a:pt x="398" y="0"/>
                    <a:pt x="291" y="44"/>
                    <a:pt x="225" y="132"/>
                  </a:cubicBezTo>
                  <a:cubicBezTo>
                    <a:pt x="225" y="132"/>
                    <a:pt x="225" y="132"/>
                    <a:pt x="225" y="132"/>
                  </a:cubicBezTo>
                  <a:cubicBezTo>
                    <a:pt x="225" y="132"/>
                    <a:pt x="225" y="132"/>
                    <a:pt x="225" y="132"/>
                  </a:cubicBezTo>
                  <a:cubicBezTo>
                    <a:pt x="225" y="14"/>
                    <a:pt x="225" y="14"/>
                    <a:pt x="225" y="14"/>
                  </a:cubicBezTo>
                  <a:cubicBezTo>
                    <a:pt x="0" y="14"/>
                    <a:pt x="0" y="14"/>
                    <a:pt x="0" y="14"/>
                  </a:cubicBezTo>
                  <a:cubicBezTo>
                    <a:pt x="0" y="834"/>
                    <a:pt x="0" y="834"/>
                    <a:pt x="0" y="834"/>
                  </a:cubicBezTo>
                  <a:cubicBezTo>
                    <a:pt x="225" y="834"/>
                    <a:pt x="225" y="834"/>
                    <a:pt x="225" y="834"/>
                  </a:cubicBezTo>
                  <a:cubicBezTo>
                    <a:pt x="225" y="367"/>
                    <a:pt x="225" y="367"/>
                    <a:pt x="225" y="367"/>
                  </a:cubicBezTo>
                  <a:cubicBezTo>
                    <a:pt x="225" y="283"/>
                    <a:pt x="290" y="194"/>
                    <a:pt x="411" y="194"/>
                  </a:cubicBezTo>
                  <a:cubicBezTo>
                    <a:pt x="504" y="194"/>
                    <a:pt x="600" y="259"/>
                    <a:pt x="600" y="367"/>
                  </a:cubicBezTo>
                  <a:cubicBezTo>
                    <a:pt x="600" y="834"/>
                    <a:pt x="600" y="834"/>
                    <a:pt x="600" y="834"/>
                  </a:cubicBezTo>
                  <a:cubicBezTo>
                    <a:pt x="825" y="834"/>
                    <a:pt x="825" y="834"/>
                    <a:pt x="825" y="834"/>
                  </a:cubicBezTo>
                  <a:cubicBezTo>
                    <a:pt x="825" y="326"/>
                    <a:pt x="825" y="326"/>
                    <a:pt x="825" y="326"/>
                  </a:cubicBezTo>
                  <a:cubicBezTo>
                    <a:pt x="825" y="137"/>
                    <a:pt x="690" y="0"/>
                    <a:pt x="49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9" name="Freeform 8"/>
            <p:cNvSpPr>
              <a:spLocks/>
            </p:cNvSpPr>
            <p:nvPr userDrawn="1"/>
          </p:nvSpPr>
          <p:spPr bwMode="auto">
            <a:xfrm>
              <a:off x="8277225" y="2346325"/>
              <a:ext cx="1755775" cy="1563688"/>
            </a:xfrm>
            <a:custGeom>
              <a:avLst/>
              <a:gdLst>
                <a:gd name="T0" fmla="*/ 797 w 1106"/>
                <a:gd name="T1" fmla="*/ 0 h 985"/>
                <a:gd name="T2" fmla="*/ 553 w 1106"/>
                <a:gd name="T3" fmla="*/ 671 h 985"/>
                <a:gd name="T4" fmla="*/ 308 w 1106"/>
                <a:gd name="T5" fmla="*/ 0 h 985"/>
                <a:gd name="T6" fmla="*/ 0 w 1106"/>
                <a:gd name="T7" fmla="*/ 0 h 985"/>
                <a:gd name="T8" fmla="*/ 405 w 1106"/>
                <a:gd name="T9" fmla="*/ 985 h 985"/>
                <a:gd name="T10" fmla="*/ 701 w 1106"/>
                <a:gd name="T11" fmla="*/ 985 h 985"/>
                <a:gd name="T12" fmla="*/ 1106 w 1106"/>
                <a:gd name="T13" fmla="*/ 0 h 985"/>
                <a:gd name="T14" fmla="*/ 797 w 1106"/>
                <a:gd name="T15" fmla="*/ 0 h 9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6" h="985">
                  <a:moveTo>
                    <a:pt x="797" y="0"/>
                  </a:moveTo>
                  <a:lnTo>
                    <a:pt x="553" y="671"/>
                  </a:lnTo>
                  <a:lnTo>
                    <a:pt x="308" y="0"/>
                  </a:lnTo>
                  <a:lnTo>
                    <a:pt x="0" y="0"/>
                  </a:lnTo>
                  <a:lnTo>
                    <a:pt x="405" y="985"/>
                  </a:lnTo>
                  <a:lnTo>
                    <a:pt x="701" y="985"/>
                  </a:lnTo>
                  <a:lnTo>
                    <a:pt x="1106" y="0"/>
                  </a:lnTo>
                  <a:lnTo>
                    <a:pt x="79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0" name="Freeform 9"/>
            <p:cNvSpPr>
              <a:spLocks noEditPoints="1"/>
            </p:cNvSpPr>
            <p:nvPr userDrawn="1"/>
          </p:nvSpPr>
          <p:spPr bwMode="auto">
            <a:xfrm>
              <a:off x="3138488" y="2319338"/>
              <a:ext cx="1630363" cy="1617663"/>
            </a:xfrm>
            <a:custGeom>
              <a:avLst/>
              <a:gdLst>
                <a:gd name="T0" fmla="*/ 697 w 856"/>
                <a:gd name="T1" fmla="*/ 582 h 848"/>
                <a:gd name="T2" fmla="*/ 462 w 856"/>
                <a:gd name="T3" fmla="*/ 669 h 848"/>
                <a:gd name="T4" fmla="*/ 280 w 856"/>
                <a:gd name="T5" fmla="*/ 602 h 848"/>
                <a:gd name="T6" fmla="*/ 856 w 856"/>
                <a:gd name="T7" fmla="*/ 363 h 848"/>
                <a:gd name="T8" fmla="*/ 758 w 856"/>
                <a:gd name="T9" fmla="*/ 135 h 848"/>
                <a:gd name="T10" fmla="*/ 434 w 856"/>
                <a:gd name="T11" fmla="*/ 0 h 848"/>
                <a:gd name="T12" fmla="*/ 0 w 856"/>
                <a:gd name="T13" fmla="*/ 424 h 848"/>
                <a:gd name="T14" fmla="*/ 459 w 856"/>
                <a:gd name="T15" fmla="*/ 848 h 848"/>
                <a:gd name="T16" fmla="*/ 840 w 856"/>
                <a:gd name="T17" fmla="*/ 691 h 848"/>
                <a:gd name="T18" fmla="*/ 697 w 856"/>
                <a:gd name="T19" fmla="*/ 582 h 848"/>
                <a:gd name="T20" fmla="*/ 265 w 856"/>
                <a:gd name="T21" fmla="*/ 261 h 848"/>
                <a:gd name="T22" fmla="*/ 438 w 856"/>
                <a:gd name="T23" fmla="*/ 179 h 848"/>
                <a:gd name="T24" fmla="*/ 612 w 856"/>
                <a:gd name="T25" fmla="*/ 294 h 848"/>
                <a:gd name="T26" fmla="*/ 219 w 856"/>
                <a:gd name="T27" fmla="*/ 457 h 848"/>
                <a:gd name="T28" fmla="*/ 265 w 856"/>
                <a:gd name="T29" fmla="*/ 261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56" h="848">
                  <a:moveTo>
                    <a:pt x="697" y="582"/>
                  </a:moveTo>
                  <a:cubicBezTo>
                    <a:pt x="602" y="652"/>
                    <a:pt x="548" y="669"/>
                    <a:pt x="462" y="669"/>
                  </a:cubicBezTo>
                  <a:cubicBezTo>
                    <a:pt x="384" y="669"/>
                    <a:pt x="323" y="645"/>
                    <a:pt x="280" y="602"/>
                  </a:cubicBezTo>
                  <a:cubicBezTo>
                    <a:pt x="856" y="363"/>
                    <a:pt x="856" y="363"/>
                    <a:pt x="856" y="363"/>
                  </a:cubicBezTo>
                  <a:cubicBezTo>
                    <a:pt x="843" y="275"/>
                    <a:pt x="810" y="195"/>
                    <a:pt x="758" y="135"/>
                  </a:cubicBezTo>
                  <a:cubicBezTo>
                    <a:pt x="682" y="47"/>
                    <a:pt x="570" y="0"/>
                    <a:pt x="434" y="0"/>
                  </a:cubicBezTo>
                  <a:cubicBezTo>
                    <a:pt x="186" y="0"/>
                    <a:pt x="0" y="183"/>
                    <a:pt x="0" y="424"/>
                  </a:cubicBezTo>
                  <a:cubicBezTo>
                    <a:pt x="0" y="672"/>
                    <a:pt x="187" y="848"/>
                    <a:pt x="459" y="848"/>
                  </a:cubicBezTo>
                  <a:cubicBezTo>
                    <a:pt x="611" y="848"/>
                    <a:pt x="767" y="776"/>
                    <a:pt x="840" y="691"/>
                  </a:cubicBezTo>
                  <a:lnTo>
                    <a:pt x="697" y="582"/>
                  </a:lnTo>
                  <a:close/>
                  <a:moveTo>
                    <a:pt x="265" y="261"/>
                  </a:moveTo>
                  <a:cubicBezTo>
                    <a:pt x="303" y="210"/>
                    <a:pt x="364" y="179"/>
                    <a:pt x="438" y="179"/>
                  </a:cubicBezTo>
                  <a:cubicBezTo>
                    <a:pt x="519" y="179"/>
                    <a:pt x="581" y="226"/>
                    <a:pt x="612" y="294"/>
                  </a:cubicBezTo>
                  <a:cubicBezTo>
                    <a:pt x="219" y="457"/>
                    <a:pt x="219" y="457"/>
                    <a:pt x="219" y="457"/>
                  </a:cubicBezTo>
                  <a:cubicBezTo>
                    <a:pt x="208" y="374"/>
                    <a:pt x="230" y="308"/>
                    <a:pt x="265" y="2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1" name="Freeform 10"/>
            <p:cNvSpPr>
              <a:spLocks/>
            </p:cNvSpPr>
            <p:nvPr userDrawn="1"/>
          </p:nvSpPr>
          <p:spPr bwMode="auto">
            <a:xfrm>
              <a:off x="1685925" y="1879600"/>
              <a:ext cx="1409700" cy="2030413"/>
            </a:xfrm>
            <a:custGeom>
              <a:avLst/>
              <a:gdLst>
                <a:gd name="T0" fmla="*/ 888 w 888"/>
                <a:gd name="T1" fmla="*/ 1030 h 1279"/>
                <a:gd name="T2" fmla="*/ 274 w 888"/>
                <a:gd name="T3" fmla="*/ 1030 h 1279"/>
                <a:gd name="T4" fmla="*/ 274 w 888"/>
                <a:gd name="T5" fmla="*/ 0 h 1279"/>
                <a:gd name="T6" fmla="*/ 0 w 888"/>
                <a:gd name="T7" fmla="*/ 0 h 1279"/>
                <a:gd name="T8" fmla="*/ 0 w 888"/>
                <a:gd name="T9" fmla="*/ 1279 h 1279"/>
                <a:gd name="T10" fmla="*/ 888 w 888"/>
                <a:gd name="T11" fmla="*/ 1279 h 1279"/>
                <a:gd name="T12" fmla="*/ 888 w 888"/>
                <a:gd name="T13" fmla="*/ 1030 h 1279"/>
              </a:gdLst>
              <a:ahLst/>
              <a:cxnLst>
                <a:cxn ang="0">
                  <a:pos x="T0" y="T1"/>
                </a:cxn>
                <a:cxn ang="0">
                  <a:pos x="T2" y="T3"/>
                </a:cxn>
                <a:cxn ang="0">
                  <a:pos x="T4" y="T5"/>
                </a:cxn>
                <a:cxn ang="0">
                  <a:pos x="T6" y="T7"/>
                </a:cxn>
                <a:cxn ang="0">
                  <a:pos x="T8" y="T9"/>
                </a:cxn>
                <a:cxn ang="0">
                  <a:pos x="T10" y="T11"/>
                </a:cxn>
                <a:cxn ang="0">
                  <a:pos x="T12" y="T13"/>
                </a:cxn>
              </a:cxnLst>
              <a:rect l="0" t="0" r="r" b="b"/>
              <a:pathLst>
                <a:path w="888" h="1279">
                  <a:moveTo>
                    <a:pt x="888" y="1030"/>
                  </a:moveTo>
                  <a:lnTo>
                    <a:pt x="274" y="1030"/>
                  </a:lnTo>
                  <a:lnTo>
                    <a:pt x="274" y="0"/>
                  </a:lnTo>
                  <a:lnTo>
                    <a:pt x="0" y="0"/>
                  </a:lnTo>
                  <a:lnTo>
                    <a:pt x="0" y="1279"/>
                  </a:lnTo>
                  <a:lnTo>
                    <a:pt x="888" y="1279"/>
                  </a:lnTo>
                  <a:lnTo>
                    <a:pt x="888" y="103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2" name="Freeform 10"/>
            <p:cNvSpPr>
              <a:spLocks noEditPoints="1"/>
            </p:cNvSpPr>
            <p:nvPr userDrawn="1"/>
          </p:nvSpPr>
          <p:spPr bwMode="auto">
            <a:xfrm>
              <a:off x="9966325" y="2319338"/>
              <a:ext cx="1677988" cy="1617663"/>
            </a:xfrm>
            <a:custGeom>
              <a:avLst/>
              <a:gdLst>
                <a:gd name="T0" fmla="*/ 439 w 881"/>
                <a:gd name="T1" fmla="*/ 848 h 848"/>
                <a:gd name="T2" fmla="*/ 0 w 881"/>
                <a:gd name="T3" fmla="*/ 424 h 848"/>
                <a:gd name="T4" fmla="*/ 442 w 881"/>
                <a:gd name="T5" fmla="*/ 0 h 848"/>
                <a:gd name="T6" fmla="*/ 881 w 881"/>
                <a:gd name="T7" fmla="*/ 424 h 848"/>
                <a:gd name="T8" fmla="*/ 439 w 881"/>
                <a:gd name="T9" fmla="*/ 848 h 848"/>
                <a:gd name="T10" fmla="*/ 439 w 881"/>
                <a:gd name="T11" fmla="*/ 193 h 848"/>
                <a:gd name="T12" fmla="*/ 222 w 881"/>
                <a:gd name="T13" fmla="*/ 424 h 848"/>
                <a:gd name="T14" fmla="*/ 442 w 881"/>
                <a:gd name="T15" fmla="*/ 655 h 848"/>
                <a:gd name="T16" fmla="*/ 659 w 881"/>
                <a:gd name="T17" fmla="*/ 424 h 848"/>
                <a:gd name="T18" fmla="*/ 439 w 881"/>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1" h="848">
                  <a:moveTo>
                    <a:pt x="439" y="848"/>
                  </a:moveTo>
                  <a:cubicBezTo>
                    <a:pt x="193" y="848"/>
                    <a:pt x="0" y="664"/>
                    <a:pt x="0" y="424"/>
                  </a:cubicBezTo>
                  <a:cubicBezTo>
                    <a:pt x="0" y="186"/>
                    <a:pt x="194" y="0"/>
                    <a:pt x="442" y="0"/>
                  </a:cubicBezTo>
                  <a:cubicBezTo>
                    <a:pt x="688" y="0"/>
                    <a:pt x="881" y="184"/>
                    <a:pt x="881" y="424"/>
                  </a:cubicBezTo>
                  <a:cubicBezTo>
                    <a:pt x="881" y="662"/>
                    <a:pt x="687" y="848"/>
                    <a:pt x="439" y="848"/>
                  </a:cubicBezTo>
                  <a:moveTo>
                    <a:pt x="439" y="193"/>
                  </a:moveTo>
                  <a:cubicBezTo>
                    <a:pt x="313" y="193"/>
                    <a:pt x="222" y="288"/>
                    <a:pt x="222" y="424"/>
                  </a:cubicBezTo>
                  <a:cubicBezTo>
                    <a:pt x="222" y="553"/>
                    <a:pt x="319" y="655"/>
                    <a:pt x="442" y="655"/>
                  </a:cubicBezTo>
                  <a:cubicBezTo>
                    <a:pt x="568" y="655"/>
                    <a:pt x="659" y="557"/>
                    <a:pt x="659" y="424"/>
                  </a:cubicBezTo>
                  <a:cubicBezTo>
                    <a:pt x="659" y="295"/>
                    <a:pt x="562"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sp>
          <p:nvSpPr>
            <p:cNvPr id="13" name="Freeform 11"/>
            <p:cNvSpPr>
              <a:spLocks noEditPoints="1"/>
            </p:cNvSpPr>
            <p:nvPr userDrawn="1"/>
          </p:nvSpPr>
          <p:spPr bwMode="auto">
            <a:xfrm>
              <a:off x="6664325" y="2319338"/>
              <a:ext cx="1679575" cy="1617663"/>
            </a:xfrm>
            <a:custGeom>
              <a:avLst/>
              <a:gdLst>
                <a:gd name="T0" fmla="*/ 439 w 882"/>
                <a:gd name="T1" fmla="*/ 848 h 848"/>
                <a:gd name="T2" fmla="*/ 0 w 882"/>
                <a:gd name="T3" fmla="*/ 424 h 848"/>
                <a:gd name="T4" fmla="*/ 442 w 882"/>
                <a:gd name="T5" fmla="*/ 0 h 848"/>
                <a:gd name="T6" fmla="*/ 882 w 882"/>
                <a:gd name="T7" fmla="*/ 424 h 848"/>
                <a:gd name="T8" fmla="*/ 439 w 882"/>
                <a:gd name="T9" fmla="*/ 848 h 848"/>
                <a:gd name="T10" fmla="*/ 439 w 882"/>
                <a:gd name="T11" fmla="*/ 193 h 848"/>
                <a:gd name="T12" fmla="*/ 222 w 882"/>
                <a:gd name="T13" fmla="*/ 424 h 848"/>
                <a:gd name="T14" fmla="*/ 442 w 882"/>
                <a:gd name="T15" fmla="*/ 655 h 848"/>
                <a:gd name="T16" fmla="*/ 660 w 882"/>
                <a:gd name="T17" fmla="*/ 424 h 848"/>
                <a:gd name="T18" fmla="*/ 439 w 882"/>
                <a:gd name="T19" fmla="*/ 193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2" h="848">
                  <a:moveTo>
                    <a:pt x="439" y="848"/>
                  </a:moveTo>
                  <a:cubicBezTo>
                    <a:pt x="193" y="848"/>
                    <a:pt x="0" y="664"/>
                    <a:pt x="0" y="424"/>
                  </a:cubicBezTo>
                  <a:cubicBezTo>
                    <a:pt x="0" y="186"/>
                    <a:pt x="195" y="0"/>
                    <a:pt x="442" y="0"/>
                  </a:cubicBezTo>
                  <a:cubicBezTo>
                    <a:pt x="689" y="0"/>
                    <a:pt x="882" y="184"/>
                    <a:pt x="882" y="424"/>
                  </a:cubicBezTo>
                  <a:cubicBezTo>
                    <a:pt x="882" y="662"/>
                    <a:pt x="687" y="848"/>
                    <a:pt x="439" y="848"/>
                  </a:cubicBezTo>
                  <a:moveTo>
                    <a:pt x="439" y="193"/>
                  </a:moveTo>
                  <a:cubicBezTo>
                    <a:pt x="314" y="193"/>
                    <a:pt x="222" y="288"/>
                    <a:pt x="222" y="424"/>
                  </a:cubicBezTo>
                  <a:cubicBezTo>
                    <a:pt x="222" y="553"/>
                    <a:pt x="319" y="655"/>
                    <a:pt x="442" y="655"/>
                  </a:cubicBezTo>
                  <a:cubicBezTo>
                    <a:pt x="568" y="655"/>
                    <a:pt x="660" y="557"/>
                    <a:pt x="660" y="424"/>
                  </a:cubicBezTo>
                  <a:cubicBezTo>
                    <a:pt x="660" y="295"/>
                    <a:pt x="563" y="193"/>
                    <a:pt x="439" y="19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p>
          </p:txBody>
        </p:sp>
      </p:grpSp>
    </p:spTree>
    <p:extLst>
      <p:ext uri="{BB962C8B-B14F-4D97-AF65-F5344CB8AC3E}">
        <p14:creationId xmlns:p14="http://schemas.microsoft.com/office/powerpoint/2010/main" val="366333509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 id="2147483684" r:id="rId20"/>
    <p:sldLayoutId id="2147483685" r:id="rId21"/>
    <p:sldLayoutId id="2147483686" r:id="rId22"/>
    <p:sldLayoutId id="2147483687" r:id="rId23"/>
    <p:sldLayoutId id="2147483688" r:id="rId24"/>
    <p:sldLayoutId id="2147483689" r:id="rId25"/>
    <p:sldLayoutId id="2147483690" r:id="rId26"/>
    <p:sldLayoutId id="2147483691" r:id="rId27"/>
    <p:sldLayoutId id="2147483692" r:id="rId28"/>
    <p:sldLayoutId id="2147483693" r:id="rId29"/>
    <p:sldLayoutId id="2147483694" r:id="rId30"/>
    <p:sldLayoutId id="2147483695" r:id="rId31"/>
  </p:sldLayoutIdLst>
  <p:transition spd="med"/>
  <p:hf hdr="0" ftr="0" dt="0"/>
  <p:txStyles>
    <p:titleStyle>
      <a:lvl1pPr algn="ctr" defTabSz="1218987" rtl="0" eaLnBrk="1" latinLnBrk="0" hangingPunct="1">
        <a:spcBef>
          <a:spcPct val="0"/>
        </a:spcBef>
        <a:buNone/>
        <a:defRPr sz="4300" kern="1200" cap="all" baseline="0">
          <a:solidFill>
            <a:schemeClr val="tx1"/>
          </a:solidFill>
          <a:latin typeface="Arial" pitchFamily="34" charset="0"/>
          <a:ea typeface="+mj-ea"/>
          <a:cs typeface="Arial" pitchFamily="34" charset="0"/>
        </a:defRPr>
      </a:lvl1pPr>
    </p:titleStyle>
    <p:bodyStyle>
      <a:lvl1pPr marL="457120" indent="-457120" algn="l" defTabSz="1218987" rtl="0" eaLnBrk="1" latinLnBrk="0" hangingPunct="1">
        <a:spcBef>
          <a:spcPct val="20000"/>
        </a:spcBef>
        <a:buClr>
          <a:schemeClr val="tx2"/>
        </a:buClr>
        <a:buFont typeface="Wingdings" pitchFamily="2" charset="2"/>
        <a:buChar char="§"/>
        <a:defRPr sz="4300" kern="1200">
          <a:solidFill>
            <a:schemeClr val="tx1"/>
          </a:solidFill>
          <a:latin typeface="Arial" pitchFamily="34" charset="0"/>
          <a:ea typeface="+mn-ea"/>
          <a:cs typeface="Arial" pitchFamily="34" charset="0"/>
        </a:defRPr>
      </a:lvl1pPr>
      <a:lvl2pPr marL="990427" indent="-380933" algn="l" defTabSz="1218987" rtl="0" eaLnBrk="1" latinLnBrk="0" hangingPunct="1">
        <a:spcBef>
          <a:spcPct val="20000"/>
        </a:spcBef>
        <a:buClr>
          <a:schemeClr val="tx2"/>
        </a:buClr>
        <a:buFont typeface="Wingdings" pitchFamily="2" charset="2"/>
        <a:buChar char="§"/>
        <a:defRPr sz="3700" kern="1200">
          <a:solidFill>
            <a:schemeClr val="tx1"/>
          </a:solidFill>
          <a:latin typeface="Arial" pitchFamily="34" charset="0"/>
          <a:ea typeface="+mn-ea"/>
          <a:cs typeface="Arial" pitchFamily="34" charset="0"/>
        </a:defRPr>
      </a:lvl2pPr>
      <a:lvl3pPr marL="1523733" indent="-304747" algn="l" defTabSz="1218987" rtl="0" eaLnBrk="1" latinLnBrk="0" hangingPunct="1">
        <a:spcBef>
          <a:spcPct val="20000"/>
        </a:spcBef>
        <a:buClr>
          <a:schemeClr val="tx2"/>
        </a:buClr>
        <a:buFont typeface="Wingdings" pitchFamily="2" charset="2"/>
        <a:buChar char="§"/>
        <a:defRPr sz="3200" kern="1200">
          <a:solidFill>
            <a:schemeClr val="tx1"/>
          </a:solidFill>
          <a:latin typeface="Arial" pitchFamily="34" charset="0"/>
          <a:ea typeface="+mn-ea"/>
          <a:cs typeface="Arial" pitchFamily="34" charset="0"/>
        </a:defRPr>
      </a:lvl3pPr>
      <a:lvl4pPr marL="2133227"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4pPr>
      <a:lvl5pPr marL="2742720" indent="-304747" algn="l" defTabSz="1218987" rtl="0" eaLnBrk="1" latinLnBrk="0" hangingPunct="1">
        <a:spcBef>
          <a:spcPct val="20000"/>
        </a:spcBef>
        <a:buClr>
          <a:schemeClr val="tx2"/>
        </a:buClr>
        <a:buFont typeface="Wingdings" pitchFamily="2" charset="2"/>
        <a:buChar char="§"/>
        <a:defRPr sz="2700" kern="1200">
          <a:solidFill>
            <a:schemeClr val="tx1"/>
          </a:solidFill>
          <a:latin typeface="Arial" pitchFamily="34" charset="0"/>
          <a:ea typeface="+mn-ea"/>
          <a:cs typeface="Arial" pitchFamily="34" charset="0"/>
        </a:defRPr>
      </a:lvl5pPr>
      <a:lvl6pPr marL="335221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707"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200"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693" indent="-304747" algn="l" defTabSz="1218987"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hyperlink" Target="https://openclipart.org/detail/4454/beetle-car" TargetMode="External"/><Relationship Id="rId2" Type="http://schemas.openxmlformats.org/officeDocument/2006/relationships/image" Target="../media/image1.png"/><Relationship Id="rId1" Type="http://schemas.openxmlformats.org/officeDocument/2006/relationships/slideLayout" Target="../slideLayouts/slideLayout20.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6D603-C31F-47F9-AD13-E4F30759F24B}"/>
              </a:ext>
            </a:extLst>
          </p:cNvPr>
          <p:cNvSpPr>
            <a:spLocks noGrp="1"/>
          </p:cNvSpPr>
          <p:nvPr>
            <p:ph type="title"/>
          </p:nvPr>
        </p:nvSpPr>
        <p:spPr/>
        <p:txBody>
          <a:bodyPr/>
          <a:lstStyle/>
          <a:p>
            <a:r>
              <a:rPr lang="en-US" sz="5400" dirty="0"/>
              <a:t>Study on supporting enhanced services configuration in a serving network</a:t>
            </a:r>
            <a:endParaRPr lang="de-DE" sz="5400" dirty="0"/>
          </a:p>
        </p:txBody>
      </p:sp>
      <p:sp>
        <p:nvSpPr>
          <p:cNvPr id="3" name="Subtitle 2">
            <a:extLst>
              <a:ext uri="{FF2B5EF4-FFF2-40B4-BE49-F238E27FC236}">
                <a16:creationId xmlns:a16="http://schemas.microsoft.com/office/drawing/2014/main" id="{1EEF1037-8F13-4831-9882-F39C9861ED36}"/>
              </a:ext>
            </a:extLst>
          </p:cNvPr>
          <p:cNvSpPr>
            <a:spLocks noGrp="1"/>
          </p:cNvSpPr>
          <p:nvPr>
            <p:ph type="subTitle" idx="1"/>
          </p:nvPr>
        </p:nvSpPr>
        <p:spPr>
          <a:xfrm>
            <a:off x="548783" y="4749800"/>
            <a:ext cx="9952388" cy="1266952"/>
          </a:xfrm>
        </p:spPr>
        <p:txBody>
          <a:bodyPr/>
          <a:lstStyle/>
          <a:p>
            <a:endParaRPr lang="en-US" dirty="0"/>
          </a:p>
          <a:p>
            <a:r>
              <a:rPr lang="en-US" dirty="0"/>
              <a:t>Lenovo | 14.02.2022</a:t>
            </a:r>
          </a:p>
        </p:txBody>
      </p:sp>
    </p:spTree>
    <p:extLst>
      <p:ext uri="{BB962C8B-B14F-4D97-AF65-F5344CB8AC3E}">
        <p14:creationId xmlns:p14="http://schemas.microsoft.com/office/powerpoint/2010/main" val="3886324033"/>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7D868B-B537-4680-9ED8-8E13163E4223}"/>
              </a:ext>
            </a:extLst>
          </p:cNvPr>
          <p:cNvSpPr>
            <a:spLocks noGrp="1"/>
          </p:cNvSpPr>
          <p:nvPr>
            <p:ph type="title"/>
          </p:nvPr>
        </p:nvSpPr>
        <p:spPr/>
        <p:txBody>
          <a:bodyPr/>
          <a:lstStyle/>
          <a:p>
            <a:r>
              <a:rPr lang="en-GB" dirty="0"/>
              <a:t>Use Case – V2X / UAS service configuration</a:t>
            </a:r>
          </a:p>
        </p:txBody>
      </p:sp>
      <p:sp>
        <p:nvSpPr>
          <p:cNvPr id="3" name="Content Placeholder 2">
            <a:extLst>
              <a:ext uri="{FF2B5EF4-FFF2-40B4-BE49-F238E27FC236}">
                <a16:creationId xmlns:a16="http://schemas.microsoft.com/office/drawing/2014/main" id="{207507D1-20C1-49C6-ABE3-87CA4E75405A}"/>
              </a:ext>
            </a:extLst>
          </p:cNvPr>
          <p:cNvSpPr>
            <a:spLocks noGrp="1"/>
          </p:cNvSpPr>
          <p:nvPr>
            <p:ph sz="half" idx="1"/>
          </p:nvPr>
        </p:nvSpPr>
        <p:spPr>
          <a:xfrm>
            <a:off x="548783" y="1179576"/>
            <a:ext cx="7917058" cy="5211699"/>
          </a:xfrm>
        </p:spPr>
        <p:txBody>
          <a:bodyPr/>
          <a:lstStyle/>
          <a:p>
            <a:r>
              <a:rPr lang="en-GB" sz="1800" dirty="0">
                <a:latin typeface="Times New Roman" panose="02020603050405020304" pitchFamily="18" charset="0"/>
                <a:cs typeface="Times New Roman" panose="02020603050405020304" pitchFamily="18" charset="0"/>
              </a:rPr>
              <a:t>Scenario 1: The vehicle driver or the V2X server asks whether and when automated driving is possible before starting his journey or during the trip. In particular, he asks from the MNO this as a service. </a:t>
            </a:r>
          </a:p>
          <a:p>
            <a:r>
              <a:rPr lang="en-GB" sz="1800" dirty="0">
                <a:latin typeface="Times New Roman" panose="02020603050405020304" pitchFamily="18" charset="0"/>
                <a:cs typeface="Times New Roman" panose="02020603050405020304" pitchFamily="18" charset="0"/>
              </a:rPr>
              <a:t>Scenario 2: A V2X server requests to perform service provisioning for various traffic efficiency and safety services within a service area.</a:t>
            </a:r>
          </a:p>
          <a:p>
            <a:r>
              <a:rPr lang="en-GB" sz="1800" dirty="0">
                <a:solidFill>
                  <a:srgbClr val="FF0000"/>
                </a:solidFill>
                <a:latin typeface="Times New Roman" panose="02020603050405020304" pitchFamily="18" charset="0"/>
                <a:cs typeface="Times New Roman" panose="02020603050405020304" pitchFamily="18" charset="0"/>
              </a:rPr>
              <a:t>Outcome: </a:t>
            </a:r>
            <a:r>
              <a:rPr lang="en-GB" sz="1800" dirty="0">
                <a:latin typeface="Times New Roman" panose="02020603050405020304" pitchFamily="18" charset="0"/>
                <a:cs typeface="Times New Roman" panose="02020603050405020304" pitchFamily="18" charset="0"/>
              </a:rPr>
              <a:t>MNO will evaluate whether this is possible using a simulation environment (e.g. based on digital twins configuration) applicable to the V2X service requirements and will provide a prediction of when/whether and what path to follow to have full automation along the path. Another possible recommendation from MNO may be to propose an alternative route where the full automated driving can be achieved.</a:t>
            </a:r>
          </a:p>
          <a:p>
            <a:endParaRPr lang="en-GB" dirty="0"/>
          </a:p>
        </p:txBody>
      </p:sp>
      <p:sp>
        <p:nvSpPr>
          <p:cNvPr id="4" name="Slide Number Placeholder 3">
            <a:extLst>
              <a:ext uri="{FF2B5EF4-FFF2-40B4-BE49-F238E27FC236}">
                <a16:creationId xmlns:a16="http://schemas.microsoft.com/office/drawing/2014/main" id="{A2BB6648-4212-4313-A38C-1DF130C60208}"/>
              </a:ext>
            </a:extLst>
          </p:cNvPr>
          <p:cNvSpPr>
            <a:spLocks noGrp="1"/>
          </p:cNvSpPr>
          <p:nvPr>
            <p:ph type="sldNum" sz="quarter" idx="4"/>
          </p:nvPr>
        </p:nvSpPr>
        <p:spPr/>
        <p:txBody>
          <a:bodyPr/>
          <a:lstStyle/>
          <a:p>
            <a:fld id="{6D22F896-40B5-4ADD-8801-0D06FADFA095}" type="slidenum">
              <a:rPr lang="en-US" smtClean="0"/>
              <a:pPr/>
              <a:t>10</a:t>
            </a:fld>
            <a:endParaRPr lang="en-US" dirty="0"/>
          </a:p>
        </p:txBody>
      </p:sp>
      <p:sp>
        <p:nvSpPr>
          <p:cNvPr id="5" name="Rectangle: Rounded Corners 4">
            <a:extLst>
              <a:ext uri="{FF2B5EF4-FFF2-40B4-BE49-F238E27FC236}">
                <a16:creationId xmlns:a16="http://schemas.microsoft.com/office/drawing/2014/main" id="{98C7BE63-08DD-4AF4-A7D0-2525C0FBFFD3}"/>
              </a:ext>
            </a:extLst>
          </p:cNvPr>
          <p:cNvSpPr/>
          <p:nvPr/>
        </p:nvSpPr>
        <p:spPr bwMode="auto">
          <a:xfrm>
            <a:off x="8701958" y="3883916"/>
            <a:ext cx="3112090" cy="2077972"/>
          </a:xfrm>
          <a:prstGeom prst="round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tx1"/>
              </a:solidFill>
              <a:effectLst/>
              <a:latin typeface="Arial" charset="0"/>
            </a:endParaRPr>
          </a:p>
        </p:txBody>
      </p:sp>
      <p:sp>
        <p:nvSpPr>
          <p:cNvPr id="6" name="Oval 5">
            <a:extLst>
              <a:ext uri="{FF2B5EF4-FFF2-40B4-BE49-F238E27FC236}">
                <a16:creationId xmlns:a16="http://schemas.microsoft.com/office/drawing/2014/main" id="{616CB319-E797-4DAB-BA92-BF241DEE61F6}"/>
              </a:ext>
            </a:extLst>
          </p:cNvPr>
          <p:cNvSpPr/>
          <p:nvPr/>
        </p:nvSpPr>
        <p:spPr bwMode="auto">
          <a:xfrm>
            <a:off x="8973312" y="5360191"/>
            <a:ext cx="2773680" cy="511218"/>
          </a:xfrm>
          <a:prstGeom prst="ellips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a:ln>
                <a:noFill/>
              </a:ln>
              <a:solidFill>
                <a:schemeClr val="tx1"/>
              </a:solidFill>
              <a:effectLst/>
              <a:latin typeface="Arial" charset="0"/>
            </a:endParaRPr>
          </a:p>
        </p:txBody>
      </p:sp>
      <p:pic>
        <p:nvPicPr>
          <p:cNvPr id="7" name="Picture 6" descr="A picture containing icon&#10;&#10;Description automatically generated">
            <a:extLst>
              <a:ext uri="{FF2B5EF4-FFF2-40B4-BE49-F238E27FC236}">
                <a16:creationId xmlns:a16="http://schemas.microsoft.com/office/drawing/2014/main" id="{166DA3FA-06E0-414A-8C9D-C09A73D4762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9359280" y="5360191"/>
            <a:ext cx="686928" cy="340315"/>
          </a:xfrm>
          <a:prstGeom prst="rect">
            <a:avLst/>
          </a:prstGeom>
        </p:spPr>
      </p:pic>
      <p:pic>
        <p:nvPicPr>
          <p:cNvPr id="8" name="Picture 7" descr="A picture containing icon&#10;&#10;Description automatically generated">
            <a:extLst>
              <a:ext uri="{FF2B5EF4-FFF2-40B4-BE49-F238E27FC236}">
                <a16:creationId xmlns:a16="http://schemas.microsoft.com/office/drawing/2014/main" id="{207A6AC6-FC53-4337-9E7C-56775440AC0F}"/>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517520" y="5360191"/>
            <a:ext cx="686928" cy="340315"/>
          </a:xfrm>
          <a:prstGeom prst="rect">
            <a:avLst/>
          </a:prstGeom>
        </p:spPr>
      </p:pic>
      <p:sp>
        <p:nvSpPr>
          <p:cNvPr id="9" name="Cloud 8">
            <a:extLst>
              <a:ext uri="{FF2B5EF4-FFF2-40B4-BE49-F238E27FC236}">
                <a16:creationId xmlns:a16="http://schemas.microsoft.com/office/drawing/2014/main" id="{49E3BE31-5FF3-4F26-A353-25372199CE50}"/>
              </a:ext>
            </a:extLst>
          </p:cNvPr>
          <p:cNvSpPr/>
          <p:nvPr/>
        </p:nvSpPr>
        <p:spPr bwMode="auto">
          <a:xfrm>
            <a:off x="9344906" y="3934283"/>
            <a:ext cx="1049026" cy="575184"/>
          </a:xfrm>
          <a:prstGeom prst="cloud">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000" b="0" i="0" u="none" strike="noStrike" cap="none" normalizeH="0" baseline="0" dirty="0">
                <a:ln>
                  <a:noFill/>
                </a:ln>
                <a:solidFill>
                  <a:schemeClr val="tx1"/>
                </a:solidFill>
                <a:effectLst/>
                <a:latin typeface="Arial" charset="0"/>
              </a:rPr>
              <a:t>Core Network</a:t>
            </a:r>
            <a:endParaRPr kumimoji="0" lang="de-DE" sz="1000" b="0" i="0" u="none" strike="noStrike" cap="none" normalizeH="0" baseline="0" dirty="0">
              <a:ln>
                <a:noFill/>
              </a:ln>
              <a:solidFill>
                <a:schemeClr val="tx1"/>
              </a:solidFill>
              <a:effectLst/>
              <a:latin typeface="Arial" charset="0"/>
            </a:endParaRPr>
          </a:p>
        </p:txBody>
      </p:sp>
      <p:grpSp>
        <p:nvGrpSpPr>
          <p:cNvPr id="10" name="Group 46">
            <a:extLst>
              <a:ext uri="{FF2B5EF4-FFF2-40B4-BE49-F238E27FC236}">
                <a16:creationId xmlns:a16="http://schemas.microsoft.com/office/drawing/2014/main" id="{C76AAD99-4E2E-4406-A630-235A75CDEE2C}"/>
              </a:ext>
            </a:extLst>
          </p:cNvPr>
          <p:cNvGrpSpPr>
            <a:grpSpLocks noChangeAspect="1"/>
          </p:cNvGrpSpPr>
          <p:nvPr/>
        </p:nvGrpSpPr>
        <p:grpSpPr bwMode="auto">
          <a:xfrm>
            <a:off x="10091518" y="4374783"/>
            <a:ext cx="416276" cy="597408"/>
            <a:chOff x="5435" y="3545"/>
            <a:chExt cx="133" cy="275"/>
          </a:xfrm>
        </p:grpSpPr>
        <p:sp>
          <p:nvSpPr>
            <p:cNvPr id="11" name="Freeform 47">
              <a:extLst>
                <a:ext uri="{FF2B5EF4-FFF2-40B4-BE49-F238E27FC236}">
                  <a16:creationId xmlns:a16="http://schemas.microsoft.com/office/drawing/2014/main" id="{A77091E2-7825-4913-91A6-F27C9BDE13BA}"/>
                </a:ext>
              </a:extLst>
            </p:cNvPr>
            <p:cNvSpPr>
              <a:spLocks noChangeAspect="1"/>
            </p:cNvSpPr>
            <p:nvPr/>
          </p:nvSpPr>
          <p:spPr bwMode="auto">
            <a:xfrm>
              <a:off x="5445" y="3602"/>
              <a:ext cx="112" cy="194"/>
            </a:xfrm>
            <a:custGeom>
              <a:avLst/>
              <a:gdLst>
                <a:gd name="T0" fmla="*/ 56 w 112"/>
                <a:gd name="T1" fmla="*/ 194 h 194"/>
                <a:gd name="T2" fmla="*/ 112 w 112"/>
                <a:gd name="T3" fmla="*/ 165 h 194"/>
                <a:gd name="T4" fmla="*/ 19 w 112"/>
                <a:gd name="T5" fmla="*/ 117 h 194"/>
                <a:gd name="T6" fmla="*/ 83 w 112"/>
                <a:gd name="T7" fmla="*/ 84 h 194"/>
                <a:gd name="T8" fmla="*/ 35 w 112"/>
                <a:gd name="T9" fmla="*/ 60 h 194"/>
                <a:gd name="T10" fmla="*/ 72 w 112"/>
                <a:gd name="T11" fmla="*/ 41 h 194"/>
                <a:gd name="T12" fmla="*/ 43 w 112"/>
                <a:gd name="T13" fmla="*/ 26 h 194"/>
                <a:gd name="T14" fmla="*/ 66 w 112"/>
                <a:gd name="T15" fmla="*/ 14 h 194"/>
                <a:gd name="T16" fmla="*/ 48 w 112"/>
                <a:gd name="T17" fmla="*/ 4 h 194"/>
                <a:gd name="T18" fmla="*/ 55 w 112"/>
                <a:gd name="T19" fmla="*/ 0 h 194"/>
                <a:gd name="T20" fmla="*/ 63 w 112"/>
                <a:gd name="T21" fmla="*/ 4 h 194"/>
                <a:gd name="T22" fmla="*/ 45 w 112"/>
                <a:gd name="T23" fmla="*/ 14 h 194"/>
                <a:gd name="T24" fmla="*/ 68 w 112"/>
                <a:gd name="T25" fmla="*/ 26 h 194"/>
                <a:gd name="T26" fmla="*/ 39 w 112"/>
                <a:gd name="T27" fmla="*/ 41 h 194"/>
                <a:gd name="T28" fmla="*/ 76 w 112"/>
                <a:gd name="T29" fmla="*/ 60 h 194"/>
                <a:gd name="T30" fmla="*/ 29 w 112"/>
                <a:gd name="T31" fmla="*/ 84 h 194"/>
                <a:gd name="T32" fmla="*/ 93 w 112"/>
                <a:gd name="T33" fmla="*/ 117 h 194"/>
                <a:gd name="T34" fmla="*/ 0 w 112"/>
                <a:gd name="T35" fmla="*/ 165 h 194"/>
                <a:gd name="T36" fmla="*/ 56 w 112"/>
                <a:gd name="T37" fmla="*/ 194 h 19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2"/>
                <a:gd name="T58" fmla="*/ 0 h 194"/>
                <a:gd name="T59" fmla="*/ 112 w 112"/>
                <a:gd name="T60" fmla="*/ 194 h 19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2" h="194">
                  <a:moveTo>
                    <a:pt x="56" y="194"/>
                  </a:moveTo>
                  <a:lnTo>
                    <a:pt x="112" y="165"/>
                  </a:lnTo>
                  <a:lnTo>
                    <a:pt x="19" y="117"/>
                  </a:lnTo>
                  <a:lnTo>
                    <a:pt x="83" y="84"/>
                  </a:lnTo>
                  <a:lnTo>
                    <a:pt x="35" y="60"/>
                  </a:lnTo>
                  <a:lnTo>
                    <a:pt x="72" y="41"/>
                  </a:lnTo>
                  <a:lnTo>
                    <a:pt x="43" y="26"/>
                  </a:lnTo>
                  <a:lnTo>
                    <a:pt x="66" y="14"/>
                  </a:lnTo>
                  <a:lnTo>
                    <a:pt x="48" y="4"/>
                  </a:lnTo>
                  <a:lnTo>
                    <a:pt x="55" y="0"/>
                  </a:lnTo>
                  <a:lnTo>
                    <a:pt x="63" y="4"/>
                  </a:lnTo>
                  <a:lnTo>
                    <a:pt x="45" y="14"/>
                  </a:lnTo>
                  <a:lnTo>
                    <a:pt x="68" y="26"/>
                  </a:lnTo>
                  <a:lnTo>
                    <a:pt x="39" y="41"/>
                  </a:lnTo>
                  <a:lnTo>
                    <a:pt x="76" y="60"/>
                  </a:lnTo>
                  <a:lnTo>
                    <a:pt x="29" y="84"/>
                  </a:lnTo>
                  <a:lnTo>
                    <a:pt x="93" y="117"/>
                  </a:lnTo>
                  <a:lnTo>
                    <a:pt x="0" y="165"/>
                  </a:lnTo>
                  <a:lnTo>
                    <a:pt x="56" y="194"/>
                  </a:lnTo>
                  <a:close/>
                </a:path>
              </a:pathLst>
            </a:custGeom>
            <a:noFill/>
            <a:ln w="635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2" name="Line 48">
              <a:extLst>
                <a:ext uri="{FF2B5EF4-FFF2-40B4-BE49-F238E27FC236}">
                  <a16:creationId xmlns:a16="http://schemas.microsoft.com/office/drawing/2014/main" id="{0AB533AF-BA14-4A42-B59E-B3352C5F64D3}"/>
                </a:ext>
              </a:extLst>
            </p:cNvPr>
            <p:cNvSpPr>
              <a:spLocks noChangeAspect="1" noChangeShapeType="1"/>
            </p:cNvSpPr>
            <p:nvPr/>
          </p:nvSpPr>
          <p:spPr bwMode="auto">
            <a:xfrm>
              <a:off x="5501" y="3545"/>
              <a:ext cx="1" cy="275"/>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3" name="Freeform 49">
              <a:extLst>
                <a:ext uri="{FF2B5EF4-FFF2-40B4-BE49-F238E27FC236}">
                  <a16:creationId xmlns:a16="http://schemas.microsoft.com/office/drawing/2014/main" id="{998715DA-57D0-4F93-9E8F-311304D41CFE}"/>
                </a:ext>
              </a:extLst>
            </p:cNvPr>
            <p:cNvSpPr>
              <a:spLocks noChangeAspect="1"/>
            </p:cNvSpPr>
            <p:nvPr/>
          </p:nvSpPr>
          <p:spPr bwMode="auto">
            <a:xfrm>
              <a:off x="5455" y="3607"/>
              <a:ext cx="92" cy="159"/>
            </a:xfrm>
            <a:custGeom>
              <a:avLst/>
              <a:gdLst>
                <a:gd name="T0" fmla="*/ 46 w 92"/>
                <a:gd name="T1" fmla="*/ 159 h 159"/>
                <a:gd name="T2" fmla="*/ 0 w 92"/>
                <a:gd name="T3" fmla="*/ 135 h 159"/>
                <a:gd name="T4" fmla="*/ 78 w 92"/>
                <a:gd name="T5" fmla="*/ 96 h 159"/>
                <a:gd name="T6" fmla="*/ 21 w 92"/>
                <a:gd name="T7" fmla="*/ 67 h 159"/>
                <a:gd name="T8" fmla="*/ 63 w 92"/>
                <a:gd name="T9" fmla="*/ 45 h 159"/>
                <a:gd name="T10" fmla="*/ 31 w 92"/>
                <a:gd name="T11" fmla="*/ 28 h 159"/>
                <a:gd name="T12" fmla="*/ 57 w 92"/>
                <a:gd name="T13" fmla="*/ 14 h 159"/>
                <a:gd name="T14" fmla="*/ 37 w 92"/>
                <a:gd name="T15" fmla="*/ 4 h 159"/>
                <a:gd name="T16" fmla="*/ 45 w 92"/>
                <a:gd name="T17" fmla="*/ 0 h 159"/>
                <a:gd name="T18" fmla="*/ 54 w 92"/>
                <a:gd name="T19" fmla="*/ 4 h 159"/>
                <a:gd name="T20" fmla="*/ 34 w 92"/>
                <a:gd name="T21" fmla="*/ 14 h 159"/>
                <a:gd name="T22" fmla="*/ 61 w 92"/>
                <a:gd name="T23" fmla="*/ 28 h 159"/>
                <a:gd name="T24" fmla="*/ 27 w 92"/>
                <a:gd name="T25" fmla="*/ 45 h 159"/>
                <a:gd name="T26" fmla="*/ 70 w 92"/>
                <a:gd name="T27" fmla="*/ 67 h 159"/>
                <a:gd name="T28" fmla="*/ 14 w 92"/>
                <a:gd name="T29" fmla="*/ 96 h 159"/>
                <a:gd name="T30" fmla="*/ 92 w 92"/>
                <a:gd name="T31" fmla="*/ 135 h 159"/>
                <a:gd name="T32" fmla="*/ 46 w 92"/>
                <a:gd name="T33" fmla="*/ 159 h 15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2"/>
                <a:gd name="T52" fmla="*/ 0 h 159"/>
                <a:gd name="T53" fmla="*/ 92 w 92"/>
                <a:gd name="T54" fmla="*/ 159 h 15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2" h="159">
                  <a:moveTo>
                    <a:pt x="46" y="159"/>
                  </a:moveTo>
                  <a:lnTo>
                    <a:pt x="0" y="135"/>
                  </a:lnTo>
                  <a:lnTo>
                    <a:pt x="78" y="96"/>
                  </a:lnTo>
                  <a:lnTo>
                    <a:pt x="21" y="67"/>
                  </a:lnTo>
                  <a:lnTo>
                    <a:pt x="63" y="45"/>
                  </a:lnTo>
                  <a:lnTo>
                    <a:pt x="31" y="28"/>
                  </a:lnTo>
                  <a:lnTo>
                    <a:pt x="57" y="14"/>
                  </a:lnTo>
                  <a:lnTo>
                    <a:pt x="37" y="4"/>
                  </a:lnTo>
                  <a:lnTo>
                    <a:pt x="45" y="0"/>
                  </a:lnTo>
                  <a:lnTo>
                    <a:pt x="54" y="4"/>
                  </a:lnTo>
                  <a:lnTo>
                    <a:pt x="34" y="14"/>
                  </a:lnTo>
                  <a:lnTo>
                    <a:pt x="61" y="28"/>
                  </a:lnTo>
                  <a:lnTo>
                    <a:pt x="27" y="45"/>
                  </a:lnTo>
                  <a:lnTo>
                    <a:pt x="70" y="67"/>
                  </a:lnTo>
                  <a:lnTo>
                    <a:pt x="14" y="96"/>
                  </a:lnTo>
                  <a:lnTo>
                    <a:pt x="92" y="135"/>
                  </a:lnTo>
                  <a:lnTo>
                    <a:pt x="46" y="159"/>
                  </a:lnTo>
                  <a:close/>
                </a:path>
              </a:pathLst>
            </a:custGeom>
            <a:noFill/>
            <a:ln w="635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14" name="Freeform 50">
              <a:extLst>
                <a:ext uri="{FF2B5EF4-FFF2-40B4-BE49-F238E27FC236}">
                  <a16:creationId xmlns:a16="http://schemas.microsoft.com/office/drawing/2014/main" id="{27A01E02-23BA-4CA4-BF8A-43D6ACD924D7}"/>
                </a:ext>
              </a:extLst>
            </p:cNvPr>
            <p:cNvSpPr>
              <a:spLocks noChangeAspect="1"/>
            </p:cNvSpPr>
            <p:nvPr/>
          </p:nvSpPr>
          <p:spPr bwMode="auto">
            <a:xfrm>
              <a:off x="5435" y="3578"/>
              <a:ext cx="133" cy="242"/>
            </a:xfrm>
            <a:custGeom>
              <a:avLst/>
              <a:gdLst>
                <a:gd name="T0" fmla="*/ 0 w 501"/>
                <a:gd name="T1" fmla="*/ 0 h 916"/>
                <a:gd name="T2" fmla="*/ 0 w 501"/>
                <a:gd name="T3" fmla="*/ 0 h 916"/>
                <a:gd name="T4" fmla="*/ 0 w 501"/>
                <a:gd name="T5" fmla="*/ 0 h 916"/>
                <a:gd name="T6" fmla="*/ 0 w 501"/>
                <a:gd name="T7" fmla="*/ 0 h 916"/>
                <a:gd name="T8" fmla="*/ 0 w 501"/>
                <a:gd name="T9" fmla="*/ 0 h 916"/>
                <a:gd name="T10" fmla="*/ 0 w 501"/>
                <a:gd name="T11" fmla="*/ 0 h 916"/>
                <a:gd name="T12" fmla="*/ 0 w 501"/>
                <a:gd name="T13" fmla="*/ 0 h 916"/>
                <a:gd name="T14" fmla="*/ 0 w 501"/>
                <a:gd name="T15" fmla="*/ 0 h 916"/>
                <a:gd name="T16" fmla="*/ 0 w 501"/>
                <a:gd name="T17" fmla="*/ 0 h 916"/>
                <a:gd name="T18" fmla="*/ 0 w 501"/>
                <a:gd name="T19" fmla="*/ 0 h 916"/>
                <a:gd name="T20" fmla="*/ 0 w 501"/>
                <a:gd name="T21" fmla="*/ 0 h 916"/>
                <a:gd name="T22" fmla="*/ 0 w 501"/>
                <a:gd name="T23" fmla="*/ 0 h 916"/>
                <a:gd name="T24" fmla="*/ 0 w 501"/>
                <a:gd name="T25" fmla="*/ 0 h 916"/>
                <a:gd name="T26" fmla="*/ 0 w 501"/>
                <a:gd name="T27" fmla="*/ 0 h 916"/>
                <a:gd name="T28" fmla="*/ 0 w 501"/>
                <a:gd name="T29" fmla="*/ 0 h 916"/>
                <a:gd name="T30" fmla="*/ 0 w 501"/>
                <a:gd name="T31" fmla="*/ 0 h 91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01"/>
                <a:gd name="T49" fmla="*/ 0 h 916"/>
                <a:gd name="T50" fmla="*/ 501 w 501"/>
                <a:gd name="T51" fmla="*/ 916 h 91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01" h="916">
                  <a:moveTo>
                    <a:pt x="0" y="801"/>
                  </a:moveTo>
                  <a:cubicBezTo>
                    <a:pt x="101" y="576"/>
                    <a:pt x="173" y="342"/>
                    <a:pt x="214" y="104"/>
                  </a:cubicBezTo>
                  <a:lnTo>
                    <a:pt x="226" y="103"/>
                  </a:lnTo>
                  <a:cubicBezTo>
                    <a:pt x="229" y="69"/>
                    <a:pt x="231" y="34"/>
                    <a:pt x="233" y="0"/>
                  </a:cubicBezTo>
                  <a:cubicBezTo>
                    <a:pt x="242" y="0"/>
                    <a:pt x="251" y="0"/>
                    <a:pt x="260" y="0"/>
                  </a:cubicBezTo>
                  <a:cubicBezTo>
                    <a:pt x="261" y="33"/>
                    <a:pt x="263" y="67"/>
                    <a:pt x="266" y="101"/>
                  </a:cubicBezTo>
                  <a:cubicBezTo>
                    <a:pt x="270" y="101"/>
                    <a:pt x="274" y="102"/>
                    <a:pt x="278" y="103"/>
                  </a:cubicBezTo>
                  <a:cubicBezTo>
                    <a:pt x="317" y="343"/>
                    <a:pt x="392" y="578"/>
                    <a:pt x="501" y="801"/>
                  </a:cubicBezTo>
                  <a:lnTo>
                    <a:pt x="460" y="714"/>
                  </a:lnTo>
                  <a:lnTo>
                    <a:pt x="249" y="822"/>
                  </a:lnTo>
                  <a:lnTo>
                    <a:pt x="248" y="916"/>
                  </a:lnTo>
                  <a:lnTo>
                    <a:pt x="249" y="822"/>
                  </a:lnTo>
                  <a:lnTo>
                    <a:pt x="38" y="713"/>
                  </a:lnTo>
                  <a:lnTo>
                    <a:pt x="0" y="801"/>
                  </a:lnTo>
                  <a:close/>
                </a:path>
              </a:pathLst>
            </a:custGeom>
            <a:noFill/>
            <a:ln w="12700"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grpSp>
        <p:nvGrpSpPr>
          <p:cNvPr id="15" name="Group 34">
            <a:extLst>
              <a:ext uri="{FF2B5EF4-FFF2-40B4-BE49-F238E27FC236}">
                <a16:creationId xmlns:a16="http://schemas.microsoft.com/office/drawing/2014/main" id="{4184D8D5-3C89-4B55-895B-FB920427C063}"/>
              </a:ext>
            </a:extLst>
          </p:cNvPr>
          <p:cNvGrpSpPr>
            <a:grpSpLocks noChangeAspect="1"/>
          </p:cNvGrpSpPr>
          <p:nvPr/>
        </p:nvGrpSpPr>
        <p:grpSpPr bwMode="auto">
          <a:xfrm rot="12539630" flipV="1">
            <a:off x="10428925" y="5086438"/>
            <a:ext cx="570885" cy="55105"/>
            <a:chOff x="4204" y="2298"/>
            <a:chExt cx="763" cy="90"/>
          </a:xfrm>
        </p:grpSpPr>
        <p:sp>
          <p:nvSpPr>
            <p:cNvPr id="16" name="Line 35">
              <a:extLst>
                <a:ext uri="{FF2B5EF4-FFF2-40B4-BE49-F238E27FC236}">
                  <a16:creationId xmlns:a16="http://schemas.microsoft.com/office/drawing/2014/main" id="{9A371649-812E-4A37-9BE9-23887FFFC592}"/>
                </a:ext>
              </a:extLst>
            </p:cNvPr>
            <p:cNvSpPr>
              <a:spLocks noChangeAspect="1" noChangeShapeType="1"/>
            </p:cNvSpPr>
            <p:nvPr/>
          </p:nvSpPr>
          <p:spPr bwMode="auto">
            <a:xfrm flipV="1">
              <a:off x="4204" y="2298"/>
              <a:ext cx="408" cy="50"/>
            </a:xfrm>
            <a:prstGeom prst="line">
              <a:avLst/>
            </a:prstGeom>
            <a:noFill/>
            <a:ln w="19050">
              <a:solidFill>
                <a:srgbClr val="00B0F0"/>
              </a:solidFill>
              <a:miter lim="800000"/>
              <a:headEnd type="triangle" w="med" len="med"/>
              <a:tailEnd type="none" w="med" len="med"/>
            </a:ln>
            <a:extLst>
              <a:ext uri="{909E8E84-426E-40DD-AFC4-6F175D3DCCD1}">
                <a14:hiddenFill xmlns:a14="http://schemas.microsoft.com/office/drawing/2010/main">
                  <a:noFill/>
                </a14:hiddenFill>
              </a:ext>
            </a:extLst>
          </p:spPr>
          <p:txBody>
            <a:bodyPr/>
            <a:lstStyle/>
            <a:p>
              <a:endParaRPr lang="en-US"/>
            </a:p>
          </p:txBody>
        </p:sp>
        <p:sp>
          <p:nvSpPr>
            <p:cNvPr id="17" name="Line 36">
              <a:extLst>
                <a:ext uri="{FF2B5EF4-FFF2-40B4-BE49-F238E27FC236}">
                  <a16:creationId xmlns:a16="http://schemas.microsoft.com/office/drawing/2014/main" id="{1220C857-4643-4CFA-AA23-AA8A220AB619}"/>
                </a:ext>
              </a:extLst>
            </p:cNvPr>
            <p:cNvSpPr>
              <a:spLocks noChangeAspect="1" noChangeShapeType="1"/>
            </p:cNvSpPr>
            <p:nvPr/>
          </p:nvSpPr>
          <p:spPr bwMode="auto">
            <a:xfrm flipH="1">
              <a:off x="4467" y="2299"/>
              <a:ext cx="146" cy="88"/>
            </a:xfrm>
            <a:prstGeom prst="line">
              <a:avLst/>
            </a:prstGeom>
            <a:noFill/>
            <a:ln w="19050">
              <a:solidFill>
                <a:srgbClr val="00B0F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18" name="Line 37">
              <a:extLst>
                <a:ext uri="{FF2B5EF4-FFF2-40B4-BE49-F238E27FC236}">
                  <a16:creationId xmlns:a16="http://schemas.microsoft.com/office/drawing/2014/main" id="{F5B2CE80-7793-473D-9474-8C474C1695A0}"/>
                </a:ext>
              </a:extLst>
            </p:cNvPr>
            <p:cNvSpPr>
              <a:spLocks noChangeAspect="1" noChangeShapeType="1"/>
            </p:cNvSpPr>
            <p:nvPr/>
          </p:nvSpPr>
          <p:spPr bwMode="auto">
            <a:xfrm flipV="1">
              <a:off x="4460" y="2341"/>
              <a:ext cx="507" cy="47"/>
            </a:xfrm>
            <a:prstGeom prst="line">
              <a:avLst/>
            </a:prstGeom>
            <a:noFill/>
            <a:ln w="19050">
              <a:solidFill>
                <a:srgbClr val="00B0F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19" name="Group 34">
            <a:extLst>
              <a:ext uri="{FF2B5EF4-FFF2-40B4-BE49-F238E27FC236}">
                <a16:creationId xmlns:a16="http://schemas.microsoft.com/office/drawing/2014/main" id="{DB168996-3468-4EA5-B8DC-ED3D17C69064}"/>
              </a:ext>
            </a:extLst>
          </p:cNvPr>
          <p:cNvGrpSpPr>
            <a:grpSpLocks noChangeAspect="1"/>
          </p:cNvGrpSpPr>
          <p:nvPr/>
        </p:nvGrpSpPr>
        <p:grpSpPr bwMode="auto">
          <a:xfrm rot="18574373" flipV="1">
            <a:off x="9614212" y="5082694"/>
            <a:ext cx="473651" cy="45719"/>
            <a:chOff x="4204" y="2298"/>
            <a:chExt cx="763" cy="90"/>
          </a:xfrm>
        </p:grpSpPr>
        <p:sp>
          <p:nvSpPr>
            <p:cNvPr id="20" name="Line 35">
              <a:extLst>
                <a:ext uri="{FF2B5EF4-FFF2-40B4-BE49-F238E27FC236}">
                  <a16:creationId xmlns:a16="http://schemas.microsoft.com/office/drawing/2014/main" id="{BFD79AB6-E8F9-4869-843B-3703C0385CE3}"/>
                </a:ext>
              </a:extLst>
            </p:cNvPr>
            <p:cNvSpPr>
              <a:spLocks noChangeAspect="1" noChangeShapeType="1"/>
            </p:cNvSpPr>
            <p:nvPr/>
          </p:nvSpPr>
          <p:spPr bwMode="auto">
            <a:xfrm flipV="1">
              <a:off x="4204" y="2298"/>
              <a:ext cx="408" cy="50"/>
            </a:xfrm>
            <a:prstGeom prst="line">
              <a:avLst/>
            </a:prstGeom>
            <a:noFill/>
            <a:ln w="19050">
              <a:solidFill>
                <a:srgbClr val="00B0F0"/>
              </a:solidFill>
              <a:miter lim="800000"/>
              <a:headEnd type="triangle" w="med" len="med"/>
              <a:tailEnd type="none" w="med" len="med"/>
            </a:ln>
            <a:extLst>
              <a:ext uri="{909E8E84-426E-40DD-AFC4-6F175D3DCCD1}">
                <a14:hiddenFill xmlns:a14="http://schemas.microsoft.com/office/drawing/2010/main">
                  <a:noFill/>
                </a14:hiddenFill>
              </a:ext>
            </a:extLst>
          </p:spPr>
          <p:txBody>
            <a:bodyPr/>
            <a:lstStyle/>
            <a:p>
              <a:endParaRPr lang="en-US"/>
            </a:p>
          </p:txBody>
        </p:sp>
        <p:sp>
          <p:nvSpPr>
            <p:cNvPr id="21" name="Line 36">
              <a:extLst>
                <a:ext uri="{FF2B5EF4-FFF2-40B4-BE49-F238E27FC236}">
                  <a16:creationId xmlns:a16="http://schemas.microsoft.com/office/drawing/2014/main" id="{25A75E07-EC3F-4930-B51B-36BFDFED6D5C}"/>
                </a:ext>
              </a:extLst>
            </p:cNvPr>
            <p:cNvSpPr>
              <a:spLocks noChangeAspect="1" noChangeShapeType="1"/>
            </p:cNvSpPr>
            <p:nvPr/>
          </p:nvSpPr>
          <p:spPr bwMode="auto">
            <a:xfrm flipH="1">
              <a:off x="4467" y="2299"/>
              <a:ext cx="146" cy="88"/>
            </a:xfrm>
            <a:prstGeom prst="line">
              <a:avLst/>
            </a:prstGeom>
            <a:noFill/>
            <a:ln w="19050">
              <a:solidFill>
                <a:srgbClr val="00B0F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2" name="Line 37">
              <a:extLst>
                <a:ext uri="{FF2B5EF4-FFF2-40B4-BE49-F238E27FC236}">
                  <a16:creationId xmlns:a16="http://schemas.microsoft.com/office/drawing/2014/main" id="{63629FD2-12F6-4D87-9121-527364EEF268}"/>
                </a:ext>
              </a:extLst>
            </p:cNvPr>
            <p:cNvSpPr>
              <a:spLocks noChangeAspect="1" noChangeShapeType="1"/>
            </p:cNvSpPr>
            <p:nvPr/>
          </p:nvSpPr>
          <p:spPr bwMode="auto">
            <a:xfrm flipV="1">
              <a:off x="4460" y="2341"/>
              <a:ext cx="507" cy="47"/>
            </a:xfrm>
            <a:prstGeom prst="line">
              <a:avLst/>
            </a:prstGeom>
            <a:noFill/>
            <a:ln w="19050">
              <a:solidFill>
                <a:srgbClr val="00B0F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grpSp>
      <p:grpSp>
        <p:nvGrpSpPr>
          <p:cNvPr id="23" name="Group 34">
            <a:extLst>
              <a:ext uri="{FF2B5EF4-FFF2-40B4-BE49-F238E27FC236}">
                <a16:creationId xmlns:a16="http://schemas.microsoft.com/office/drawing/2014/main" id="{1C495C35-61A5-4BD2-8604-EF112AF20C9E}"/>
              </a:ext>
            </a:extLst>
          </p:cNvPr>
          <p:cNvGrpSpPr>
            <a:grpSpLocks noChangeAspect="1"/>
          </p:cNvGrpSpPr>
          <p:nvPr/>
        </p:nvGrpSpPr>
        <p:grpSpPr bwMode="auto">
          <a:xfrm rot="10455131" flipV="1">
            <a:off x="10016630" y="5435985"/>
            <a:ext cx="570885" cy="55105"/>
            <a:chOff x="4204" y="2298"/>
            <a:chExt cx="763" cy="90"/>
          </a:xfrm>
        </p:grpSpPr>
        <p:sp>
          <p:nvSpPr>
            <p:cNvPr id="24" name="Line 35">
              <a:extLst>
                <a:ext uri="{FF2B5EF4-FFF2-40B4-BE49-F238E27FC236}">
                  <a16:creationId xmlns:a16="http://schemas.microsoft.com/office/drawing/2014/main" id="{197EFA70-67D1-45B0-98AE-9B1E7B71D9C6}"/>
                </a:ext>
              </a:extLst>
            </p:cNvPr>
            <p:cNvSpPr>
              <a:spLocks noChangeAspect="1" noChangeShapeType="1"/>
            </p:cNvSpPr>
            <p:nvPr/>
          </p:nvSpPr>
          <p:spPr bwMode="auto">
            <a:xfrm flipV="1">
              <a:off x="4204" y="2298"/>
              <a:ext cx="408" cy="50"/>
            </a:xfrm>
            <a:prstGeom prst="line">
              <a:avLst/>
            </a:prstGeom>
            <a:noFill/>
            <a:ln w="19050">
              <a:solidFill>
                <a:srgbClr val="00B0F0"/>
              </a:solidFill>
              <a:miter lim="800000"/>
              <a:headEnd type="triangle" w="med" len="med"/>
              <a:tailEnd type="none" w="med" len="med"/>
            </a:ln>
            <a:extLst>
              <a:ext uri="{909E8E84-426E-40DD-AFC4-6F175D3DCCD1}">
                <a14:hiddenFill xmlns:a14="http://schemas.microsoft.com/office/drawing/2010/main">
                  <a:noFill/>
                </a14:hiddenFill>
              </a:ext>
            </a:extLst>
          </p:spPr>
          <p:txBody>
            <a:bodyPr/>
            <a:lstStyle/>
            <a:p>
              <a:endParaRPr lang="en-US"/>
            </a:p>
          </p:txBody>
        </p:sp>
        <p:sp>
          <p:nvSpPr>
            <p:cNvPr id="25" name="Line 36">
              <a:extLst>
                <a:ext uri="{FF2B5EF4-FFF2-40B4-BE49-F238E27FC236}">
                  <a16:creationId xmlns:a16="http://schemas.microsoft.com/office/drawing/2014/main" id="{8FC5551A-98F3-4C66-811A-6E6E22823E5C}"/>
                </a:ext>
              </a:extLst>
            </p:cNvPr>
            <p:cNvSpPr>
              <a:spLocks noChangeAspect="1" noChangeShapeType="1"/>
            </p:cNvSpPr>
            <p:nvPr/>
          </p:nvSpPr>
          <p:spPr bwMode="auto">
            <a:xfrm flipH="1">
              <a:off x="4467" y="2299"/>
              <a:ext cx="146" cy="88"/>
            </a:xfrm>
            <a:prstGeom prst="line">
              <a:avLst/>
            </a:prstGeom>
            <a:noFill/>
            <a:ln w="19050">
              <a:solidFill>
                <a:srgbClr val="00B0F0"/>
              </a:solidFill>
              <a:miter lim="800000"/>
              <a:headEnd/>
              <a:tailEnd/>
            </a:ln>
            <a:extLst>
              <a:ext uri="{909E8E84-426E-40DD-AFC4-6F175D3DCCD1}">
                <a14:hiddenFill xmlns:a14="http://schemas.microsoft.com/office/drawing/2010/main">
                  <a:noFill/>
                </a14:hiddenFill>
              </a:ext>
            </a:extLst>
          </p:spPr>
          <p:txBody>
            <a:bodyPr/>
            <a:lstStyle/>
            <a:p>
              <a:endParaRPr lang="en-US"/>
            </a:p>
          </p:txBody>
        </p:sp>
        <p:sp>
          <p:nvSpPr>
            <p:cNvPr id="26" name="Line 37">
              <a:extLst>
                <a:ext uri="{FF2B5EF4-FFF2-40B4-BE49-F238E27FC236}">
                  <a16:creationId xmlns:a16="http://schemas.microsoft.com/office/drawing/2014/main" id="{BFC23152-224B-46CE-9FA0-9D8E10EB5C4E}"/>
                </a:ext>
              </a:extLst>
            </p:cNvPr>
            <p:cNvSpPr>
              <a:spLocks noChangeAspect="1" noChangeShapeType="1"/>
            </p:cNvSpPr>
            <p:nvPr/>
          </p:nvSpPr>
          <p:spPr bwMode="auto">
            <a:xfrm flipV="1">
              <a:off x="4460" y="2341"/>
              <a:ext cx="507" cy="47"/>
            </a:xfrm>
            <a:prstGeom prst="line">
              <a:avLst/>
            </a:prstGeom>
            <a:noFill/>
            <a:ln w="19050">
              <a:solidFill>
                <a:srgbClr val="00B0F0"/>
              </a:solidFill>
              <a:miter lim="800000"/>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27" name="Cloud 26">
            <a:extLst>
              <a:ext uri="{FF2B5EF4-FFF2-40B4-BE49-F238E27FC236}">
                <a16:creationId xmlns:a16="http://schemas.microsoft.com/office/drawing/2014/main" id="{B2F791C9-69AD-4C4E-AFC4-4DC38DDB6F94}"/>
              </a:ext>
            </a:extLst>
          </p:cNvPr>
          <p:cNvSpPr/>
          <p:nvPr/>
        </p:nvSpPr>
        <p:spPr bwMode="auto">
          <a:xfrm>
            <a:off x="8479944" y="1691747"/>
            <a:ext cx="3541367" cy="1669098"/>
          </a:xfrm>
          <a:prstGeom prst="cloud">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r"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dirty="0">
              <a:ln>
                <a:noFill/>
              </a:ln>
              <a:solidFill>
                <a:schemeClr val="tx1"/>
              </a:solidFill>
              <a:effectLst/>
              <a:latin typeface="Arial" charset="0"/>
            </a:endParaRPr>
          </a:p>
        </p:txBody>
      </p:sp>
      <p:pic>
        <p:nvPicPr>
          <p:cNvPr id="28" name="Picture 27">
            <a:extLst>
              <a:ext uri="{FF2B5EF4-FFF2-40B4-BE49-F238E27FC236}">
                <a16:creationId xmlns:a16="http://schemas.microsoft.com/office/drawing/2014/main" id="{6C138ED3-92B1-4FEE-913F-4D6397FC44A1}"/>
              </a:ext>
            </a:extLst>
          </p:cNvPr>
          <p:cNvPicPr>
            <a:picLocks noChangeAspect="1"/>
          </p:cNvPicPr>
          <p:nvPr/>
        </p:nvPicPr>
        <p:blipFill>
          <a:blip r:embed="rId4"/>
          <a:stretch>
            <a:fillRect/>
          </a:stretch>
        </p:blipFill>
        <p:spPr>
          <a:xfrm>
            <a:off x="9083902" y="1986308"/>
            <a:ext cx="1502485" cy="1052068"/>
          </a:xfrm>
          <a:prstGeom prst="rect">
            <a:avLst/>
          </a:prstGeom>
        </p:spPr>
      </p:pic>
      <p:sp>
        <p:nvSpPr>
          <p:cNvPr id="29" name="TextBox 28">
            <a:extLst>
              <a:ext uri="{FF2B5EF4-FFF2-40B4-BE49-F238E27FC236}">
                <a16:creationId xmlns:a16="http://schemas.microsoft.com/office/drawing/2014/main" id="{C534CE6B-83D6-4043-BC2D-3EE745527ABF}"/>
              </a:ext>
            </a:extLst>
          </p:cNvPr>
          <p:cNvSpPr txBox="1"/>
          <p:nvPr/>
        </p:nvSpPr>
        <p:spPr>
          <a:xfrm>
            <a:off x="10625328" y="3915948"/>
            <a:ext cx="1188720" cy="276999"/>
          </a:xfrm>
          <a:prstGeom prst="rect">
            <a:avLst/>
          </a:prstGeom>
          <a:noFill/>
        </p:spPr>
        <p:txBody>
          <a:bodyPr wrap="square">
            <a:spAutoFit/>
          </a:bodyPr>
          <a:lstStyle/>
          <a:p>
            <a:r>
              <a:rPr lang="de-DE" sz="1200" dirty="0"/>
              <a:t>Physical Twin</a:t>
            </a:r>
          </a:p>
        </p:txBody>
      </p:sp>
      <p:sp>
        <p:nvSpPr>
          <p:cNvPr id="30" name="Arrow: Up-Down 29">
            <a:extLst>
              <a:ext uri="{FF2B5EF4-FFF2-40B4-BE49-F238E27FC236}">
                <a16:creationId xmlns:a16="http://schemas.microsoft.com/office/drawing/2014/main" id="{ABFDC5E5-700C-43A9-BD43-8FF1904C0B15}"/>
              </a:ext>
            </a:extLst>
          </p:cNvPr>
          <p:cNvSpPr/>
          <p:nvPr/>
        </p:nvSpPr>
        <p:spPr bwMode="auto">
          <a:xfrm>
            <a:off x="10154116" y="3371088"/>
            <a:ext cx="124786" cy="443229"/>
          </a:xfrm>
          <a:prstGeom prst="up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a:ln>
                <a:noFill/>
              </a:ln>
              <a:solidFill>
                <a:schemeClr val="tx1"/>
              </a:solidFill>
              <a:effectLst/>
              <a:latin typeface="Arial" charset="0"/>
            </a:endParaRPr>
          </a:p>
        </p:txBody>
      </p:sp>
      <p:sp>
        <p:nvSpPr>
          <p:cNvPr id="31" name="Flowchart: Data 30">
            <a:extLst>
              <a:ext uri="{FF2B5EF4-FFF2-40B4-BE49-F238E27FC236}">
                <a16:creationId xmlns:a16="http://schemas.microsoft.com/office/drawing/2014/main" id="{71CF3905-B80F-4967-ADCD-6E8A22841CA3}"/>
              </a:ext>
            </a:extLst>
          </p:cNvPr>
          <p:cNvSpPr/>
          <p:nvPr/>
        </p:nvSpPr>
        <p:spPr bwMode="auto">
          <a:xfrm>
            <a:off x="8869680" y="1910003"/>
            <a:ext cx="2027889" cy="1277390"/>
          </a:xfrm>
          <a:prstGeom prst="flowChartInputOutpu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de-DE" sz="1000" b="0" i="0" u="none" strike="noStrike" cap="none" normalizeH="0" baseline="0">
              <a:ln>
                <a:noFill/>
              </a:ln>
              <a:solidFill>
                <a:schemeClr val="tx1"/>
              </a:solidFill>
              <a:effectLst/>
              <a:latin typeface="Arial" charset="0"/>
            </a:endParaRPr>
          </a:p>
        </p:txBody>
      </p:sp>
      <p:sp>
        <p:nvSpPr>
          <p:cNvPr id="32" name="TextBox 31">
            <a:extLst>
              <a:ext uri="{FF2B5EF4-FFF2-40B4-BE49-F238E27FC236}">
                <a16:creationId xmlns:a16="http://schemas.microsoft.com/office/drawing/2014/main" id="{CF8E2F18-0100-41AA-A910-7227952099ED}"/>
              </a:ext>
            </a:extLst>
          </p:cNvPr>
          <p:cNvSpPr txBox="1"/>
          <p:nvPr/>
        </p:nvSpPr>
        <p:spPr>
          <a:xfrm>
            <a:off x="9992027" y="1872150"/>
            <a:ext cx="1188720" cy="276999"/>
          </a:xfrm>
          <a:prstGeom prst="rect">
            <a:avLst/>
          </a:prstGeom>
          <a:noFill/>
        </p:spPr>
        <p:txBody>
          <a:bodyPr wrap="square">
            <a:spAutoFit/>
          </a:bodyPr>
          <a:lstStyle/>
          <a:p>
            <a:r>
              <a:rPr lang="de-DE" sz="1200" dirty="0"/>
              <a:t>Digital Twin</a:t>
            </a:r>
          </a:p>
        </p:txBody>
      </p:sp>
      <p:sp>
        <p:nvSpPr>
          <p:cNvPr id="33" name="TextBox 32">
            <a:extLst>
              <a:ext uri="{FF2B5EF4-FFF2-40B4-BE49-F238E27FC236}">
                <a16:creationId xmlns:a16="http://schemas.microsoft.com/office/drawing/2014/main" id="{6C55700C-1FD9-4476-9358-AA987B1BB937}"/>
              </a:ext>
            </a:extLst>
          </p:cNvPr>
          <p:cNvSpPr txBox="1"/>
          <p:nvPr/>
        </p:nvSpPr>
        <p:spPr>
          <a:xfrm>
            <a:off x="10957133" y="1949019"/>
            <a:ext cx="1062783" cy="461665"/>
          </a:xfrm>
          <a:prstGeom prst="rect">
            <a:avLst/>
          </a:prstGeom>
          <a:noFill/>
        </p:spPr>
        <p:txBody>
          <a:bodyPr wrap="square">
            <a:spAutoFit/>
          </a:bodyPr>
          <a:lstStyle/>
          <a:p>
            <a:r>
              <a:rPr lang="de-DE" sz="1200" dirty="0"/>
              <a:t>Simulation Environment</a:t>
            </a:r>
          </a:p>
        </p:txBody>
      </p:sp>
    </p:spTree>
    <p:extLst>
      <p:ext uri="{BB962C8B-B14F-4D97-AF65-F5344CB8AC3E}">
        <p14:creationId xmlns:p14="http://schemas.microsoft.com/office/powerpoint/2010/main" val="2134612829"/>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5A589-B4CA-420F-B797-10D9684FB481}"/>
              </a:ext>
            </a:extLst>
          </p:cNvPr>
          <p:cNvSpPr>
            <a:spLocks noGrp="1"/>
          </p:cNvSpPr>
          <p:nvPr>
            <p:ph type="title"/>
          </p:nvPr>
        </p:nvSpPr>
        <p:spPr>
          <a:xfrm>
            <a:off x="326470" y="27695"/>
            <a:ext cx="11426503" cy="868418"/>
          </a:xfrm>
        </p:spPr>
        <p:txBody>
          <a:bodyPr>
            <a:normAutofit/>
          </a:bodyPr>
          <a:lstStyle/>
          <a:p>
            <a:r>
              <a:rPr lang="en-US" dirty="0"/>
              <a:t>Motivation</a:t>
            </a:r>
            <a:endParaRPr lang="de-DE" dirty="0"/>
          </a:p>
        </p:txBody>
      </p:sp>
      <p:sp>
        <p:nvSpPr>
          <p:cNvPr id="7" name="Content Placeholder 6">
            <a:extLst>
              <a:ext uri="{FF2B5EF4-FFF2-40B4-BE49-F238E27FC236}">
                <a16:creationId xmlns:a16="http://schemas.microsoft.com/office/drawing/2014/main" id="{31BB06FF-BDD2-476E-9546-AF6A7419C14A}"/>
              </a:ext>
            </a:extLst>
          </p:cNvPr>
          <p:cNvSpPr>
            <a:spLocks noGrp="1"/>
          </p:cNvSpPr>
          <p:nvPr>
            <p:ph idx="1"/>
          </p:nvPr>
        </p:nvSpPr>
        <p:spPr>
          <a:xfrm>
            <a:off x="429992" y="1065121"/>
            <a:ext cx="10524520" cy="5051474"/>
          </a:xfrm>
        </p:spPr>
        <p:txBody>
          <a:bodyPr>
            <a:normAutofit fontScale="92500" lnSpcReduction="10000"/>
          </a:bodyPr>
          <a:lstStyle/>
          <a:p>
            <a:pPr algn="just" hangingPunct="0">
              <a:spcBef>
                <a:spcPts val="300"/>
              </a:spcBef>
              <a:spcAft>
                <a:spcPts val="600"/>
              </a:spcAft>
            </a:pPr>
            <a:r>
              <a:rPr lang="en-US" sz="2100" dirty="0">
                <a:latin typeface="Calibri" panose="020F0502020204030204" pitchFamily="34" charset="0"/>
                <a:ea typeface="Times New Roman" panose="02020603050405020304" pitchFamily="18" charset="0"/>
                <a:cs typeface="Calibri" panose="020F0502020204030204" pitchFamily="34" charset="0"/>
              </a:rPr>
              <a:t>5G networks acting as a serving network is provisioned/configured with requirements to support a service from a trusted 3</a:t>
            </a:r>
            <a:r>
              <a:rPr lang="en-US" sz="2100" baseline="30000" dirty="0">
                <a:latin typeface="Calibri" panose="020F0502020204030204" pitchFamily="34" charset="0"/>
                <a:ea typeface="Times New Roman" panose="02020603050405020304" pitchFamily="18" charset="0"/>
                <a:cs typeface="Calibri" panose="020F0502020204030204" pitchFamily="34" charset="0"/>
              </a:rPr>
              <a:t>rd</a:t>
            </a:r>
            <a:r>
              <a:rPr lang="en-US" sz="2100" dirty="0">
                <a:latin typeface="Calibri" panose="020F0502020204030204" pitchFamily="34" charset="0"/>
                <a:ea typeface="Times New Roman" panose="02020603050405020304" pitchFamily="18" charset="0"/>
                <a:cs typeface="Calibri" panose="020F0502020204030204" pitchFamily="34" charset="0"/>
              </a:rPr>
              <a:t> party service provider.</a:t>
            </a:r>
          </a:p>
          <a:p>
            <a:pPr algn="just" hangingPunct="0">
              <a:spcBef>
                <a:spcPts val="300"/>
              </a:spcBef>
              <a:spcAft>
                <a:spcPts val="600"/>
              </a:spcAft>
            </a:pPr>
            <a:r>
              <a:rPr lang="en-US" sz="2100" dirty="0">
                <a:latin typeface="Calibri" panose="020F0502020204030204" pitchFamily="34" charset="0"/>
                <a:ea typeface="Times New Roman" panose="02020603050405020304" pitchFamily="18" charset="0"/>
                <a:cs typeface="Calibri" panose="020F0502020204030204" pitchFamily="34" charset="0"/>
              </a:rPr>
              <a:t>Currently a 3</a:t>
            </a:r>
            <a:r>
              <a:rPr lang="en-US" sz="2100" baseline="30000" dirty="0">
                <a:latin typeface="Calibri" panose="020F0502020204030204" pitchFamily="34" charset="0"/>
                <a:ea typeface="Times New Roman" panose="02020603050405020304" pitchFamily="18" charset="0"/>
                <a:cs typeface="Calibri" panose="020F0502020204030204" pitchFamily="34" charset="0"/>
              </a:rPr>
              <a:t>rd</a:t>
            </a:r>
            <a:r>
              <a:rPr lang="en-US" sz="2100" dirty="0">
                <a:latin typeface="Calibri" panose="020F0502020204030204" pitchFamily="34" charset="0"/>
                <a:ea typeface="Times New Roman" panose="02020603050405020304" pitchFamily="18" charset="0"/>
                <a:cs typeface="Calibri" panose="020F0502020204030204" pitchFamily="34" charset="0"/>
              </a:rPr>
              <a:t> party service provider (e.g. a vertical industry) and a 5G network operator agree on a set of KPIs required to be supported over the 5G network to deliver a specific 3</a:t>
            </a:r>
            <a:r>
              <a:rPr lang="en-US" sz="2100" baseline="30000" dirty="0">
                <a:latin typeface="Calibri" panose="020F0502020204030204" pitchFamily="34" charset="0"/>
                <a:ea typeface="Times New Roman" panose="02020603050405020304" pitchFamily="18" charset="0"/>
                <a:cs typeface="Calibri" panose="020F0502020204030204" pitchFamily="34" charset="0"/>
              </a:rPr>
              <a:t>rd</a:t>
            </a:r>
            <a:r>
              <a:rPr lang="en-US" sz="2100" dirty="0">
                <a:latin typeface="Calibri" panose="020F0502020204030204" pitchFamily="34" charset="0"/>
                <a:ea typeface="Times New Roman" panose="02020603050405020304" pitchFamily="18" charset="0"/>
                <a:cs typeface="Calibri" panose="020F0502020204030204" pitchFamily="34" charset="0"/>
              </a:rPr>
              <a:t> party service. The KPIs range from:</a:t>
            </a:r>
          </a:p>
          <a:p>
            <a:pPr lvl="1" algn="just" hangingPunct="0">
              <a:spcBef>
                <a:spcPts val="300"/>
              </a:spcBef>
              <a:spcAft>
                <a:spcPts val="600"/>
              </a:spcAft>
            </a:pPr>
            <a:r>
              <a:rPr lang="en-US" sz="1700" dirty="0">
                <a:latin typeface="Calibri" panose="020F0502020204030204" pitchFamily="34" charset="0"/>
                <a:ea typeface="Times New Roman" panose="02020603050405020304" pitchFamily="18" charset="0"/>
                <a:cs typeface="Calibri" panose="020F0502020204030204" pitchFamily="34" charset="0"/>
              </a:rPr>
              <a:t>KPIs for a network slice (e.g. number of UEs supported, resources required etc.)</a:t>
            </a:r>
          </a:p>
          <a:p>
            <a:pPr lvl="1" algn="just" hangingPunct="0">
              <a:spcBef>
                <a:spcPts val="300"/>
              </a:spcBef>
              <a:spcAft>
                <a:spcPts val="600"/>
              </a:spcAft>
            </a:pPr>
            <a:r>
              <a:rPr lang="en-US" sz="1700" dirty="0">
                <a:latin typeface="Calibri" panose="020F0502020204030204" pitchFamily="34" charset="0"/>
                <a:ea typeface="Times New Roman" panose="02020603050405020304" pitchFamily="18" charset="0"/>
                <a:cs typeface="Calibri" panose="020F0502020204030204" pitchFamily="34" charset="0"/>
              </a:rPr>
              <a:t>KPIs for QoS of a service (e.g. required bit rate, minimum latency)</a:t>
            </a:r>
          </a:p>
          <a:p>
            <a:pPr algn="just" hangingPunct="0">
              <a:spcBef>
                <a:spcPts val="300"/>
              </a:spcBef>
              <a:spcAft>
                <a:spcPts val="600"/>
              </a:spcAft>
            </a:pPr>
            <a:r>
              <a:rPr lang="en-US" sz="2100" dirty="0">
                <a:latin typeface="Calibri" panose="020F0502020204030204" pitchFamily="34" charset="0"/>
                <a:ea typeface="Times New Roman" panose="02020603050405020304" pitchFamily="18" charset="0"/>
                <a:cs typeface="Calibri" panose="020F0502020204030204" pitchFamily="34" charset="0"/>
              </a:rPr>
              <a:t>The KPIs agreed take into account an expected maximum capacity based on the expected number of users/UE required to support the service over a hosting network</a:t>
            </a:r>
          </a:p>
          <a:p>
            <a:pPr algn="just" hangingPunct="0">
              <a:spcBef>
                <a:spcPts val="300"/>
              </a:spcBef>
              <a:spcAft>
                <a:spcPts val="600"/>
              </a:spcAft>
            </a:pPr>
            <a:r>
              <a:rPr lang="en-GB" sz="2100" dirty="0">
                <a:latin typeface="Calibri" panose="020F0502020204030204" pitchFamily="34" charset="0"/>
                <a:ea typeface="Times New Roman" panose="02020603050405020304" pitchFamily="18" charset="0"/>
                <a:cs typeface="Calibri" panose="020F0502020204030204" pitchFamily="34" charset="0"/>
              </a:rPr>
              <a:t>The conditions to provide a service and/or service requirements can dynamically change. </a:t>
            </a:r>
            <a:r>
              <a:rPr lang="en-US" sz="2100" u="sng" dirty="0">
                <a:latin typeface="Calibri" panose="020F0502020204030204" pitchFamily="34" charset="0"/>
                <a:ea typeface="Times New Roman" panose="02020603050405020304" pitchFamily="18" charset="0"/>
                <a:cs typeface="Calibri" panose="020F0502020204030204" pitchFamily="34" charset="0"/>
              </a:rPr>
              <a:t>There are no mechanisms currently available to allow a 3</a:t>
            </a:r>
            <a:r>
              <a:rPr lang="en-US" sz="2100" u="sng" baseline="30000" dirty="0">
                <a:latin typeface="Calibri" panose="020F0502020204030204" pitchFamily="34" charset="0"/>
                <a:ea typeface="Times New Roman" panose="02020603050405020304" pitchFamily="18" charset="0"/>
                <a:cs typeface="Calibri" panose="020F0502020204030204" pitchFamily="34" charset="0"/>
              </a:rPr>
              <a:t>rd</a:t>
            </a:r>
            <a:r>
              <a:rPr lang="en-US" sz="2100" u="sng" dirty="0">
                <a:latin typeface="Calibri" panose="020F0502020204030204" pitchFamily="34" charset="0"/>
                <a:ea typeface="Times New Roman" panose="02020603050405020304" pitchFamily="18" charset="0"/>
                <a:cs typeface="Calibri" panose="020F0502020204030204" pitchFamily="34" charset="0"/>
              </a:rPr>
              <a:t> party service provider and/or network operator to estimate if a service can be delivered in the serving network under specific conditions</a:t>
            </a:r>
          </a:p>
          <a:p>
            <a:pPr lvl="1" algn="just" hangingPunct="0">
              <a:spcBef>
                <a:spcPts val="300"/>
              </a:spcBef>
              <a:spcAft>
                <a:spcPts val="600"/>
              </a:spcAft>
            </a:pPr>
            <a:r>
              <a:rPr lang="en-US" sz="1700" dirty="0">
                <a:latin typeface="Calibri" panose="020F0502020204030204" pitchFamily="34" charset="0"/>
                <a:ea typeface="Times New Roman" panose="02020603050405020304" pitchFamily="18" charset="0"/>
                <a:cs typeface="Calibri" panose="020F0502020204030204" pitchFamily="34" charset="0"/>
              </a:rPr>
              <a:t>Specific conditions can range from: A dynamic change of users accessing the service, unexpected congestion in the RAN and/or core network,  upgrading/downgrading the service requirements (e.g. increasing bandwidth requirements of a service)</a:t>
            </a:r>
          </a:p>
          <a:p>
            <a:pPr algn="just" hangingPunct="0">
              <a:spcBef>
                <a:spcPts val="300"/>
              </a:spcBef>
              <a:spcAft>
                <a:spcPts val="600"/>
              </a:spcAft>
            </a:pPr>
            <a:r>
              <a:rPr lang="en-US" sz="2100" dirty="0">
                <a:latin typeface="Calibri" panose="020F0502020204030204" pitchFamily="34" charset="0"/>
                <a:ea typeface="Times New Roman" panose="02020603050405020304" pitchFamily="18" charset="0"/>
                <a:cs typeface="Calibri" panose="020F0502020204030204" pitchFamily="34" charset="0"/>
              </a:rPr>
              <a:t>3GPP SA5 is working on studying requirements for estimating “testing” the network in a simulation environment but this is limited to testing NF performance rather than “service” performance</a:t>
            </a:r>
          </a:p>
          <a:p>
            <a:pPr algn="just" hangingPunct="0">
              <a:spcBef>
                <a:spcPts val="300"/>
              </a:spcBef>
              <a:spcAft>
                <a:spcPts val="600"/>
              </a:spcAft>
            </a:pPr>
            <a:endParaRPr lang="en-US" sz="2100" dirty="0">
              <a:latin typeface="Calibri" panose="020F0502020204030204" pitchFamily="34" charset="0"/>
              <a:ea typeface="Times New Roman" panose="02020603050405020304" pitchFamily="18" charset="0"/>
              <a:cs typeface="Calibri" panose="020F0502020204030204" pitchFamily="34" charset="0"/>
            </a:endParaRPr>
          </a:p>
          <a:p>
            <a:pPr algn="just" hangingPunct="0">
              <a:spcBef>
                <a:spcPts val="300"/>
              </a:spcBef>
              <a:spcAft>
                <a:spcPts val="600"/>
              </a:spcAft>
            </a:pPr>
            <a:endParaRPr lang="en-US" sz="2100" u="sng" dirty="0">
              <a:latin typeface="Calibri" panose="020F0502020204030204" pitchFamily="34" charset="0"/>
              <a:ea typeface="Times New Roman" panose="02020603050405020304" pitchFamily="18" charset="0"/>
              <a:cs typeface="Calibri" panose="020F0502020204030204" pitchFamily="34" charset="0"/>
            </a:endParaRPr>
          </a:p>
          <a:p>
            <a:pPr algn="just" hangingPunct="0">
              <a:spcBef>
                <a:spcPts val="300"/>
              </a:spcBef>
              <a:spcAft>
                <a:spcPts val="600"/>
              </a:spcAft>
            </a:pPr>
            <a:endParaRPr lang="en-US" sz="2100" u="sng" dirty="0">
              <a:latin typeface="Calibri" panose="020F0502020204030204" pitchFamily="34" charset="0"/>
              <a:ea typeface="Times New Roman" panose="02020603050405020304" pitchFamily="18" charset="0"/>
              <a:cs typeface="Calibri" panose="020F0502020204030204" pitchFamily="34" charset="0"/>
            </a:endParaRPr>
          </a:p>
          <a:p>
            <a:pPr marL="0" indent="0" algn="just" hangingPunct="0">
              <a:spcBef>
                <a:spcPts val="300"/>
              </a:spcBef>
              <a:spcAft>
                <a:spcPts val="600"/>
              </a:spcAft>
              <a:buNone/>
            </a:pPr>
            <a:endParaRPr lang="en-US" sz="1800" i="1" dirty="0">
              <a:effectLst/>
              <a:latin typeface="Calibri" panose="020F0502020204030204" pitchFamily="34" charset="0"/>
              <a:ea typeface="Times New Roman" panose="02020603050405020304" pitchFamily="18" charset="0"/>
              <a:cs typeface="Calibri" panose="020F0502020204030204" pitchFamily="34" charset="0"/>
            </a:endParaRPr>
          </a:p>
          <a:p>
            <a:pPr lvl="1" algn="just">
              <a:spcBef>
                <a:spcPts val="300"/>
              </a:spcBef>
              <a:spcAft>
                <a:spcPts val="600"/>
              </a:spcAft>
            </a:pPr>
            <a:endParaRPr lang="en-US" sz="1600" dirty="0">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1633009492"/>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12F891-150B-40E1-8301-00AB2EDFE642}"/>
              </a:ext>
            </a:extLst>
          </p:cNvPr>
          <p:cNvSpPr>
            <a:spLocks noGrp="1"/>
          </p:cNvSpPr>
          <p:nvPr>
            <p:ph type="title"/>
          </p:nvPr>
        </p:nvSpPr>
        <p:spPr/>
        <p:txBody>
          <a:bodyPr/>
          <a:lstStyle/>
          <a:p>
            <a:r>
              <a:rPr lang="en-US" dirty="0"/>
              <a:t>Example Use Cases of dynamic configuration of services</a:t>
            </a:r>
            <a:endParaRPr lang="de-DE" dirty="0"/>
          </a:p>
        </p:txBody>
      </p:sp>
      <p:sp>
        <p:nvSpPr>
          <p:cNvPr id="3" name="Content Placeholder 2">
            <a:extLst>
              <a:ext uri="{FF2B5EF4-FFF2-40B4-BE49-F238E27FC236}">
                <a16:creationId xmlns:a16="http://schemas.microsoft.com/office/drawing/2014/main" id="{84B33009-067C-4ADF-96E1-5C7268ED373C}"/>
              </a:ext>
            </a:extLst>
          </p:cNvPr>
          <p:cNvSpPr>
            <a:spLocks noGrp="1"/>
          </p:cNvSpPr>
          <p:nvPr>
            <p:ph idx="1"/>
          </p:nvPr>
        </p:nvSpPr>
        <p:spPr>
          <a:xfrm>
            <a:off x="548783" y="1704914"/>
            <a:ext cx="11076268" cy="3952567"/>
          </a:xfrm>
        </p:spPr>
        <p:txBody>
          <a:bodyPr/>
          <a:lstStyle/>
          <a:p>
            <a:r>
              <a:rPr lang="en-US" dirty="0">
                <a:latin typeface="Calibri" panose="020F0502020204030204" pitchFamily="34" charset="0"/>
                <a:cs typeface="Calibri" panose="020F0502020204030204" pitchFamily="34" charset="0"/>
              </a:rPr>
              <a:t>Identifying optimal service parameters by assessing performance and availability of a serving network supporting localized services in Stadium/Campus Events</a:t>
            </a:r>
          </a:p>
          <a:p>
            <a:r>
              <a:rPr lang="en-US" dirty="0">
                <a:latin typeface="Calibri" panose="020F0502020204030204" pitchFamily="34" charset="0"/>
                <a:cs typeface="Calibri" panose="020F0502020204030204" pitchFamily="34" charset="0"/>
              </a:rPr>
              <a:t>Identifying optimal service parameters by assessing performance and availability of a network slice supporting a service under specific conditions</a:t>
            </a:r>
          </a:p>
          <a:p>
            <a:r>
              <a:rPr lang="en-US" dirty="0">
                <a:latin typeface="Calibri" panose="020F0502020204030204" pitchFamily="34" charset="0"/>
                <a:cs typeface="Calibri" panose="020F0502020204030204" pitchFamily="34" charset="0"/>
              </a:rPr>
              <a:t>Industrial scenarios: Identification of service requirements for deploying a deterministic network via a private network slice</a:t>
            </a:r>
          </a:p>
          <a:p>
            <a:r>
              <a:rPr lang="en-US" dirty="0">
                <a:latin typeface="Calibri" panose="020F0502020204030204" pitchFamily="34" charset="0"/>
                <a:cs typeface="Calibri" panose="020F0502020204030204" pitchFamily="34" charset="0"/>
              </a:rPr>
              <a:t>V2X/UAS scenarios: </a:t>
            </a:r>
            <a:r>
              <a:rPr lang="en-US" sz="2400" dirty="0">
                <a:latin typeface="Calibri" panose="020F0502020204030204" pitchFamily="34" charset="0"/>
                <a:cs typeface="Calibri" panose="020F0502020204030204" pitchFamily="34" charset="0"/>
              </a:rPr>
              <a:t>V2X / UAS service provisioning and route planning</a:t>
            </a:r>
            <a:endParaRPr lang="en-US" dirty="0">
              <a:highlight>
                <a:srgbClr val="FFFF00"/>
              </a:highlight>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417DC5B1-DE47-4B21-827E-7010597111E4}"/>
              </a:ext>
            </a:extLst>
          </p:cNvPr>
          <p:cNvSpPr txBox="1"/>
          <p:nvPr/>
        </p:nvSpPr>
        <p:spPr>
          <a:xfrm>
            <a:off x="323088" y="5739384"/>
            <a:ext cx="6096000" cy="369332"/>
          </a:xfrm>
          <a:prstGeom prst="rect">
            <a:avLst/>
          </a:prstGeom>
          <a:noFill/>
        </p:spPr>
        <p:txBody>
          <a:bodyPr wrap="square">
            <a:spAutoFit/>
          </a:bodyPr>
          <a:lstStyle/>
          <a:p>
            <a:r>
              <a:rPr lang="en-US" i="1" dirty="0"/>
              <a:t>* More details in the Annex Slides </a:t>
            </a:r>
            <a:endParaRPr lang="de-DE" i="1" dirty="0"/>
          </a:p>
        </p:txBody>
      </p:sp>
    </p:spTree>
    <p:extLst>
      <p:ext uri="{BB962C8B-B14F-4D97-AF65-F5344CB8AC3E}">
        <p14:creationId xmlns:p14="http://schemas.microsoft.com/office/powerpoint/2010/main" val="1924976191"/>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7368D9-6E97-4A33-9890-80C90D1D4098}"/>
              </a:ext>
            </a:extLst>
          </p:cNvPr>
          <p:cNvSpPr>
            <a:spLocks noGrp="1"/>
          </p:cNvSpPr>
          <p:nvPr>
            <p:ph type="title"/>
          </p:nvPr>
        </p:nvSpPr>
        <p:spPr>
          <a:xfrm>
            <a:off x="651933" y="228600"/>
            <a:ext cx="9103784" cy="899160"/>
          </a:xfrm>
        </p:spPr>
        <p:txBody>
          <a:bodyPr/>
          <a:lstStyle/>
          <a:p>
            <a:r>
              <a:rPr lang="en-US" dirty="0"/>
              <a:t>Objectives</a:t>
            </a:r>
            <a:endParaRPr lang="de-DE" dirty="0"/>
          </a:p>
        </p:txBody>
      </p:sp>
      <p:sp>
        <p:nvSpPr>
          <p:cNvPr id="3" name="Content Placeholder 2">
            <a:extLst>
              <a:ext uri="{FF2B5EF4-FFF2-40B4-BE49-F238E27FC236}">
                <a16:creationId xmlns:a16="http://schemas.microsoft.com/office/drawing/2014/main" id="{C07C5F2A-2A60-4AAB-A311-CC289AF2551B}"/>
              </a:ext>
            </a:extLst>
          </p:cNvPr>
          <p:cNvSpPr>
            <a:spLocks noGrp="1"/>
          </p:cNvSpPr>
          <p:nvPr>
            <p:ph idx="1"/>
          </p:nvPr>
        </p:nvSpPr>
        <p:spPr>
          <a:xfrm>
            <a:off x="645499" y="1347216"/>
            <a:ext cx="9730954" cy="4651248"/>
          </a:xfrm>
        </p:spPr>
        <p:txBody>
          <a:bodyPr>
            <a:normAutofit fontScale="92500" lnSpcReduction="10000"/>
          </a:bodyPr>
          <a:lstStyle/>
          <a:p>
            <a:pPr algn="just" hangingPunct="0">
              <a:spcAft>
                <a:spcPts val="600"/>
              </a:spcAft>
              <a:tabLst>
                <a:tab pos="457200" algn="l"/>
              </a:tabLst>
            </a:pPr>
            <a:r>
              <a:rPr lang="en-GB" dirty="0">
                <a:latin typeface="Calibri" panose="020F0502020204030204" pitchFamily="34" charset="0"/>
                <a:ea typeface="MS Mincho" panose="02020609040205080304" pitchFamily="49" charset="-128"/>
                <a:cs typeface="Calibri" panose="020F0502020204030204" pitchFamily="34" charset="0"/>
              </a:rPr>
              <a:t>Identifying scenarios/use cases for supporting enhanced configuration of services in a serving network considering specific network conditions at the time that a service is provided to users in the serving network.</a:t>
            </a:r>
          </a:p>
          <a:p>
            <a:pPr algn="just" hangingPunct="0">
              <a:spcAft>
                <a:spcPts val="600"/>
              </a:spcAft>
              <a:tabLst>
                <a:tab pos="457200" algn="l"/>
              </a:tabLst>
            </a:pPr>
            <a:r>
              <a:rPr lang="en-GB" dirty="0">
                <a:latin typeface="Calibri" panose="020F0502020204030204" pitchFamily="34" charset="0"/>
                <a:ea typeface="MS Mincho" panose="02020609040205080304" pitchFamily="49" charset="-128"/>
                <a:cs typeface="Calibri" panose="020F0502020204030204" pitchFamily="34" charset="0"/>
              </a:rPr>
              <a:t>Identifying scenarios/use cases where a serving network can determine/estimate the performance of a </a:t>
            </a:r>
            <a:r>
              <a:rPr lang="en-GB">
                <a:latin typeface="Calibri" panose="020F0502020204030204" pitchFamily="34" charset="0"/>
                <a:ea typeface="MS Mincho" panose="02020609040205080304" pitchFamily="49" charset="-128"/>
                <a:cs typeface="Calibri" panose="020F0502020204030204" pitchFamily="34" charset="0"/>
              </a:rPr>
              <a:t>service provided to a user or group </a:t>
            </a:r>
            <a:r>
              <a:rPr lang="en-GB" dirty="0">
                <a:latin typeface="Calibri" panose="020F0502020204030204" pitchFamily="34" charset="0"/>
                <a:ea typeface="MS Mincho" panose="02020609040205080304" pitchFamily="49" charset="-128"/>
                <a:cs typeface="Calibri" panose="020F0502020204030204" pitchFamily="34" charset="0"/>
              </a:rPr>
              <a:t>of users of the serving network taking into account specific network conditions.</a:t>
            </a:r>
          </a:p>
          <a:p>
            <a:pPr algn="just" hangingPunct="0">
              <a:spcAft>
                <a:spcPts val="600"/>
              </a:spcAft>
              <a:tabLst>
                <a:tab pos="457200" algn="l"/>
              </a:tabLst>
            </a:pPr>
            <a:r>
              <a:rPr lang="en-GB" dirty="0">
                <a:latin typeface="Calibri" panose="020F0502020204030204" pitchFamily="34" charset="0"/>
                <a:ea typeface="MS Mincho" panose="02020609040205080304" pitchFamily="49" charset="-128"/>
                <a:cs typeface="Calibri" panose="020F0502020204030204" pitchFamily="34" charset="0"/>
              </a:rPr>
              <a:t>Investigating requirements for exposure of performance estimation of services to 3rd party service providers </a:t>
            </a:r>
          </a:p>
          <a:p>
            <a:pPr algn="just" hangingPunct="0">
              <a:spcAft>
                <a:spcPts val="600"/>
              </a:spcAft>
              <a:tabLst>
                <a:tab pos="457200" algn="l"/>
              </a:tabLst>
            </a:pPr>
            <a:r>
              <a:rPr lang="en-GB" dirty="0">
                <a:latin typeface="Calibri" panose="020F0502020204030204" pitchFamily="34" charset="0"/>
                <a:ea typeface="MS Mincho" panose="02020609040205080304" pitchFamily="49" charset="-128"/>
                <a:cs typeface="Calibri" panose="020F0502020204030204" pitchFamily="34" charset="0"/>
              </a:rPr>
              <a:t>Investigating potential application enablement layer requirements for supporting the exposure of performance estimation of services to 3rd party service providers</a:t>
            </a:r>
          </a:p>
          <a:p>
            <a:pPr algn="just" hangingPunct="0">
              <a:spcAft>
                <a:spcPts val="600"/>
              </a:spcAft>
              <a:tabLst>
                <a:tab pos="457200" algn="l"/>
              </a:tabLst>
            </a:pPr>
            <a:r>
              <a:rPr lang="en-GB" dirty="0">
                <a:latin typeface="Calibri" panose="020F0502020204030204" pitchFamily="34" charset="0"/>
                <a:ea typeface="MS Mincho" panose="02020609040205080304" pitchFamily="49" charset="-128"/>
                <a:cs typeface="Calibri" panose="020F0502020204030204" pitchFamily="34" charset="0"/>
              </a:rPr>
              <a:t>Investigating requirements for service negotiation and configuration between MNO and 3rd party service providers</a:t>
            </a:r>
          </a:p>
          <a:p>
            <a:pPr algn="just" hangingPunct="0">
              <a:spcAft>
                <a:spcPts val="600"/>
              </a:spcAft>
              <a:tabLst>
                <a:tab pos="457200" algn="l"/>
              </a:tabLst>
            </a:pPr>
            <a:r>
              <a:rPr lang="en-GB" dirty="0">
                <a:latin typeface="Calibri" panose="020F0502020204030204" pitchFamily="34" charset="0"/>
                <a:ea typeface="MS Mincho" panose="02020609040205080304" pitchFamily="49" charset="-128"/>
                <a:cs typeface="Calibri" panose="020F0502020204030204" pitchFamily="34" charset="0"/>
              </a:rPr>
              <a:t>Identifying any potential security, charging requirements when performance estimation is exposed to 3rd party service providers </a:t>
            </a:r>
          </a:p>
          <a:p>
            <a:pPr lvl="1" algn="just" hangingPunct="0">
              <a:spcAft>
                <a:spcPts val="600"/>
              </a:spcAft>
              <a:buFont typeface="Wingdings" panose="05000000000000000000" pitchFamily="2" charset="2"/>
              <a:buChar char="Ø"/>
              <a:tabLst>
                <a:tab pos="457200" algn="l"/>
              </a:tabLst>
            </a:pPr>
            <a:endParaRPr lang="en-GB" dirty="0">
              <a:highlight>
                <a:srgbClr val="FFFF00"/>
              </a:highlight>
              <a:latin typeface="Calibri" panose="020F0502020204030204" pitchFamily="34" charset="0"/>
              <a:ea typeface="MS Mincho" panose="02020609040205080304" pitchFamily="49" charset="-128"/>
              <a:cs typeface="Calibri" panose="020F0502020204030204" pitchFamily="34" charset="0"/>
            </a:endParaRPr>
          </a:p>
          <a:p>
            <a:pPr marL="380933" lvl="1" indent="0" algn="just" hangingPunct="0">
              <a:spcAft>
                <a:spcPts val="600"/>
              </a:spcAft>
              <a:buNone/>
              <a:tabLst>
                <a:tab pos="457200" algn="l"/>
              </a:tabLst>
            </a:pPr>
            <a:endParaRPr lang="de-DE" sz="1800" dirty="0">
              <a:effectLst/>
              <a:latin typeface="Calibri" panose="020F0502020204030204" pitchFamily="34" charset="0"/>
              <a:ea typeface="Times New Roman" panose="02020603050405020304" pitchFamily="18" charset="0"/>
              <a:cs typeface="Calibri" panose="020F0502020204030204" pitchFamily="34" charset="0"/>
            </a:endParaRPr>
          </a:p>
        </p:txBody>
      </p:sp>
    </p:spTree>
    <p:extLst>
      <p:ext uri="{BB962C8B-B14F-4D97-AF65-F5344CB8AC3E}">
        <p14:creationId xmlns:p14="http://schemas.microsoft.com/office/powerpoint/2010/main" val="464486640"/>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964AF0-B436-476C-BD0B-C5308F96A81A}"/>
              </a:ext>
            </a:extLst>
          </p:cNvPr>
          <p:cNvSpPr>
            <a:spLocks noGrp="1"/>
          </p:cNvSpPr>
          <p:nvPr>
            <p:ph type="title"/>
          </p:nvPr>
        </p:nvSpPr>
        <p:spPr>
          <a:xfrm>
            <a:off x="639822" y="202359"/>
            <a:ext cx="10156194" cy="632793"/>
          </a:xfrm>
        </p:spPr>
        <p:txBody>
          <a:bodyPr/>
          <a:lstStyle/>
          <a:p>
            <a:r>
              <a:rPr lang="en-US" dirty="0"/>
              <a:t>Potential service requirements</a:t>
            </a:r>
            <a:endParaRPr lang="de-DE" dirty="0"/>
          </a:p>
        </p:txBody>
      </p:sp>
      <p:sp>
        <p:nvSpPr>
          <p:cNvPr id="3" name="Content Placeholder 2">
            <a:extLst>
              <a:ext uri="{FF2B5EF4-FFF2-40B4-BE49-F238E27FC236}">
                <a16:creationId xmlns:a16="http://schemas.microsoft.com/office/drawing/2014/main" id="{CF281908-4FA8-4F38-BAE4-D83B243E8F55}"/>
              </a:ext>
            </a:extLst>
          </p:cNvPr>
          <p:cNvSpPr>
            <a:spLocks noGrp="1"/>
          </p:cNvSpPr>
          <p:nvPr>
            <p:ph idx="1"/>
          </p:nvPr>
        </p:nvSpPr>
        <p:spPr>
          <a:xfrm>
            <a:off x="639822" y="1395984"/>
            <a:ext cx="9827010" cy="3730752"/>
          </a:xfrm>
        </p:spPr>
        <p:txBody>
          <a:bodyPr/>
          <a:lstStyle/>
          <a:p>
            <a:pPr marL="0" indent="0">
              <a:buNone/>
            </a:pPr>
            <a:r>
              <a:rPr lang="en-US" b="0" i="0" u="none" strike="noStrike" baseline="0" dirty="0">
                <a:latin typeface="Calibri" panose="020F0502020204030204" pitchFamily="34" charset="0"/>
                <a:cs typeface="Calibri" panose="020F0502020204030204" pitchFamily="34" charset="0"/>
              </a:rPr>
              <a:t>Potential example functionalities and requirements to support the target use cases include:</a:t>
            </a:r>
          </a:p>
          <a:p>
            <a:pPr lvl="1"/>
            <a:r>
              <a:rPr lang="en-US" sz="1800" dirty="0">
                <a:latin typeface="Calibri" panose="020F0502020204030204" pitchFamily="34" charset="0"/>
                <a:cs typeface="Calibri" panose="020F0502020204030204" pitchFamily="34" charset="0"/>
              </a:rPr>
              <a:t>Define requirements for MNO to support functionality/mechanism (for example via Digital Twin functionality) for 3</a:t>
            </a:r>
            <a:r>
              <a:rPr lang="en-US" sz="1800" baseline="30000" dirty="0">
                <a:latin typeface="Calibri" panose="020F0502020204030204" pitchFamily="34" charset="0"/>
                <a:cs typeface="Calibri" panose="020F0502020204030204" pitchFamily="34" charset="0"/>
              </a:rPr>
              <a:t>rd</a:t>
            </a:r>
            <a:r>
              <a:rPr lang="en-US" sz="1800" dirty="0">
                <a:latin typeface="Calibri" panose="020F0502020204030204" pitchFamily="34" charset="0"/>
                <a:cs typeface="Calibri" panose="020F0502020204030204" pitchFamily="34" charset="0"/>
              </a:rPr>
              <a:t> party service provider and network operator to evaluate the performance of a network supporting a service at specific conditions</a:t>
            </a:r>
          </a:p>
          <a:p>
            <a:pPr lvl="1"/>
            <a:r>
              <a:rPr lang="en-US" sz="1800" dirty="0">
                <a:latin typeface="Calibri" panose="020F0502020204030204" pitchFamily="34" charset="0"/>
                <a:cs typeface="Calibri" panose="020F0502020204030204" pitchFamily="34" charset="0"/>
              </a:rPr>
              <a:t>Support a trusted 3</a:t>
            </a:r>
            <a:r>
              <a:rPr lang="en-US" sz="1800" baseline="30000" dirty="0">
                <a:latin typeface="Calibri" panose="020F0502020204030204" pitchFamily="34" charset="0"/>
                <a:cs typeface="Calibri" panose="020F0502020204030204" pitchFamily="34" charset="0"/>
              </a:rPr>
              <a:t>rd</a:t>
            </a:r>
            <a:r>
              <a:rPr lang="en-US" sz="1800" dirty="0">
                <a:latin typeface="Calibri" panose="020F0502020204030204" pitchFamily="34" charset="0"/>
                <a:cs typeface="Calibri" panose="020F0502020204030204" pitchFamily="34" charset="0"/>
              </a:rPr>
              <a:t> party to discover and utilize mechanisms offered via MNO for service evaluation</a:t>
            </a:r>
          </a:p>
          <a:p>
            <a:pPr lvl="1"/>
            <a:endParaRPr lang="en-US" sz="1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0389203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FCB9C6B-B0A5-43BF-A83E-33260D09CA5F}"/>
              </a:ext>
            </a:extLst>
          </p:cNvPr>
          <p:cNvSpPr>
            <a:spLocks noGrp="1"/>
          </p:cNvSpPr>
          <p:nvPr>
            <p:ph idx="1"/>
          </p:nvPr>
        </p:nvSpPr>
        <p:spPr/>
        <p:txBody>
          <a:bodyPr/>
          <a:lstStyle/>
          <a:p>
            <a:pPr marL="0" indent="0" algn="ctr">
              <a:buNone/>
            </a:pPr>
            <a:endParaRPr lang="en-US" sz="4400" dirty="0"/>
          </a:p>
          <a:p>
            <a:pPr marL="0" indent="0" algn="ctr">
              <a:buNone/>
            </a:pPr>
            <a:endParaRPr lang="en-US" sz="4400" dirty="0"/>
          </a:p>
          <a:p>
            <a:pPr marL="0" indent="0" algn="ctr">
              <a:buNone/>
            </a:pPr>
            <a:r>
              <a:rPr lang="en-US" sz="4400" dirty="0"/>
              <a:t>Annex</a:t>
            </a:r>
            <a:endParaRPr lang="de-DE" sz="4400" dirty="0"/>
          </a:p>
        </p:txBody>
      </p:sp>
    </p:spTree>
    <p:extLst>
      <p:ext uri="{BB962C8B-B14F-4D97-AF65-F5344CB8AC3E}">
        <p14:creationId xmlns:p14="http://schemas.microsoft.com/office/powerpoint/2010/main" val="3182002305"/>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2C4EC5-4A9D-4611-BEAB-C7627540ED06}"/>
              </a:ext>
            </a:extLst>
          </p:cNvPr>
          <p:cNvSpPr>
            <a:spLocks noGrp="1"/>
          </p:cNvSpPr>
          <p:nvPr>
            <p:ph type="title"/>
          </p:nvPr>
        </p:nvSpPr>
        <p:spPr/>
        <p:txBody>
          <a:bodyPr/>
          <a:lstStyle/>
          <a:p>
            <a:r>
              <a:rPr lang="en-US" dirty="0"/>
              <a:t>Use Case  – Identifying optimal service parameters for a Stadium event</a:t>
            </a:r>
            <a:endParaRPr lang="de-DE" dirty="0"/>
          </a:p>
        </p:txBody>
      </p:sp>
      <p:sp>
        <p:nvSpPr>
          <p:cNvPr id="3" name="Content Placeholder 2">
            <a:extLst>
              <a:ext uri="{FF2B5EF4-FFF2-40B4-BE49-F238E27FC236}">
                <a16:creationId xmlns:a16="http://schemas.microsoft.com/office/drawing/2014/main" id="{9B33ED3C-F240-4F20-9D35-6DE93DAF2489}"/>
              </a:ext>
            </a:extLst>
          </p:cNvPr>
          <p:cNvSpPr>
            <a:spLocks noGrp="1"/>
          </p:cNvSpPr>
          <p:nvPr>
            <p:ph idx="1"/>
          </p:nvPr>
        </p:nvSpPr>
        <p:spPr>
          <a:xfrm>
            <a:off x="508000" y="1515111"/>
            <a:ext cx="10589846" cy="4830763"/>
          </a:xfrm>
        </p:spPr>
        <p:txBody>
          <a:bodyPr/>
          <a:lstStyle/>
          <a:p>
            <a:pPr algn="just">
              <a:spcBef>
                <a:spcPts val="300"/>
              </a:spcBef>
              <a:spcAft>
                <a:spcPts val="600"/>
              </a:spcAft>
            </a:pPr>
            <a:r>
              <a:rPr lang="en-US" sz="1800" dirty="0">
                <a:effectLst/>
                <a:latin typeface="Times New Roman" panose="02020603050405020304" pitchFamily="18" charset="0"/>
                <a:ea typeface="Times New Roman" panose="02020603050405020304" pitchFamily="18" charset="0"/>
              </a:rPr>
              <a:t>The event service provider, provides some services/applications for the fans, e.g. offer live 8K video from the pitch or the stage, with fans able to choose from multiple camera angles in real time, show data overlays and stats about players on the audience’s mobile or wearable devices, sell merchandise or additional services on the fly to customers using mobile devices, support pop-up retailers with secure wireless connections for payment processing, extend market reach, by offering the same live video and information feeds to fans who couldn’t get to the venue.</a:t>
            </a:r>
            <a:endParaRPr lang="de-DE" sz="1800" dirty="0">
              <a:effectLst/>
              <a:latin typeface="Times New Roman" panose="02020603050405020304" pitchFamily="18" charset="0"/>
              <a:ea typeface="Times New Roman" panose="02020603050405020304" pitchFamily="18" charset="0"/>
            </a:endParaRPr>
          </a:p>
          <a:p>
            <a:pPr algn="just">
              <a:spcBef>
                <a:spcPts val="300"/>
              </a:spcBef>
              <a:spcAft>
                <a:spcPts val="600"/>
              </a:spcAft>
            </a:pPr>
            <a:r>
              <a:rPr lang="en-US" sz="1800" dirty="0">
                <a:effectLst/>
                <a:latin typeface="Times New Roman" panose="02020603050405020304" pitchFamily="18" charset="0"/>
                <a:ea typeface="Times New Roman" panose="02020603050405020304" pitchFamily="18" charset="0"/>
              </a:rPr>
              <a:t>Service Provider/Organizer uses a service offered by the MNO to evaluate whether the service can be delivered taking into account the expecte</a:t>
            </a:r>
            <a:r>
              <a:rPr lang="en-US" sz="1800" dirty="0">
                <a:latin typeface="Times New Roman" panose="02020603050405020304" pitchFamily="18" charset="0"/>
                <a:ea typeface="Times New Roman" panose="02020603050405020304" pitchFamily="18" charset="0"/>
              </a:rPr>
              <a:t>d number of users that will use the service during the event</a:t>
            </a:r>
            <a:r>
              <a:rPr lang="en-US" sz="1800" dirty="0">
                <a:effectLst/>
                <a:latin typeface="Times New Roman" panose="02020603050405020304" pitchFamily="18" charset="0"/>
                <a:ea typeface="Times New Roman" panose="02020603050405020304" pitchFamily="18" charset="0"/>
              </a:rPr>
              <a:t>. This will cover different worst-case scenarios (load of the stadium, unexpected events, different average use of services offered, </a:t>
            </a:r>
            <a:r>
              <a:rPr lang="en-US" sz="1800" dirty="0" err="1">
                <a:effectLst/>
                <a:latin typeface="Times New Roman" panose="02020603050405020304" pitchFamily="18" charset="0"/>
                <a:ea typeface="Times New Roman" panose="02020603050405020304" pitchFamily="18" charset="0"/>
              </a:rPr>
              <a:t>etc</a:t>
            </a:r>
            <a:r>
              <a:rPr lang="en-US" sz="1800" dirty="0">
                <a:effectLst/>
                <a:latin typeface="Times New Roman" panose="02020603050405020304" pitchFamily="18" charset="0"/>
                <a:ea typeface="Times New Roman" panose="02020603050405020304" pitchFamily="18" charset="0"/>
              </a:rPr>
              <a:t>) and possible network related resource and functional requirements. </a:t>
            </a:r>
          </a:p>
          <a:p>
            <a:pPr algn="just">
              <a:spcBef>
                <a:spcPts val="300"/>
              </a:spcBef>
              <a:spcAft>
                <a:spcPts val="600"/>
              </a:spcAft>
            </a:pPr>
            <a:r>
              <a:rPr lang="en-US" sz="1800" dirty="0">
                <a:solidFill>
                  <a:srgbClr val="FF0000"/>
                </a:solidFill>
                <a:effectLst/>
                <a:latin typeface="Times New Roman" panose="02020603050405020304" pitchFamily="18" charset="0"/>
                <a:ea typeface="Times New Roman" panose="02020603050405020304" pitchFamily="18" charset="0"/>
              </a:rPr>
              <a:t>Outcome: </a:t>
            </a:r>
            <a:r>
              <a:rPr lang="en-US" sz="1800" dirty="0">
                <a:effectLst/>
                <a:latin typeface="Times New Roman" panose="02020603050405020304" pitchFamily="18" charset="0"/>
                <a:ea typeface="Times New Roman" panose="02020603050405020304" pitchFamily="18" charset="0"/>
              </a:rPr>
              <a:t>Service provider and MNO finely tunes the service </a:t>
            </a:r>
            <a:r>
              <a:rPr lang="en-US" sz="1800" dirty="0">
                <a:latin typeface="Times New Roman" panose="02020603050405020304" pitchFamily="18" charset="0"/>
                <a:ea typeface="Times New Roman" panose="02020603050405020304" pitchFamily="18" charset="0"/>
              </a:rPr>
              <a:t>parameters and network resources to support service during the event.</a:t>
            </a: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3568576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9CA19D-7907-4E17-8369-CDAAC3D5A74D}"/>
              </a:ext>
            </a:extLst>
          </p:cNvPr>
          <p:cNvSpPr>
            <a:spLocks noGrp="1"/>
          </p:cNvSpPr>
          <p:nvPr>
            <p:ph type="title"/>
          </p:nvPr>
        </p:nvSpPr>
        <p:spPr/>
        <p:txBody>
          <a:bodyPr/>
          <a:lstStyle/>
          <a:p>
            <a:r>
              <a:rPr lang="en-GB" dirty="0"/>
              <a:t>Network slice use case</a:t>
            </a:r>
          </a:p>
        </p:txBody>
      </p:sp>
      <p:sp>
        <p:nvSpPr>
          <p:cNvPr id="3" name="Content Placeholder 2">
            <a:extLst>
              <a:ext uri="{FF2B5EF4-FFF2-40B4-BE49-F238E27FC236}">
                <a16:creationId xmlns:a16="http://schemas.microsoft.com/office/drawing/2014/main" id="{81196786-E6DC-4B24-A704-32D1FF88C7BE}"/>
              </a:ext>
            </a:extLst>
          </p:cNvPr>
          <p:cNvSpPr>
            <a:spLocks noGrp="1"/>
          </p:cNvSpPr>
          <p:nvPr>
            <p:ph sz="half" idx="1"/>
          </p:nvPr>
        </p:nvSpPr>
        <p:spPr>
          <a:xfrm>
            <a:off x="548783" y="1289538"/>
            <a:ext cx="11076268" cy="5101737"/>
          </a:xfrm>
        </p:spPr>
        <p:txBody>
          <a:bodyPr/>
          <a:lstStyle/>
          <a:p>
            <a:pPr algn="just"/>
            <a:r>
              <a:rPr lang="en-US" sz="1800" dirty="0">
                <a:latin typeface="Times New Roman" panose="02020603050405020304" pitchFamily="18" charset="0"/>
                <a:cs typeface="Times New Roman" panose="02020603050405020304" pitchFamily="18" charset="0"/>
              </a:rPr>
              <a:t>A private slice of the MNO is going to be instantiated for potential use at a small factory. The factory owner is not requiring the private slice 24/7 in all areas since connectivity is also available via other means. However, the MNO has no clear requirements of what would be the KPIs required for the private slice. </a:t>
            </a:r>
          </a:p>
          <a:p>
            <a:pPr algn="just"/>
            <a:r>
              <a:rPr lang="en-US" sz="1800" dirty="0">
                <a:latin typeface="Times New Roman" panose="02020603050405020304" pitchFamily="18" charset="0"/>
                <a:cs typeface="Times New Roman" panose="02020603050405020304" pitchFamily="18" charset="0"/>
              </a:rPr>
              <a:t>Also, in the factory 3rd party SP may need to operate (e.g. OEMs to update firmware for the IoT sensors, logistics company to track shipments </a:t>
            </a:r>
            <a:r>
              <a:rPr lang="en-US" sz="1800" dirty="0" err="1">
                <a:latin typeface="Times New Roman" panose="02020603050405020304" pitchFamily="18" charset="0"/>
                <a:cs typeface="Times New Roman" panose="02020603050405020304" pitchFamily="18" charset="0"/>
              </a:rPr>
              <a:t>etc</a:t>
            </a:r>
            <a:r>
              <a:rPr lang="en-US" sz="1800" dirty="0">
                <a:latin typeface="Times New Roman" panose="02020603050405020304" pitchFamily="18" charset="0"/>
                <a:cs typeface="Times New Roman" panose="02020603050405020304" pitchFamily="18" charset="0"/>
              </a:rPr>
              <a:t>) and may require wireless connectivity. All these requirements will shape the SLA with the MNO, and the simple assumption would be to overprovision resources, but the factory owner requires to optimize the process to avoid unnecessary charges.</a:t>
            </a:r>
          </a:p>
          <a:p>
            <a:pPr algn="just"/>
            <a:r>
              <a:rPr lang="en-US" sz="1800" dirty="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Outcome</a:t>
            </a:r>
            <a:r>
              <a:rPr lang="en-US" sz="1800" dirty="0">
                <a:effectLst/>
                <a:latin typeface="Times New Roman" panose="02020603050405020304" pitchFamily="18" charset="0"/>
                <a:ea typeface="Times New Roman" panose="02020603050405020304" pitchFamily="18" charset="0"/>
                <a:cs typeface="Times New Roman" panose="02020603050405020304" pitchFamily="18" charset="0"/>
              </a:rPr>
              <a:t>: Using an MNO service it will be </a:t>
            </a:r>
            <a:r>
              <a:rPr lang="en-US" sz="1800" dirty="0">
                <a:latin typeface="Times New Roman" panose="02020603050405020304" pitchFamily="18" charset="0"/>
                <a:cs typeface="Times New Roman" panose="02020603050405020304" pitchFamily="18" charset="0"/>
              </a:rPr>
              <a:t>possible to take into account all realistic “deviations” and “failures” and identify granular network requirements that will shape the SLA and the agreement on the actual need and charging of the private slice.  </a:t>
            </a:r>
            <a:endParaRPr lang="en-US" sz="1800" dirty="0">
              <a:effectLst/>
              <a:latin typeface="Times New Roman" panose="02020603050405020304" pitchFamily="18" charset="0"/>
              <a:ea typeface="Times New Roman" panose="02020603050405020304" pitchFamily="18" charset="0"/>
              <a:cs typeface="Times New Roman" panose="02020603050405020304" pitchFamily="18" charset="0"/>
            </a:endParaRPr>
          </a:p>
          <a:p>
            <a:pPr lvl="1" algn="just"/>
            <a:endParaRPr lang="en-US" sz="1200" dirty="0"/>
          </a:p>
          <a:p>
            <a:endParaRPr lang="en-GB" dirty="0"/>
          </a:p>
        </p:txBody>
      </p:sp>
      <p:sp>
        <p:nvSpPr>
          <p:cNvPr id="4" name="Slide Number Placeholder 3">
            <a:extLst>
              <a:ext uri="{FF2B5EF4-FFF2-40B4-BE49-F238E27FC236}">
                <a16:creationId xmlns:a16="http://schemas.microsoft.com/office/drawing/2014/main" id="{BB7FB7D8-2255-45F4-BE8B-C0709D96D04A}"/>
              </a:ext>
            </a:extLst>
          </p:cNvPr>
          <p:cNvSpPr>
            <a:spLocks noGrp="1"/>
          </p:cNvSpPr>
          <p:nvPr>
            <p:ph type="sldNum" sz="quarter" idx="4"/>
          </p:nvPr>
        </p:nvSpPr>
        <p:spPr/>
        <p:txBody>
          <a:bodyPr/>
          <a:lstStyle/>
          <a:p>
            <a:fld id="{6D22F896-40B5-4ADD-8801-0D06FADFA095}" type="slidenum">
              <a:rPr lang="en-US" smtClean="0"/>
              <a:pPr/>
              <a:t>8</a:t>
            </a:fld>
            <a:endParaRPr lang="en-US" dirty="0"/>
          </a:p>
        </p:txBody>
      </p:sp>
    </p:spTree>
    <p:extLst>
      <p:ext uri="{BB962C8B-B14F-4D97-AF65-F5344CB8AC3E}">
        <p14:creationId xmlns:p14="http://schemas.microsoft.com/office/powerpoint/2010/main" val="220800046"/>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875A3-AFFD-4BBB-AF0D-8F0DA3560CCA}"/>
              </a:ext>
            </a:extLst>
          </p:cNvPr>
          <p:cNvSpPr>
            <a:spLocks noGrp="1"/>
          </p:cNvSpPr>
          <p:nvPr>
            <p:ph type="title"/>
          </p:nvPr>
        </p:nvSpPr>
        <p:spPr/>
        <p:txBody>
          <a:bodyPr/>
          <a:lstStyle/>
          <a:p>
            <a:r>
              <a:rPr lang="en-US" dirty="0"/>
              <a:t>Use Case – Identifying optimal service parameters for Deterministic Networks</a:t>
            </a:r>
            <a:endParaRPr lang="en-GB" dirty="0"/>
          </a:p>
        </p:txBody>
      </p:sp>
      <p:sp>
        <p:nvSpPr>
          <p:cNvPr id="3" name="Content Placeholder 2">
            <a:extLst>
              <a:ext uri="{FF2B5EF4-FFF2-40B4-BE49-F238E27FC236}">
                <a16:creationId xmlns:a16="http://schemas.microsoft.com/office/drawing/2014/main" id="{86E9C312-B51B-4E90-9C57-648D33ECFAB7}"/>
              </a:ext>
            </a:extLst>
          </p:cNvPr>
          <p:cNvSpPr>
            <a:spLocks noGrp="1"/>
          </p:cNvSpPr>
          <p:nvPr>
            <p:ph sz="half" idx="1"/>
          </p:nvPr>
        </p:nvSpPr>
        <p:spPr>
          <a:xfrm>
            <a:off x="548783" y="1563077"/>
            <a:ext cx="11076268" cy="4828198"/>
          </a:xfrm>
        </p:spPr>
        <p:txBody>
          <a:bodyPr/>
          <a:lstStyle/>
          <a:p>
            <a:pPr algn="just">
              <a:spcBef>
                <a:spcPts val="300"/>
              </a:spcBef>
              <a:spcAft>
                <a:spcPts val="600"/>
              </a:spcAft>
            </a:pPr>
            <a:r>
              <a:rPr lang="en-GB" sz="1800" dirty="0">
                <a:latin typeface="Times New Roman" panose="02020603050405020304" pitchFamily="18" charset="0"/>
                <a:cs typeface="Times New Roman" panose="02020603050405020304" pitchFamily="18" charset="0"/>
              </a:rPr>
              <a:t>An industrial network provider requires to identify the maximum number of Gateway UEs that can sustain TSN synchronisation requirements via a 5GS bridge under a certain RAN load conditions</a:t>
            </a:r>
          </a:p>
          <a:p>
            <a:pPr algn="just">
              <a:spcBef>
                <a:spcPts val="300"/>
              </a:spcBef>
              <a:spcAft>
                <a:spcPts val="600"/>
              </a:spcAft>
            </a:pPr>
            <a:r>
              <a:rPr lang="en-GB" sz="1800" dirty="0">
                <a:latin typeface="Times New Roman" panose="02020603050405020304" pitchFamily="18" charset="0"/>
                <a:cs typeface="Times New Roman" panose="02020603050405020304" pitchFamily="18" charset="0"/>
              </a:rPr>
              <a:t>MNO uses a service to evaluate the </a:t>
            </a:r>
            <a:r>
              <a:rPr lang="en-GB" sz="1800" dirty="0" err="1">
                <a:latin typeface="Times New Roman" panose="02020603050405020304" pitchFamily="18" charset="0"/>
                <a:cs typeface="Times New Roman" panose="02020603050405020304" pitchFamily="18" charset="0"/>
              </a:rPr>
              <a:t>behavior</a:t>
            </a:r>
            <a:r>
              <a:rPr lang="en-GB" sz="1800" dirty="0">
                <a:latin typeface="Times New Roman" panose="02020603050405020304" pitchFamily="18" charset="0"/>
                <a:cs typeface="Times New Roman" panose="02020603050405020304" pitchFamily="18" charset="0"/>
              </a:rPr>
              <a:t> and performance of the 5G network based on the requirements of the industrial network provider</a:t>
            </a:r>
          </a:p>
          <a:p>
            <a:pPr algn="just">
              <a:spcBef>
                <a:spcPts val="300"/>
              </a:spcBef>
              <a:spcAft>
                <a:spcPts val="600"/>
              </a:spcAft>
            </a:pPr>
            <a:r>
              <a:rPr lang="en-GB" sz="1800" dirty="0">
                <a:solidFill>
                  <a:srgbClr val="FF0000"/>
                </a:solidFill>
                <a:latin typeface="Times New Roman" panose="02020603050405020304" pitchFamily="18" charset="0"/>
                <a:cs typeface="Times New Roman" panose="02020603050405020304" pitchFamily="18" charset="0"/>
              </a:rPr>
              <a:t>Outcome: </a:t>
            </a:r>
            <a:r>
              <a:rPr lang="en-GB" sz="1800" dirty="0">
                <a:latin typeface="Times New Roman" panose="02020603050405020304" pitchFamily="18" charset="0"/>
                <a:cs typeface="Times New Roman" panose="02020603050405020304" pitchFamily="18" charset="0"/>
              </a:rPr>
              <a:t>MNO indicates to Service provider the optimal number of gateway UEs that can be supported under specific RAN load conditions</a:t>
            </a:r>
          </a:p>
          <a:p>
            <a:endParaRPr lang="en-GB" dirty="0"/>
          </a:p>
        </p:txBody>
      </p:sp>
      <p:sp>
        <p:nvSpPr>
          <p:cNvPr id="4" name="Slide Number Placeholder 3">
            <a:extLst>
              <a:ext uri="{FF2B5EF4-FFF2-40B4-BE49-F238E27FC236}">
                <a16:creationId xmlns:a16="http://schemas.microsoft.com/office/drawing/2014/main" id="{53A4D0B7-BE26-4BA0-A9B9-3C1421441A72}"/>
              </a:ext>
            </a:extLst>
          </p:cNvPr>
          <p:cNvSpPr>
            <a:spLocks noGrp="1"/>
          </p:cNvSpPr>
          <p:nvPr>
            <p:ph type="sldNum" sz="quarter" idx="4"/>
          </p:nvPr>
        </p:nvSpPr>
        <p:spPr/>
        <p:txBody>
          <a:bodyPr/>
          <a:lstStyle/>
          <a:p>
            <a:fld id="{6D22F896-40B5-4ADD-8801-0D06FADFA095}" type="slidenum">
              <a:rPr lang="en-US" smtClean="0"/>
              <a:pPr/>
              <a:t>9</a:t>
            </a:fld>
            <a:endParaRPr lang="en-US" dirty="0"/>
          </a:p>
        </p:txBody>
      </p:sp>
    </p:spTree>
    <p:extLst>
      <p:ext uri="{BB962C8B-B14F-4D97-AF65-F5344CB8AC3E}">
        <p14:creationId xmlns:p14="http://schemas.microsoft.com/office/powerpoint/2010/main" val="3785256677"/>
      </p:ext>
    </p:extLst>
  </p:cSld>
  <p:clrMapOvr>
    <a:masterClrMapping/>
  </p:clrMapOvr>
  <p:transition spd="med"/>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Lenovo Master">
  <a:themeElements>
    <a:clrScheme name="Lenovo Colors">
      <a:dk1>
        <a:srgbClr val="000000"/>
      </a:dk1>
      <a:lt1>
        <a:sysClr val="window" lastClr="FFFFFF"/>
      </a:lt1>
      <a:dk2>
        <a:srgbClr val="8246AF"/>
      </a:dk2>
      <a:lt2>
        <a:srgbClr val="333F48"/>
      </a:lt2>
      <a:accent1>
        <a:srgbClr val="E1140A"/>
      </a:accent1>
      <a:accent2>
        <a:srgbClr val="FF6A00"/>
      </a:accent2>
      <a:accent3>
        <a:srgbClr val="F04187"/>
      </a:accent3>
      <a:accent4>
        <a:srgbClr val="3E8DDD"/>
      </a:accent4>
      <a:accent5>
        <a:srgbClr val="46C8E1"/>
      </a:accent5>
      <a:accent6>
        <a:srgbClr val="6AC346"/>
      </a:accent6>
      <a:hlink>
        <a:srgbClr val="4AC0E0"/>
      </a:hlink>
      <a:folHlink>
        <a:srgbClr val="4AC0E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latin typeface="Arial" pitchFamily="34" charset="0"/>
            <a:cs typeface="Arial" pitchFamily="34" charset="0"/>
          </a:defRPr>
        </a:defPPr>
      </a:lstStyle>
    </a:txDef>
  </a:objectDefaults>
  <a:extraClrSchemeLst/>
  <a:extLst>
    <a:ext uri="{05A4C25C-085E-4340-85A3-A5531E510DB2}">
      <thm15:themeFamily xmlns:thm15="http://schemas.microsoft.com/office/thememl/2012/main" name="LenovoTemplate-16x9_DCG (2)" id="{17B25BF0-B0D4-48D8-A276-F6E0D52132CA}" vid="{D4AB1331-D756-47AE-8B25-8961225A5AD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1120</TotalTime>
  <Words>1220</Words>
  <Application>Microsoft Office PowerPoint</Application>
  <PresentationFormat>Widescreen</PresentationFormat>
  <Paragraphs>61</Paragraphs>
  <Slides>10</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10</vt:i4>
      </vt:variant>
    </vt:vector>
  </HeadingPairs>
  <TitlesOfParts>
    <vt:vector size="17" baseType="lpstr">
      <vt:lpstr>Arial</vt:lpstr>
      <vt:lpstr>Calibri</vt:lpstr>
      <vt:lpstr>Calibri Light</vt:lpstr>
      <vt:lpstr>Times New Roman</vt:lpstr>
      <vt:lpstr>Wingdings</vt:lpstr>
      <vt:lpstr>Office Theme</vt:lpstr>
      <vt:lpstr>Lenovo Master</vt:lpstr>
      <vt:lpstr>Study on supporting enhanced services configuration in a serving network</vt:lpstr>
      <vt:lpstr>Motivation</vt:lpstr>
      <vt:lpstr>Example Use Cases of dynamic configuration of services</vt:lpstr>
      <vt:lpstr>Objectives</vt:lpstr>
      <vt:lpstr>Potential service requirements</vt:lpstr>
      <vt:lpstr>PowerPoint Presentation</vt:lpstr>
      <vt:lpstr>Use Case  – Identifying optimal service parameters for a Stadium event</vt:lpstr>
      <vt:lpstr>Network slice use case</vt:lpstr>
      <vt:lpstr>Use Case – Identifying optimal service parameters for Deterministic Networks</vt:lpstr>
      <vt:lpstr>Use Case – V2X / UAS service configuration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Use Cases and Requirements for Digital Twins…</dc:title>
  <dc:creator>LNV_MM</dc:creator>
  <cp:lastModifiedBy>Lenovo_DK r01</cp:lastModifiedBy>
  <cp:revision>147</cp:revision>
  <dcterms:created xsi:type="dcterms:W3CDTF">2022-01-07T10:35:34Z</dcterms:created>
  <dcterms:modified xsi:type="dcterms:W3CDTF">2022-02-14T18:32:00Z</dcterms:modified>
</cp:coreProperties>
</file>