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9" d="100"/>
          <a:sy n="89" d="100"/>
        </p:scale>
        <p:origin x="1166" y="12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TACMM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Supporting </a:t>
            </a:r>
            <a:r>
              <a:rPr lang="en-US" dirty="0">
                <a:solidFill>
                  <a:srgbClr val="FF0000"/>
                </a:solidFill>
              </a:rPr>
              <a:t>tactile and multi-modality communication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Xiaonan Shi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 smtClean="0"/>
              <a:t>TACMM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S1-214231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6291263"/>
            <a:ext cx="33358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#96e</a:t>
            </a:r>
          </a:p>
          <a:p>
            <a:r>
              <a:rPr lang="en-GB" sz="1200" b="1" dirty="0"/>
              <a:t>Electronic Meeting, November 08 - 18,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TACMM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on </a:t>
            </a:r>
            <a:r>
              <a:rPr lang="en-GB" altLang="zh-CN" dirty="0"/>
              <a:t>CR Introduction of text for Tactile and multi-modal communication service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N.A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N.A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SA#94 (12/2020</a:t>
            </a:r>
            <a:r>
              <a:rPr lang="en-GB" sz="2000" dirty="0"/>
              <a:t>)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&lt;SA1#95 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</a:t>
            </a:r>
            <a:r>
              <a:rPr lang="en-US" altLang="zh-CN" dirty="0"/>
              <a:t>S1-213261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lvl="1"/>
            <a:r>
              <a:rPr lang="en-US" altLang="zh-CN" sz="2000" dirty="0" smtClean="0"/>
              <a:t>SA1#95e (09/2021): 0</a:t>
            </a:r>
            <a:r>
              <a:rPr lang="en-US" altLang="zh-CN" sz="2000" dirty="0" smtClean="0"/>
              <a:t>%</a:t>
            </a:r>
          </a:p>
          <a:p>
            <a:pPr lvl="1"/>
            <a:r>
              <a:rPr lang="en-US" altLang="zh-CN" sz="2000" dirty="0" smtClean="0"/>
              <a:t>SA1#96e (11/2021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100</a:t>
            </a:r>
            <a:r>
              <a:rPr lang="en-US" altLang="zh-CN" sz="2000" dirty="0"/>
              <a:t>%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310</TotalTime>
  <Words>133</Words>
  <Application>Microsoft Office PowerPoint</Application>
  <PresentationFormat>全屏显示(4:3)</PresentationFormat>
  <Paragraphs>40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TACMM Status Update Supporting tactile and multi-modality communication services</vt:lpstr>
      <vt:lpstr>TACMM Progress</vt:lpstr>
      <vt:lpstr>FS_TACMM Planning</vt:lpstr>
      <vt:lpstr>Work plan between meetings</vt:lpstr>
      <vt:lpstr>FS_TACMM Completion Date</vt:lpstr>
      <vt:lpstr>FS_TACMM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xiaonan</cp:lastModifiedBy>
  <cp:revision>354</cp:revision>
  <cp:lastPrinted>2000-01-14T10:02:55Z</cp:lastPrinted>
  <dcterms:created xsi:type="dcterms:W3CDTF">1999-11-22T09:19:47Z</dcterms:created>
  <dcterms:modified xsi:type="dcterms:W3CDTF">2021-11-19T03:32:16Z</dcterms:modified>
  <cp:category>Presentation</cp:category>
</cp:coreProperties>
</file>