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9" d="100"/>
          <a:sy n="69" d="100"/>
        </p:scale>
        <p:origin x="1296" y="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SEI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altLang="zh-CN" dirty="0" smtClean="0">
                <a:solidFill>
                  <a:srgbClr val="FF0000"/>
                </a:solidFill>
              </a:rPr>
              <a:t>5G </a:t>
            </a:r>
            <a:r>
              <a:rPr lang="en-US" altLang="zh-CN" dirty="0">
                <a:solidFill>
                  <a:srgbClr val="FF0000"/>
                </a:solidFill>
              </a:rPr>
              <a:t>Smart Energy and Infrastructure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Xia Xu</a:t>
            </a:r>
            <a:endParaRPr lang="en-US" dirty="0"/>
          </a:p>
          <a:p>
            <a:r>
              <a:rPr lang="en-US" dirty="0" smtClean="0"/>
              <a:t>China Telecom</a:t>
            </a:r>
            <a:endParaRPr lang="en-US" dirty="0"/>
          </a:p>
          <a:p>
            <a:r>
              <a:rPr lang="en-US" dirty="0" smtClean="0"/>
              <a:t>SEI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</a:t>
            </a:r>
            <a:r>
              <a:rPr lang="en-GB" altLang="zh-CN" b="1" dirty="0" smtClean="0"/>
              <a:t>214227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4853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altLang="zh-CN" sz="1200" b="1" dirty="0"/>
              <a:t>3GPP TSG-SA </a:t>
            </a:r>
            <a:r>
              <a:rPr lang="en-GB" altLang="zh-CN" sz="1200" b="1" dirty="0" smtClean="0"/>
              <a:t>WG1 Meeting #96e</a:t>
            </a:r>
          </a:p>
          <a:p>
            <a:r>
              <a:rPr lang="en-GB" altLang="zh-CN" sz="1200" b="1" dirty="0" smtClean="0"/>
              <a:t>Electronic Meeting, 08-18 Nov 2021</a:t>
            </a:r>
            <a:endParaRPr lang="en-GB" altLang="zh-CN" sz="1200" b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SEI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5248" y="1196752"/>
            <a:ext cx="9073256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</a:t>
            </a:r>
            <a:r>
              <a:rPr lang="en-GB" dirty="0" smtClean="0"/>
              <a:t>meeting</a:t>
            </a:r>
            <a:endParaRPr lang="en-US" dirty="0"/>
          </a:p>
          <a:p>
            <a:pPr lvl="2">
              <a:defRPr/>
            </a:pPr>
            <a:r>
              <a:rPr lang="en-US" dirty="0" smtClean="0"/>
              <a:t>7 </a:t>
            </a:r>
            <a:r>
              <a:rPr lang="en-US" dirty="0" smtClean="0"/>
              <a:t>CRs were agreed.</a:t>
            </a:r>
          </a:p>
          <a:p>
            <a:pPr lvl="3">
              <a:defRPr/>
            </a:pPr>
            <a:r>
              <a:rPr lang="en-US" dirty="0" smtClean="0"/>
              <a:t>3 </a:t>
            </a:r>
            <a:r>
              <a:rPr lang="en-US" dirty="0" smtClean="0"/>
              <a:t>CRs for </a:t>
            </a:r>
            <a:r>
              <a:rPr lang="en-US" dirty="0" smtClean="0"/>
              <a:t>correction and update</a:t>
            </a:r>
          </a:p>
          <a:p>
            <a:pPr lvl="4">
              <a:defRPr/>
            </a:pPr>
            <a:r>
              <a:rPr lang="en-GB" altLang="zh-CN" dirty="0"/>
              <a:t>Correction of reference for clause </a:t>
            </a:r>
            <a:r>
              <a:rPr lang="en-GB" altLang="zh-CN" dirty="0" smtClean="0"/>
              <a:t>5.6.1 TS 22.104</a:t>
            </a:r>
          </a:p>
          <a:p>
            <a:pPr lvl="4">
              <a:defRPr/>
            </a:pPr>
            <a:r>
              <a:rPr lang="en-GB" altLang="zh-CN" dirty="0"/>
              <a:t>Update to Smart Grid Normative </a:t>
            </a:r>
            <a:r>
              <a:rPr lang="en-GB" altLang="zh-CN" dirty="0" smtClean="0"/>
              <a:t>Requirements TS 22.261</a:t>
            </a:r>
          </a:p>
          <a:p>
            <a:pPr lvl="4">
              <a:defRPr/>
            </a:pPr>
            <a:endParaRPr lang="en-US" dirty="0" smtClean="0"/>
          </a:p>
          <a:p>
            <a:pPr lvl="3">
              <a:defRPr/>
            </a:pPr>
            <a:r>
              <a:rPr lang="en-GB" dirty="0" smtClean="0"/>
              <a:t>4 </a:t>
            </a:r>
            <a:r>
              <a:rPr lang="en-GB" dirty="0" smtClean="0"/>
              <a:t>CRs for </a:t>
            </a:r>
            <a:r>
              <a:rPr lang="en-US" smtClean="0"/>
              <a:t>editorial corrections in TR 22.867</a:t>
            </a:r>
            <a:endParaRPr lang="en-US" dirty="0" smtClean="0"/>
          </a:p>
          <a:p>
            <a:pPr>
              <a:defRPr/>
            </a:pPr>
            <a:r>
              <a:rPr lang="en-GB" altLang="zh-CN" dirty="0" smtClean="0"/>
              <a:t>Work/Study </a:t>
            </a:r>
            <a:r>
              <a:rPr lang="en-GB" altLang="zh-CN" dirty="0"/>
              <a:t>Item Completion: </a:t>
            </a:r>
            <a:r>
              <a:rPr lang="en-GB" altLang="zh-CN" dirty="0" smtClean="0"/>
              <a:t>100%</a:t>
            </a:r>
            <a:endParaRPr lang="en-GB" altLang="zh-CN" dirty="0"/>
          </a:p>
          <a:p>
            <a:pPr>
              <a:defRPr/>
            </a:pPr>
            <a:r>
              <a:rPr lang="en-GB" altLang="zh-CN" dirty="0"/>
              <a:t>Controversial issues</a:t>
            </a:r>
          </a:p>
          <a:p>
            <a:pPr lvl="1">
              <a:defRPr/>
            </a:pPr>
            <a:r>
              <a:rPr lang="en-US" altLang="zh-CN" sz="1400" dirty="0" smtClean="0"/>
              <a:t>NONE</a:t>
            </a:r>
            <a:endParaRPr lang="en-GB" altLang="zh-CN" sz="1400" dirty="0"/>
          </a:p>
          <a:p>
            <a:pPr lvl="2">
              <a:defRPr/>
            </a:pPr>
            <a:endParaRPr lang="en-US" altLang="zh-CN" sz="1600" b="1" dirty="0">
              <a:effectLst/>
              <a:latin typeface="Malgun Gothic" panose="020B0503020000020004" pitchFamily="34" charset="-127"/>
              <a:cs typeface="Malgun Gothic" panose="020B0503020000020004" pitchFamily="34" charset="-127"/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341889" cy="782637"/>
          </a:xfrm>
        </p:spPr>
        <p:txBody>
          <a:bodyPr/>
          <a:lstStyle/>
          <a:p>
            <a:r>
              <a:rPr lang="en-US" altLang="zh-CN" dirty="0" smtClean="0"/>
              <a:t>SEI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altLang="zh-CN" sz="2400" dirty="0"/>
              <a:t>Current expected completion dates:</a:t>
            </a:r>
          </a:p>
          <a:p>
            <a:pPr lvl="1">
              <a:defRPr/>
            </a:pPr>
            <a:r>
              <a:rPr lang="en-GB" altLang="zh-CN" sz="2000" dirty="0" smtClean="0"/>
              <a:t>For </a:t>
            </a:r>
            <a:r>
              <a:rPr lang="en-GB" altLang="zh-CN" sz="2000" dirty="0"/>
              <a:t>approval: </a:t>
            </a:r>
            <a:r>
              <a:rPr lang="en-GB" altLang="zh-CN" sz="2000" dirty="0" smtClean="0"/>
              <a:t>SA#94 (12/2021</a:t>
            </a:r>
            <a:r>
              <a:rPr lang="en-GB" altLang="zh-CN" sz="2000" dirty="0"/>
              <a:t>)</a:t>
            </a:r>
          </a:p>
          <a:p>
            <a:pPr>
              <a:defRPr/>
            </a:pPr>
            <a:r>
              <a:rPr lang="en-GB" altLang="zh-CN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SEI</a:t>
            </a:r>
            <a:r>
              <a:rPr lang="en-US" dirty="0" smtClean="0"/>
              <a:t>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SA1#94e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Approved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S1-202276 /SP-200574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altLang="zh-CN" sz="2000" dirty="0" smtClean="0"/>
              <a:t>SA1#94e-bis (07/2021): 0%</a:t>
            </a:r>
          </a:p>
          <a:p>
            <a:pPr lvl="1">
              <a:defRPr/>
            </a:pPr>
            <a:r>
              <a:rPr lang="en-GB" altLang="zh-CN" sz="2000" dirty="0" smtClean="0"/>
              <a:t>SA1#95e (08/2020</a:t>
            </a:r>
            <a:r>
              <a:rPr lang="en-GB" altLang="zh-CN" sz="2000" dirty="0"/>
              <a:t>): </a:t>
            </a:r>
            <a:r>
              <a:rPr lang="en-GB" altLang="zh-CN" sz="2000" dirty="0" smtClean="0"/>
              <a:t>90%</a:t>
            </a:r>
            <a:endParaRPr lang="en-GB" altLang="zh-CN" sz="2000" dirty="0"/>
          </a:p>
          <a:p>
            <a:pPr lvl="1">
              <a:defRPr/>
            </a:pPr>
            <a:endParaRPr lang="en-GB" altLang="zh-CN" sz="2000" dirty="0" smtClean="0"/>
          </a:p>
          <a:p>
            <a:pPr lvl="1">
              <a:defRPr/>
            </a:pPr>
            <a:endParaRPr lang="en-GB" altLang="zh-CN" sz="2000" dirty="0"/>
          </a:p>
          <a:p>
            <a:pPr lvl="1">
              <a:defRPr/>
            </a:pPr>
            <a:endParaRPr lang="en-GB" altLang="zh-CN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842</TotalTime>
  <Words>150</Words>
  <Application>Microsoft Office PowerPoint</Application>
  <PresentationFormat>全屏显示(4:3)</PresentationFormat>
  <Paragraphs>39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Malgun Gothic</vt:lpstr>
      <vt:lpstr>MS Mincho</vt:lpstr>
      <vt:lpstr>Arial</vt:lpstr>
      <vt:lpstr>Bookman Old Style</vt:lpstr>
      <vt:lpstr>Times New Roman</vt:lpstr>
      <vt:lpstr>Blank Presentation</vt:lpstr>
      <vt:lpstr>SEI Status Update 5G Smart Energy and Infrastructure</vt:lpstr>
      <vt:lpstr>SEI Progress</vt:lpstr>
      <vt:lpstr>SEI Completion Date</vt:lpstr>
      <vt:lpstr>SEI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xiaxu-chinatelecom</cp:lastModifiedBy>
  <cp:revision>358</cp:revision>
  <cp:lastPrinted>2000-01-14T10:02:55Z</cp:lastPrinted>
  <dcterms:created xsi:type="dcterms:W3CDTF">1999-11-22T09:19:47Z</dcterms:created>
  <dcterms:modified xsi:type="dcterms:W3CDTF">2021-11-19T07:38:20Z</dcterms:modified>
  <cp:category>Presentation</cp:category>
</cp:coreProperties>
</file>