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2_Electronic_Meeting/Docs/S1-204383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ngppapp/CreateTdoc.aspx?mode=view&amp;contributionUid=SP-20103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FS_eFRMCS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Evolution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900026</a:t>
            </a:r>
            <a:r>
              <a:rPr lang="en-US" dirty="0"/>
              <a:t> FS_eFRMCS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S1-214223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2104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#96-e</a:t>
            </a:r>
          </a:p>
          <a:p>
            <a:r>
              <a:rPr lang="en-GB" sz="1200" b="1" dirty="0"/>
              <a:t>Electronic Meeting, 8-18 November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new UC were introduced (normative work still open, to be drafted in Rel-19)</a:t>
            </a:r>
          </a:p>
          <a:p>
            <a:pPr lvl="1">
              <a:defRPr/>
            </a:pPr>
            <a:r>
              <a:rPr lang="en-GB" dirty="0"/>
              <a:t>2 updated use cases were approved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fr-FR" dirty="0"/>
              <a:t>N/A</a:t>
            </a: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N/A</a:t>
            </a:r>
            <a:endParaRPr lang="en-GB" sz="2800" dirty="0">
              <a:ea typeface="+mn-ea"/>
              <a:cs typeface="+mn-cs"/>
            </a:endParaRP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SA1#92e / SA#90-e</a:t>
            </a:r>
          </a:p>
          <a:p>
            <a:pPr lvl="1">
              <a:defRPr/>
            </a:pPr>
            <a:r>
              <a:rPr lang="en-GB" sz="2000" dirty="0"/>
              <a:t>Agreed SID is in tdoc </a:t>
            </a:r>
            <a:r>
              <a:rPr lang="en-GB" sz="2000" dirty="0">
                <a:hlinkClick r:id="rId3"/>
              </a:rPr>
              <a:t>S1-204383</a:t>
            </a:r>
            <a:r>
              <a:rPr lang="en-GB" sz="2000" dirty="0"/>
              <a:t> / </a:t>
            </a:r>
            <a:r>
              <a:rPr lang="en-GB" sz="2000" dirty="0">
                <a:hlinkClick r:id="rId4"/>
              </a:rPr>
              <a:t>SP-201038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(10-20 Nov 2020): 0%</a:t>
            </a:r>
          </a:p>
          <a:p>
            <a:pPr lvl="1">
              <a:defRPr/>
            </a:pPr>
            <a:r>
              <a:rPr lang="en-GB" sz="2000" dirty="0"/>
              <a:t>SA1#93e (22 Feb-4 Mar 2021): 20%</a:t>
            </a:r>
          </a:p>
          <a:p>
            <a:pPr lvl="1">
              <a:defRPr/>
            </a:pPr>
            <a:r>
              <a:rPr lang="en-GB" sz="2000" dirty="0"/>
              <a:t>SA1#94-e (10-20 May 2021): 20% (SID not addressed)</a:t>
            </a:r>
          </a:p>
          <a:p>
            <a:pPr lvl="1">
              <a:defRPr/>
            </a:pPr>
            <a:r>
              <a:rPr lang="en-GB" sz="2000" dirty="0"/>
              <a:t>SA1#94bis-e (4-12 July 2021): 20% (SID not addressed)</a:t>
            </a:r>
          </a:p>
          <a:p>
            <a:pPr lvl="1">
              <a:defRPr/>
            </a:pPr>
            <a:r>
              <a:rPr lang="en-GB" sz="2000" dirty="0"/>
              <a:t>SA1#95 (</a:t>
            </a:r>
            <a:r>
              <a:rPr lang="en-GB" sz="2000" b="1" dirty="0"/>
              <a:t>23 Aug –2 Sep </a:t>
            </a:r>
            <a:r>
              <a:rPr lang="en-GB" sz="2000" dirty="0"/>
              <a:t>2021): 80%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1383</TotalTime>
  <Words>230</Words>
  <Application>Microsoft Office PowerPoint</Application>
  <PresentationFormat>Affichage à l'écran (4:3)</PresentationFormat>
  <Paragraphs>47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FS_eFRMCS Status Update Study on FRMCS Evolution</vt:lpstr>
      <vt:lpstr>FS_eFRMCS Progress</vt:lpstr>
      <vt:lpstr>FS_eFRMCS Planning</vt:lpstr>
      <vt:lpstr>Work plan between meetings</vt:lpstr>
      <vt:lpstr>FS_eFRMCS Completion Date</vt:lpstr>
      <vt:lpstr>FS_eFRMCS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379</cp:revision>
  <cp:lastPrinted>2000-01-14T10:02:55Z</cp:lastPrinted>
  <dcterms:created xsi:type="dcterms:W3CDTF">1999-11-22T09:19:47Z</dcterms:created>
  <dcterms:modified xsi:type="dcterms:W3CDTF">2021-11-18T13:28:54Z</dcterms:modified>
  <cp:category>Presentation</cp:category>
</cp:coreProperties>
</file>