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24"/>
  </p:notesMasterIdLst>
  <p:handoutMasterIdLst>
    <p:handoutMasterId r:id="rId25"/>
  </p:handoutMasterIdLst>
  <p:sldIdLst>
    <p:sldId id="341" r:id="rId6"/>
    <p:sldId id="372" r:id="rId7"/>
    <p:sldId id="377" r:id="rId8"/>
    <p:sldId id="368" r:id="rId9"/>
    <p:sldId id="378" r:id="rId10"/>
    <p:sldId id="398" r:id="rId11"/>
    <p:sldId id="400" r:id="rId12"/>
    <p:sldId id="379" r:id="rId13"/>
    <p:sldId id="401" r:id="rId14"/>
    <p:sldId id="395" r:id="rId15"/>
    <p:sldId id="385" r:id="rId16"/>
    <p:sldId id="381" r:id="rId17"/>
    <p:sldId id="384" r:id="rId18"/>
    <p:sldId id="383" r:id="rId19"/>
    <p:sldId id="386" r:id="rId20"/>
    <p:sldId id="388" r:id="rId21"/>
    <p:sldId id="390" r:id="rId22"/>
    <p:sldId id="391" r:id="rId23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CCCCFF"/>
    <a:srgbClr val="CCFFCC"/>
    <a:srgbClr val="66FF66"/>
    <a:srgbClr val="EAEAEA"/>
    <a:srgbClr val="FFFFFF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9CFC7B-985C-43B0-B9C0-3A675BEEC523}" v="3" dt="2021-11-02T13:18:28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146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138" y="10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059CFC7B-985C-43B0-B9C0-3A675BEEC523}"/>
    <pc:docChg chg="undo custSel addSld delSld modSld">
      <pc:chgData name="Alain Sultan" userId="2b0808dc-3530-4760-ae57-56aa48186e32" providerId="ADAL" clId="{059CFC7B-985C-43B0-B9C0-3A675BEEC523}" dt="2021-11-03T09:31:28.205" v="18" actId="47"/>
      <pc:docMkLst>
        <pc:docMk/>
      </pc:docMkLst>
      <pc:sldChg chg="add del">
        <pc:chgData name="Alain Sultan" userId="2b0808dc-3530-4760-ae57-56aa48186e32" providerId="ADAL" clId="{059CFC7B-985C-43B0-B9C0-3A675BEEC523}" dt="2021-11-03T09:31:24.953" v="17" actId="47"/>
        <pc:sldMkLst>
          <pc:docMk/>
          <pc:sldMk cId="3970868299" sldId="377"/>
        </pc:sldMkLst>
      </pc:sldChg>
      <pc:sldChg chg="addSp modSp mod">
        <pc:chgData name="Alain Sultan" userId="2b0808dc-3530-4760-ae57-56aa48186e32" providerId="ADAL" clId="{059CFC7B-985C-43B0-B9C0-3A675BEEC523}" dt="2021-11-02T13:18:33.534" v="14" actId="1076"/>
        <pc:sldMkLst>
          <pc:docMk/>
          <pc:sldMk cId="231831223" sldId="385"/>
        </pc:sldMkLst>
        <pc:spChg chg="add mod">
          <ac:chgData name="Alain Sultan" userId="2b0808dc-3530-4760-ae57-56aa48186e32" providerId="ADAL" clId="{059CFC7B-985C-43B0-B9C0-3A675BEEC523}" dt="2021-11-02T13:18:25.112" v="11" actId="1076"/>
          <ac:spMkLst>
            <pc:docMk/>
            <pc:sldMk cId="231831223" sldId="385"/>
            <ac:spMk id="9" creationId="{01A16013-7F01-4BF8-88CC-7C41A931AA07}"/>
          </ac:spMkLst>
        </pc:spChg>
        <pc:spChg chg="add mod">
          <ac:chgData name="Alain Sultan" userId="2b0808dc-3530-4760-ae57-56aa48186e32" providerId="ADAL" clId="{059CFC7B-985C-43B0-B9C0-3A675BEEC523}" dt="2021-11-02T13:18:33.534" v="14" actId="1076"/>
          <ac:spMkLst>
            <pc:docMk/>
            <pc:sldMk cId="231831223" sldId="385"/>
            <ac:spMk id="11" creationId="{F0898C91-5F4B-4ED9-8A55-CE2AE3D83B9D}"/>
          </ac:spMkLst>
        </pc:spChg>
      </pc:sldChg>
      <pc:sldChg chg="del">
        <pc:chgData name="Alain Sultan" userId="2b0808dc-3530-4760-ae57-56aa48186e32" providerId="ADAL" clId="{059CFC7B-985C-43B0-B9C0-3A675BEEC523}" dt="2021-11-02T13:19:28.947" v="15" actId="47"/>
        <pc:sldMkLst>
          <pc:docMk/>
          <pc:sldMk cId="727377689" sldId="387"/>
        </pc:sldMkLst>
      </pc:sldChg>
      <pc:sldChg chg="addSp modSp mod">
        <pc:chgData name="Alain Sultan" userId="2b0808dc-3530-4760-ae57-56aa48186e32" providerId="ADAL" clId="{059CFC7B-985C-43B0-B9C0-3A675BEEC523}" dt="2021-11-02T13:17:47.465" v="8" actId="20577"/>
        <pc:sldMkLst>
          <pc:docMk/>
          <pc:sldMk cId="1243048114" sldId="395"/>
        </pc:sldMkLst>
        <pc:spChg chg="add mod">
          <ac:chgData name="Alain Sultan" userId="2b0808dc-3530-4760-ae57-56aa48186e32" providerId="ADAL" clId="{059CFC7B-985C-43B0-B9C0-3A675BEEC523}" dt="2021-11-02T13:17:47.465" v="8" actId="20577"/>
          <ac:spMkLst>
            <pc:docMk/>
            <pc:sldMk cId="1243048114" sldId="395"/>
            <ac:spMk id="6" creationId="{AD0F5110-39C3-4A72-B4E4-B197C57BE316}"/>
          </ac:spMkLst>
        </pc:spChg>
        <pc:spChg chg="mod">
          <ac:chgData name="Alain Sultan" userId="2b0808dc-3530-4760-ae57-56aa48186e32" providerId="ADAL" clId="{059CFC7B-985C-43B0-B9C0-3A675BEEC523}" dt="2021-11-02T13:17:40.628" v="4" actId="14100"/>
          <ac:spMkLst>
            <pc:docMk/>
            <pc:sldMk cId="1243048114" sldId="395"/>
            <ac:spMk id="10" creationId="{6A71E8ED-FFFF-473B-95CC-3231ACADADA4}"/>
          </ac:spMkLst>
        </pc:spChg>
      </pc:sldChg>
      <pc:sldChg chg="modSp mod">
        <pc:chgData name="Alain Sultan" userId="2b0808dc-3530-4760-ae57-56aa48186e32" providerId="ADAL" clId="{059CFC7B-985C-43B0-B9C0-3A675BEEC523}" dt="2021-11-02T13:17:08.553" v="3" actId="20577"/>
        <pc:sldMkLst>
          <pc:docMk/>
          <pc:sldMk cId="506881132" sldId="400"/>
        </pc:sldMkLst>
        <pc:spChg chg="mod">
          <ac:chgData name="Alain Sultan" userId="2b0808dc-3530-4760-ae57-56aa48186e32" providerId="ADAL" clId="{059CFC7B-985C-43B0-B9C0-3A675BEEC523}" dt="2021-11-02T13:17:08.553" v="3" actId="20577"/>
          <ac:spMkLst>
            <pc:docMk/>
            <pc:sldMk cId="506881132" sldId="400"/>
            <ac:spMk id="12" creationId="{8670E349-C718-4EB5-AFFE-7E71B0185F56}"/>
          </ac:spMkLst>
        </pc:spChg>
      </pc:sldChg>
      <pc:sldChg chg="del">
        <pc:chgData name="Alain Sultan" userId="2b0808dc-3530-4760-ae57-56aa48186e32" providerId="ADAL" clId="{059CFC7B-985C-43B0-B9C0-3A675BEEC523}" dt="2021-11-02T13:17:49.903" v="9" actId="47"/>
        <pc:sldMkLst>
          <pc:docMk/>
          <pc:sldMk cId="1980603290" sldId="402"/>
        </pc:sldMkLst>
      </pc:sldChg>
      <pc:sldChg chg="modSp del mod">
        <pc:chgData name="Alain Sultan" userId="2b0808dc-3530-4760-ae57-56aa48186e32" providerId="ADAL" clId="{059CFC7B-985C-43B0-B9C0-3A675BEEC523}" dt="2021-11-03T09:31:28.205" v="18" actId="47"/>
        <pc:sldMkLst>
          <pc:docMk/>
          <pc:sldMk cId="329285261" sldId="403"/>
        </pc:sldMkLst>
        <pc:spChg chg="mod">
          <ac:chgData name="Alain Sultan" userId="2b0808dc-3530-4760-ae57-56aa48186e32" providerId="ADAL" clId="{059CFC7B-985C-43B0-B9C0-3A675BEEC523}" dt="2021-11-02T13:16:49.786" v="2" actId="6549"/>
          <ac:spMkLst>
            <pc:docMk/>
            <pc:sldMk cId="329285261" sldId="403"/>
            <ac:spMk id="2" creationId="{B761887C-AF5D-4582-B42A-25B3B8E8146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3489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6143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B75BFED-4BBC-440F-BD94-D669B59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76380F-14BE-4882-943C-FA14E956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141D7-4CE1-4478-B1B1-2D8FF260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63" TargetMode="External"/><Relationship Id="rId2" Type="http://schemas.openxmlformats.org/officeDocument/2006/relationships/hyperlink" Target="https://portal.3gpp.org/VotingTool/Vote/DetailList/1062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help.3gpp.org/index.php?title=3GPP_voting_too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551157"/>
            <a:ext cx="7886700" cy="1457221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Voting Tool</a:t>
            </a:r>
            <a:br>
              <a:rPr lang="en-GB" b="1" dirty="0"/>
            </a:br>
            <a:r>
              <a:rPr lang="en-GB" b="1" dirty="0"/>
              <a:t>User guide</a:t>
            </a:r>
            <a:br>
              <a:rPr lang="en-GB" b="1" dirty="0"/>
            </a:br>
            <a:r>
              <a:rPr lang="en-GB" sz="5300" b="1" dirty="0">
                <a:solidFill>
                  <a:schemeClr val="tx1"/>
                </a:solidFill>
              </a:rPr>
              <a:t>Elections during SA WG1#96e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3384" y="4634185"/>
            <a:ext cx="3938588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3GPP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56" y="3787810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SA1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3308807"/>
            <a:ext cx="8577975" cy="3047543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n-GB" sz="2200" dirty="0">
                <a:solidFill>
                  <a:srgbClr val="FF0000"/>
                </a:solidFill>
              </a:rPr>
              <a:t>YOU NEED TO BE CONNECTED TO 3GU TO ACCESS THESE PAGES DIRECTY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SA1 1st Vice chair election: </a:t>
            </a:r>
            <a:r>
              <a:rPr lang="en-GB" sz="2200" dirty="0">
                <a:hlinkClick r:id="rId2"/>
              </a:rPr>
              <a:t>https://portal.3gpp.org/VotingTool/Vote/DetailList/1062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SA1 2nd Vice chair election: </a:t>
            </a:r>
            <a:r>
              <a:rPr lang="en-GB" sz="2200" dirty="0">
                <a:hlinkClick r:id="rId3"/>
              </a:rPr>
              <a:t>https://portal.3gpp.org/VotingTool/Vote/DetailList/1063</a:t>
            </a:r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D0F5110-39C3-4A72-B4E4-B197C57BE316}"/>
              </a:ext>
            </a:extLst>
          </p:cNvPr>
          <p:cNvSpPr txBox="1">
            <a:spLocks/>
          </p:cNvSpPr>
          <p:nvPr/>
        </p:nvSpPr>
        <p:spPr>
          <a:xfrm>
            <a:off x="-197963" y="2021229"/>
            <a:ext cx="9144001" cy="495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800" dirty="0"/>
              <a:t>Or access the direct URL of the election </a:t>
            </a:r>
          </a:p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2430481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499317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</a:t>
            </a:r>
            <a:r>
              <a:rPr lang="en-GB" sz="2100" b="1" dirty="0">
                <a:solidFill>
                  <a:srgbClr val="92D050"/>
                </a:solidFill>
              </a:rPr>
              <a:t>can</a:t>
            </a:r>
            <a:r>
              <a:rPr lang="en-GB" sz="2100" dirty="0"/>
              <a:t> vote: an “Actions” menu will be visible on the election page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71" y="2485999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298095" y="3723303"/>
            <a:ext cx="8499317" cy="7799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</a:t>
            </a:r>
            <a:r>
              <a:rPr lang="en-GB" sz="2100" b="1" dirty="0">
                <a:solidFill>
                  <a:srgbClr val="FF0000"/>
                </a:solidFill>
              </a:rPr>
              <a:t>cannot</a:t>
            </a:r>
            <a:r>
              <a:rPr lang="en-GB" sz="2100" dirty="0"/>
              <a:t> vote : A message will indicate the reasons why you are not eligible to cast a vote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1A16013-7F01-4BF8-88CC-7C41A931AA07}"/>
              </a:ext>
            </a:extLst>
          </p:cNvPr>
          <p:cNvSpPr/>
          <p:nvPr/>
        </p:nvSpPr>
        <p:spPr>
          <a:xfrm>
            <a:off x="7610168" y="2431848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0898C91-5F4B-4ED9-8A55-CE2AE3D83B9D}"/>
              </a:ext>
            </a:extLst>
          </p:cNvPr>
          <p:cNvSpPr/>
          <p:nvPr/>
        </p:nvSpPr>
        <p:spPr>
          <a:xfrm>
            <a:off x="5552285" y="4610078"/>
            <a:ext cx="1179871" cy="13811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4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B37FA76-6375-4DB3-B569-51433AB2C432}"/>
              </a:ext>
            </a:extLst>
          </p:cNvPr>
          <p:cNvSpPr/>
          <p:nvPr/>
        </p:nvSpPr>
        <p:spPr>
          <a:xfrm>
            <a:off x="7541341" y="2702415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041307-3747-4A60-9DD6-7FD63AE0657D}"/>
              </a:ext>
            </a:extLst>
          </p:cNvPr>
          <p:cNvSpPr/>
          <p:nvPr/>
        </p:nvSpPr>
        <p:spPr>
          <a:xfrm>
            <a:off x="7502014" y="4928693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F8D01-703E-4957-8A18-09822E111BE6}"/>
              </a:ext>
            </a:extLst>
          </p:cNvPr>
          <p:cNvCxnSpPr/>
          <p:nvPr/>
        </p:nvCxnSpPr>
        <p:spPr>
          <a:xfrm>
            <a:off x="3942735" y="4149217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290722" y="5932913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1140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A845-66AA-4C13-8A26-A6AFD3A20AF9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13" y="2238579"/>
            <a:ext cx="3836704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4619-307B-471A-A2AF-C557F915C078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14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1956621" y="2399663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633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88871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Voting lists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the Home page</a:t>
            </a:r>
          </a:p>
          <a:p>
            <a:pPr lvl="1"/>
            <a:r>
              <a:rPr lang="en-US" dirty="0"/>
              <a:t>Select the group and the meeting in the left filter</a:t>
            </a:r>
          </a:p>
          <a:p>
            <a:pPr lvl="1"/>
            <a:r>
              <a:rPr lang="en-US" dirty="0"/>
              <a:t>Click “voting right”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6F3BA4-2D78-443D-839C-D857A4361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09" y="3429000"/>
            <a:ext cx="8220382" cy="136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6" y="2337904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4"/>
            <a:ext cx="8174931" cy="4895851"/>
          </a:xfrm>
        </p:spPr>
        <p:txBody>
          <a:bodyPr>
            <a:normAutofit/>
          </a:bodyPr>
          <a:lstStyle/>
          <a:p>
            <a:r>
              <a:rPr lang="en-US" dirty="0"/>
              <a:t>This is a short user guide of the 3GPP voting tool.</a:t>
            </a:r>
          </a:p>
          <a:p>
            <a:endParaRPr lang="en-US" sz="2400" i="1" dirty="0"/>
          </a:p>
          <a:p>
            <a:r>
              <a:rPr lang="en-US" dirty="0"/>
              <a:t>A more detailed guide is available at:</a:t>
            </a:r>
          </a:p>
          <a:p>
            <a:pPr marL="0" indent="0">
              <a:buNone/>
            </a:pPr>
            <a:r>
              <a:rPr lang="en-GB" sz="2400" u="sng" dirty="0">
                <a:hlinkClick r:id="rId2"/>
              </a:rPr>
              <a:t>https://help.3gpp.org/index.php?title=3GPP_voting_tool</a:t>
            </a:r>
            <a:endParaRPr lang="en-US" sz="2000" i="1" dirty="0"/>
          </a:p>
          <a:p>
            <a:endParaRPr lang="en-US" sz="2400" i="1" dirty="0"/>
          </a:p>
          <a:p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9" name="Picture 2" descr="Has the time now come for internet voting? - BBC News">
            <a:extLst>
              <a:ext uri="{FF2B5EF4-FFF2-40B4-BE49-F238E27FC236}">
                <a16:creationId xmlns:a16="http://schemas.microsoft.com/office/drawing/2014/main" id="{E3AAC309-CA42-4193-BE96-A13C935C76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access the Tool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56119" y="3952568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 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fully IE-compatible: Please use a different browser (e.g. Chrome, Firefox, …)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06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42" y="4709980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Home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6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57344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</a:t>
            </a:r>
            <a:r>
              <a:rPr lang="en-GB" sz="2100" b="1" dirty="0">
                <a:solidFill>
                  <a:srgbClr val="FF0000"/>
                </a:solidFill>
              </a:rPr>
              <a:t>all</a:t>
            </a:r>
            <a:r>
              <a:rPr lang="en-GB" sz="2100" dirty="0"/>
              <a:t> open elections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E3FB97-F168-4805-B1FA-2B9A4C31B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916" y="2399071"/>
            <a:ext cx="5194618" cy="385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038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4EEE9D-B690-4A94-B202-4BDD2971D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02" y="1948928"/>
            <a:ext cx="2695884" cy="42540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SA1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2491" y="2664199"/>
            <a:ext cx="4722859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SA1”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3792491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3GPPSA1#96-e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1709123" y="2911770"/>
            <a:ext cx="2083368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3881595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1779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1779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6881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cast a vote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pic>
        <p:nvPicPr>
          <p:cNvPr id="7" name="Picture 10" descr="&lt;p&gt;Voting Ballot illustration&lt;/p&gt;">
            <a:extLst>
              <a:ext uri="{FF2B5EF4-FFF2-40B4-BE49-F238E27FC236}">
                <a16:creationId xmlns:a16="http://schemas.microsoft.com/office/drawing/2014/main" id="{477BBB0B-F924-441B-9E3C-D9865CF64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56" y="3787810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28264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Access to the election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11/3/2021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295641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then displayed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7C84D3-DF9B-4973-A10C-05E988E41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08" y="2601859"/>
            <a:ext cx="8012784" cy="282923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18D16DF-F24A-474D-B12F-16112AD2D228}"/>
              </a:ext>
            </a:extLst>
          </p:cNvPr>
          <p:cNvSpPr/>
          <p:nvPr/>
        </p:nvSpPr>
        <p:spPr>
          <a:xfrm>
            <a:off x="7220932" y="2841523"/>
            <a:ext cx="1206631" cy="8349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481921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metadata/properties"/>
    <ds:schemaRef ds:uri="0f1f7d5e-f954-4a41-9945-5b2d1e5aad39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3be674e1-6108-4eda-9401-db85d0687b6c"/>
  </ds:schemaRefs>
</ds:datastoreItem>
</file>

<file path=customXml/itemProps3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8323</TotalTime>
  <Words>518</Words>
  <Application>Microsoft Office PowerPoint</Application>
  <PresentationFormat>On-screen Show (4:3)</PresentationFormat>
  <Paragraphs>92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3GPP Voting Tool User guide Elections during SA WG1#96e</vt:lpstr>
      <vt:lpstr>Content</vt:lpstr>
      <vt:lpstr>How to access the Tool</vt:lpstr>
      <vt:lpstr>For a better vote experience</vt:lpstr>
      <vt:lpstr>How to Access to the tool ?</vt:lpstr>
      <vt:lpstr>Home page</vt:lpstr>
      <vt:lpstr>To show only SA1 elections </vt:lpstr>
      <vt:lpstr>How to cast a vote ?</vt:lpstr>
      <vt:lpstr>Access to the election page</vt:lpstr>
      <vt:lpstr>Direct Access to SA1 election pages</vt:lpstr>
      <vt:lpstr>How to cast a vote ?</vt:lpstr>
      <vt:lpstr>How to cast a vote ?</vt:lpstr>
      <vt:lpstr>How to cast a vote ?</vt:lpstr>
      <vt:lpstr>How to cast a vote ?</vt:lpstr>
      <vt:lpstr>Voting lists</vt:lpstr>
      <vt:lpstr>Voting list via the voting tool</vt:lpstr>
      <vt:lpstr>Voting list via the voting tool</vt:lpstr>
      <vt:lpstr>Voting list via the voting tool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Alain Sultan</cp:lastModifiedBy>
  <cp:revision>747</cp:revision>
  <dcterms:created xsi:type="dcterms:W3CDTF">2010-02-05T13:52:04Z</dcterms:created>
  <dcterms:modified xsi:type="dcterms:W3CDTF">2021-11-03T09:31:38Z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