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1024" y="5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2130425"/>
            <a:ext cx="8568952" cy="1470025"/>
          </a:xfrm>
        </p:spPr>
        <p:txBody>
          <a:bodyPr/>
          <a:lstStyle/>
          <a:p>
            <a:r>
              <a:rPr lang="en-US" dirty="0" smtClean="0"/>
              <a:t>SCVS – </a:t>
            </a:r>
            <a:r>
              <a:rPr lang="en-US" dirty="0"/>
              <a:t>Status </a:t>
            </a:r>
            <a:r>
              <a:rPr lang="en-US" dirty="0" smtClean="0"/>
              <a:t>Update</a:t>
            </a:r>
            <a:r>
              <a:rPr lang="en-US" dirty="0"/>
              <a:t/>
            </a:r>
            <a:br>
              <a:rPr lang="en-US" dirty="0"/>
            </a:br>
            <a:r>
              <a:rPr lang="en-US" altLang="zh-CN" dirty="0">
                <a:solidFill>
                  <a:srgbClr val="FF0000"/>
                </a:solidFill>
              </a:rPr>
              <a:t>5G system with satellite access to Support Control and/or Video </a:t>
            </a:r>
            <a:r>
              <a:rPr lang="en-US" altLang="zh-CN" dirty="0" smtClean="0">
                <a:solidFill>
                  <a:srgbClr val="FF0000"/>
                </a:solidFill>
              </a:rPr>
              <a:t>Surveillance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3608" y="4293096"/>
            <a:ext cx="6400800" cy="1752600"/>
          </a:xfrm>
        </p:spPr>
        <p:txBody>
          <a:bodyPr/>
          <a:lstStyle/>
          <a:p>
            <a:r>
              <a:rPr lang="en-US" altLang="zh-CN" dirty="0" smtClean="0"/>
              <a:t>Dong Chen</a:t>
            </a:r>
            <a:endParaRPr lang="en-US" altLang="zh-CN" dirty="0" smtClean="0"/>
          </a:p>
          <a:p>
            <a:r>
              <a:rPr lang="en-US" altLang="zh-CN" dirty="0" smtClean="0"/>
              <a:t>Xiaomi</a:t>
            </a:r>
            <a:endParaRPr lang="en-US" dirty="0"/>
          </a:p>
          <a:p>
            <a:r>
              <a:rPr lang="en-US" altLang="zh-CN" dirty="0" smtClean="0"/>
              <a:t>SCVS</a:t>
            </a:r>
            <a:r>
              <a:rPr lang="en-US" dirty="0" smtClean="0"/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S1-21</a:t>
            </a:r>
            <a:r>
              <a:rPr lang="en-US" altLang="zh-CN" b="1" dirty="0" smtClean="0"/>
              <a:t>1359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S1-21xxxx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7418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9</a:t>
            </a:r>
            <a:r>
              <a:rPr lang="en-US" sz="1200" b="1" dirty="0"/>
              <a:t>4</a:t>
            </a:r>
            <a:r>
              <a:rPr lang="en-GB" sz="1200" b="1" dirty="0" smtClean="0"/>
              <a:t>e</a:t>
            </a:r>
            <a:endParaRPr lang="en-GB" sz="1200" b="1" dirty="0"/>
          </a:p>
          <a:p>
            <a:r>
              <a:rPr lang="en-GB" sz="1200" b="1" dirty="0"/>
              <a:t>Electronic Meeting, </a:t>
            </a:r>
            <a:r>
              <a:rPr lang="en-GB" altLang="zh-CN" sz="1200" b="1" dirty="0"/>
              <a:t>10 – 20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SCVS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WID </a:t>
            </a:r>
            <a:r>
              <a:rPr lang="en-GB" dirty="0" smtClean="0"/>
              <a:t>agreed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SCVS</a:t>
            </a:r>
            <a:r>
              <a:rPr lang="en-GB" dirty="0" smtClean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1 CR to </a:t>
            </a:r>
            <a:r>
              <a:rPr lang="en-US" altLang="zh-CN" dirty="0" smtClean="0"/>
              <a:t>SA1#95e</a:t>
            </a:r>
            <a:endParaRPr lang="en-GB" dirty="0" smtClean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SCVS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SA#93 </a:t>
            </a:r>
            <a:r>
              <a:rPr lang="en-GB" sz="2000" dirty="0"/>
              <a:t>(</a:t>
            </a:r>
            <a:r>
              <a:rPr lang="en-GB" sz="2000" dirty="0" smtClean="0"/>
              <a:t>09/2021</a:t>
            </a:r>
            <a:r>
              <a:rPr lang="en-GB" sz="2000" dirty="0"/>
              <a:t>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</a:t>
            </a: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SCVS</a:t>
            </a:r>
            <a:r>
              <a:rPr lang="nl-NL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</a:t>
            </a:r>
            <a:r>
              <a:rPr lang="en-GB" sz="2400" dirty="0" smtClean="0"/>
              <a:t>WID </a:t>
            </a:r>
            <a:r>
              <a:rPr lang="en-GB" sz="2400" dirty="0" smtClean="0"/>
              <a:t>has been approved at SA1#94e 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S1-211371</a:t>
            </a:r>
            <a:endParaRPr lang="en-GB" sz="2000" dirty="0" smtClean="0"/>
          </a:p>
          <a:p>
            <a:pPr lvl="1">
              <a:defRPr/>
            </a:pPr>
            <a:endParaRPr lang="en-GB" sz="2400" dirty="0" smtClean="0"/>
          </a:p>
          <a:p>
            <a:pPr lvl="0"/>
            <a:r>
              <a:rPr lang="en-GB" sz="2400" dirty="0" smtClean="0"/>
              <a:t>History </a:t>
            </a:r>
            <a:r>
              <a:rPr lang="en-GB" sz="2400" dirty="0"/>
              <a:t>of completion </a:t>
            </a:r>
            <a:r>
              <a:rPr lang="en-GB" sz="2400" dirty="0" smtClean="0"/>
              <a:t>rates</a:t>
            </a:r>
          </a:p>
          <a:p>
            <a:pPr lvl="1">
              <a:defRPr/>
            </a:pPr>
            <a:r>
              <a:rPr lang="en-US" sz="2000" dirty="0" smtClean="0"/>
              <a:t>SA1#94e (05/2021): 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477</TotalTime>
  <Words>132</Words>
  <Application>Microsoft Office PowerPoint</Application>
  <PresentationFormat>全屏显示(4:3)</PresentationFormat>
  <Paragraphs>38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Blank Presentation</vt:lpstr>
      <vt:lpstr>SCVS – Status Update 5G system with satellite access to Support Control and/or Video Surveillance</vt:lpstr>
      <vt:lpstr>SCVS Progress</vt:lpstr>
      <vt:lpstr>SCVS Planning</vt:lpstr>
      <vt:lpstr>SCVS Completion Date</vt:lpstr>
      <vt:lpstr>SCVS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Dong CHEN (Xiaomi)</cp:lastModifiedBy>
  <cp:revision>360</cp:revision>
  <cp:lastPrinted>2000-01-14T10:02:55Z</cp:lastPrinted>
  <dcterms:created xsi:type="dcterms:W3CDTF">1999-11-22T09:19:47Z</dcterms:created>
  <dcterms:modified xsi:type="dcterms:W3CDTF">2021-05-21T05:33:56Z</dcterms:modified>
  <cp:category>Presentation</cp:category>
</cp:coreProperties>
</file>