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0" r:id="rId4"/>
    <p:sldId id="267" r:id="rId5"/>
    <p:sldId id="261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84" d="100"/>
          <a:sy n="84" d="100"/>
        </p:scale>
        <p:origin x="1310" y="8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FS_TACMM </a:t>
            </a:r>
            <a:r>
              <a:rPr lang="en-US" dirty="0" smtClean="0"/>
              <a:t>Status </a:t>
            </a:r>
            <a:r>
              <a:rPr lang="en-US" dirty="0"/>
              <a:t>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Study on supporting tactile and multi-modality communication services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Xiaonan Shi</a:t>
            </a:r>
            <a:endParaRPr lang="en-US" dirty="0"/>
          </a:p>
          <a:p>
            <a:r>
              <a:rPr lang="en-US" dirty="0" smtClean="0"/>
              <a:t>China Mobile</a:t>
            </a:r>
            <a:endParaRPr lang="en-US" dirty="0"/>
          </a:p>
          <a:p>
            <a:r>
              <a:rPr lang="en-US" altLang="zh-CN" dirty="0"/>
              <a:t>FS_TACMM </a:t>
            </a:r>
            <a:r>
              <a:rPr lang="en-US" dirty="0" smtClean="0"/>
              <a:t>Rapporteur</a:t>
            </a:r>
            <a:endParaRPr lang="en-US" dirty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S1-21</a:t>
            </a:r>
            <a:r>
              <a:rPr lang="en-US" altLang="zh-CN" b="1" dirty="0" smtClean="0"/>
              <a:t>1345</a:t>
            </a:r>
            <a:endParaRPr lang="en-GB" b="1" dirty="0"/>
          </a:p>
          <a:p>
            <a:pPr eaLnBrk="0" hangingPunct="0"/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0" y="6291263"/>
            <a:ext cx="2874186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</a:t>
            </a:r>
            <a:r>
              <a:rPr lang="en-GB" sz="1200" b="1" dirty="0" smtClean="0"/>
              <a:t>9</a:t>
            </a:r>
            <a:r>
              <a:rPr lang="en-US" sz="1200" b="1" dirty="0"/>
              <a:t>4</a:t>
            </a:r>
            <a:r>
              <a:rPr lang="en-GB" sz="1200" b="1" dirty="0" smtClean="0"/>
              <a:t>e</a:t>
            </a:r>
            <a:endParaRPr lang="en-GB" sz="1200" b="1" dirty="0"/>
          </a:p>
          <a:p>
            <a:r>
              <a:rPr lang="en-GB" sz="1200" b="1" dirty="0"/>
              <a:t>Electronic Meeting, </a:t>
            </a:r>
            <a:r>
              <a:rPr lang="en-GB" altLang="zh-CN" sz="1200" b="1" dirty="0"/>
              <a:t>10 – 20 May 2021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/>
              <a:t>FS_TACMM </a:t>
            </a:r>
            <a:r>
              <a:rPr lang="en-GB" dirty="0" smtClean="0"/>
              <a:t>Progress</a:t>
            </a:r>
            <a:endParaRPr lang="en-GB" dirty="0"/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scope and overview updated</a:t>
            </a:r>
          </a:p>
          <a:p>
            <a:pPr lvl="1">
              <a:defRPr/>
            </a:pPr>
            <a:r>
              <a:rPr lang="en-GB" dirty="0" smtClean="0"/>
              <a:t>1 new use case agreed</a:t>
            </a:r>
          </a:p>
          <a:p>
            <a:pPr lvl="1">
              <a:defRPr/>
            </a:pPr>
            <a:r>
              <a:rPr lang="en-GB" dirty="0" smtClean="0"/>
              <a:t>2 existing use cases updated</a:t>
            </a:r>
            <a:endParaRPr lang="en-GB" dirty="0"/>
          </a:p>
          <a:p>
            <a:pPr marL="45720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/>
              <a:t>Work/Study Item Completion: </a:t>
            </a:r>
            <a:r>
              <a:rPr lang="en-GB" dirty="0" smtClean="0"/>
              <a:t>40%</a:t>
            </a:r>
            <a:endParaRPr lang="en-GB" dirty="0"/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Potential new requirement </a:t>
            </a:r>
            <a:r>
              <a:rPr lang="en-GB" altLang="zh-CN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on synchronization</a:t>
            </a: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/>
              <a:t>FS_TACMM </a:t>
            </a:r>
            <a:r>
              <a:rPr lang="en-GB" dirty="0" smtClean="0"/>
              <a:t>Planning</a:t>
            </a:r>
            <a:endParaRPr lang="en-GB" dirty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40094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Planning </a:t>
            </a:r>
            <a:r>
              <a:rPr lang="en-GB" dirty="0"/>
              <a:t>for subsequent meetings</a:t>
            </a:r>
          </a:p>
          <a:p>
            <a:pPr lvl="1">
              <a:defRPr/>
            </a:pPr>
            <a:r>
              <a:rPr lang="en-GB" altLang="zh-CN" dirty="0"/>
              <a:t>SA1#94e-BIS	(07/2021): </a:t>
            </a:r>
            <a:r>
              <a:rPr lang="en-GB" altLang="zh-CN" dirty="0" smtClean="0"/>
              <a:t>80%</a:t>
            </a:r>
            <a:endParaRPr lang="en-GB" altLang="zh-CN" dirty="0"/>
          </a:p>
          <a:p>
            <a:pPr lvl="2">
              <a:defRPr/>
            </a:pPr>
            <a:r>
              <a:rPr lang="en-GB" altLang="zh-CN" dirty="0"/>
              <a:t>Complete use cases and potential requirements</a:t>
            </a:r>
          </a:p>
          <a:p>
            <a:pPr lvl="2">
              <a:defRPr/>
            </a:pPr>
            <a:r>
              <a:rPr lang="en-GB" altLang="zh-CN" dirty="0"/>
              <a:t>Consolidation and conclusions</a:t>
            </a:r>
          </a:p>
          <a:p>
            <a:pPr lvl="1">
              <a:defRPr/>
            </a:pPr>
            <a:r>
              <a:rPr lang="en-US" altLang="zh-CN" dirty="0" smtClean="0"/>
              <a:t>SA1#95e </a:t>
            </a:r>
            <a:r>
              <a:rPr lang="en-US" altLang="zh-CN" dirty="0"/>
              <a:t>(08/2021): </a:t>
            </a:r>
            <a:r>
              <a:rPr lang="en-US" altLang="zh-CN" dirty="0" smtClean="0"/>
              <a:t>90%</a:t>
            </a:r>
          </a:p>
          <a:p>
            <a:pPr lvl="2">
              <a:defRPr/>
            </a:pPr>
            <a:r>
              <a:rPr lang="en-GB" altLang="zh-CN" dirty="0"/>
              <a:t>Consolidation and conclusions</a:t>
            </a:r>
          </a:p>
          <a:p>
            <a:pPr lvl="1">
              <a:defRPr/>
            </a:pPr>
            <a:r>
              <a:rPr lang="en-US" altLang="zh-CN" dirty="0" smtClean="0"/>
              <a:t>SA1#96e (11/2021</a:t>
            </a:r>
            <a:r>
              <a:rPr lang="en-US" altLang="zh-CN" dirty="0"/>
              <a:t>): 100%</a:t>
            </a:r>
          </a:p>
          <a:p>
            <a:pPr lvl="2"/>
            <a:r>
              <a:rPr lang="en-GB" altLang="zh-CN" dirty="0"/>
              <a:t>Final TR </a:t>
            </a:r>
            <a:r>
              <a:rPr lang="en-GB" altLang="zh-CN" dirty="0" err="1"/>
              <a:t>cleanup</a:t>
            </a:r>
            <a:r>
              <a:rPr lang="en-GB" altLang="zh-CN" dirty="0" smtClean="0"/>
              <a:t>.</a:t>
            </a:r>
            <a:endParaRPr lang="en-GB" altLang="zh-CN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Email </a:t>
            </a:r>
            <a:r>
              <a:rPr lang="en-GB" dirty="0"/>
              <a:t>discussion </a:t>
            </a:r>
            <a:r>
              <a:rPr lang="en-GB" dirty="0" smtClean="0"/>
              <a:t>and pre-</a:t>
            </a:r>
            <a:r>
              <a:rPr lang="en-GB" dirty="0" err="1" smtClean="0"/>
              <a:t>conf</a:t>
            </a:r>
            <a:r>
              <a:rPr lang="en-GB" dirty="0" smtClean="0"/>
              <a:t> call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Potential new use cases</a:t>
            </a:r>
          </a:p>
          <a:p>
            <a:pPr lvl="1">
              <a:defRPr/>
            </a:pPr>
            <a:r>
              <a:rPr lang="en-GB" dirty="0" smtClean="0"/>
              <a:t>Potential new requirements</a:t>
            </a:r>
          </a:p>
          <a:p>
            <a:pPr lvl="1">
              <a:defRPr/>
            </a:pPr>
            <a:r>
              <a:rPr lang="en-GB" dirty="0" smtClean="0"/>
              <a:t>Consolidated </a:t>
            </a:r>
            <a:r>
              <a:rPr lang="en-GB" altLang="zh-CN" dirty="0" smtClean="0"/>
              <a:t>requirements</a:t>
            </a:r>
            <a:endParaRPr lang="en-GB" dirty="0" smtClean="0"/>
          </a:p>
          <a:p>
            <a:pPr lvl="1">
              <a:defRPr/>
            </a:pPr>
            <a:r>
              <a:rPr lang="en-GB" altLang="zh-CN" dirty="0"/>
              <a:t>Before next meeting, probably  </a:t>
            </a:r>
            <a:r>
              <a:rPr lang="en-GB" altLang="zh-CN" dirty="0" smtClean="0"/>
              <a:t>06/2021</a:t>
            </a:r>
            <a:r>
              <a:rPr lang="en-GB" dirty="0" smtClean="0"/>
              <a:t> </a:t>
            </a:r>
            <a:endParaRPr lang="en-GB" dirty="0"/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US" altLang="zh-CN" dirty="0"/>
              <a:t>FS_TACMM </a:t>
            </a:r>
            <a:r>
              <a:rPr lang="en-GB" dirty="0" smtClean="0"/>
              <a:t>Completion </a:t>
            </a:r>
            <a:r>
              <a:rPr lang="en-GB" dirty="0"/>
              <a:t>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sz="2000" dirty="0" smtClean="0"/>
              <a:t>SA#91 </a:t>
            </a:r>
            <a:r>
              <a:rPr lang="en-GB" sz="2000" dirty="0"/>
              <a:t>(09/2020) </a:t>
            </a:r>
          </a:p>
          <a:p>
            <a:pPr lvl="1">
              <a:defRPr/>
            </a:pPr>
            <a:r>
              <a:rPr lang="en-GB" sz="2000" dirty="0"/>
              <a:t>For approval: </a:t>
            </a:r>
            <a:r>
              <a:rPr lang="en-GB" sz="2000" dirty="0" smtClean="0"/>
              <a:t>SA#92 </a:t>
            </a:r>
            <a:r>
              <a:rPr lang="en-GB" sz="2000" dirty="0"/>
              <a:t>(12/2020) </a:t>
            </a:r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Have </a:t>
            </a:r>
            <a:r>
              <a:rPr lang="en-GB" sz="2400" dirty="0">
                <a:solidFill>
                  <a:srgbClr val="FF0000"/>
                </a:solidFill>
              </a:rPr>
              <a:t>these dates been changed at this meeting? </a:t>
            </a:r>
            <a:r>
              <a:rPr lang="en-GB" sz="2400" dirty="0" smtClean="0">
                <a:solidFill>
                  <a:srgbClr val="FF0000"/>
                </a:solidFill>
              </a:rPr>
              <a:t>N</a:t>
            </a:r>
            <a:endParaRPr lang="en-GB" sz="2400" dirty="0">
              <a:solidFill>
                <a:srgbClr val="FF0000"/>
              </a:solidFill>
            </a:endParaRP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/>
              <a:t>FS_TACMM </a:t>
            </a:r>
            <a:r>
              <a:rPr lang="en-GB" dirty="0" smtClean="0"/>
              <a:t>History</a:t>
            </a:r>
            <a:endParaRPr lang="en-GB" dirty="0"/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&lt;agreed/approved/revised&gt; at </a:t>
            </a:r>
            <a:r>
              <a:rPr lang="en-GB" sz="2400" dirty="0" smtClean="0"/>
              <a:t>&lt;SA1#92 / SA#90&gt;</a:t>
            </a:r>
            <a:endParaRPr lang="en-GB" sz="2400" dirty="0"/>
          </a:p>
          <a:p>
            <a:pPr lvl="1">
              <a:defRPr/>
            </a:pPr>
            <a:r>
              <a:rPr lang="en-GB" sz="2000" dirty="0" smtClean="0"/>
              <a:t>Agreed </a:t>
            </a:r>
            <a:r>
              <a:rPr lang="en-GB" sz="2000" dirty="0"/>
              <a:t>WID is in </a:t>
            </a:r>
            <a:r>
              <a:rPr lang="en-GB" sz="2000" dirty="0" err="1"/>
              <a:t>tdoc</a:t>
            </a:r>
            <a:r>
              <a:rPr lang="en-GB" sz="2000" dirty="0"/>
              <a:t> </a:t>
            </a:r>
            <a:r>
              <a:rPr lang="en-GB" sz="2000" dirty="0" smtClean="0"/>
              <a:t>&lt;</a:t>
            </a:r>
            <a:r>
              <a:rPr lang="en-GB" altLang="zh-CN" dirty="0"/>
              <a:t> S1-204384</a:t>
            </a:r>
            <a:r>
              <a:rPr lang="en-GB" sz="2000" dirty="0" smtClean="0"/>
              <a:t> </a:t>
            </a:r>
            <a:r>
              <a:rPr lang="en-GB" sz="2000" dirty="0"/>
              <a:t>/ </a:t>
            </a:r>
            <a:r>
              <a:rPr lang="en-GB" altLang="zh-CN" dirty="0"/>
              <a:t>SP-201039 </a:t>
            </a:r>
            <a:r>
              <a:rPr lang="en-GB" sz="2000" dirty="0" smtClean="0"/>
              <a:t>&gt;</a:t>
            </a:r>
            <a:endParaRPr lang="en-GB" sz="2000" dirty="0"/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</a:t>
            </a:r>
            <a:r>
              <a:rPr lang="en-GB" sz="2400" dirty="0" smtClean="0"/>
              <a:t>rates</a:t>
            </a:r>
          </a:p>
          <a:p>
            <a:pPr lvl="1"/>
            <a:r>
              <a:rPr lang="en-US" altLang="zh-CN" sz="2000" dirty="0" smtClean="0"/>
              <a:t>SA1#93e </a:t>
            </a:r>
            <a:r>
              <a:rPr lang="en-US" altLang="zh-CN" sz="2000" dirty="0"/>
              <a:t>(</a:t>
            </a:r>
            <a:r>
              <a:rPr lang="en-US" altLang="zh-CN" sz="2000" dirty="0" smtClean="0"/>
              <a:t>02/2021</a:t>
            </a:r>
            <a:r>
              <a:rPr lang="en-US" altLang="zh-CN" sz="2000" dirty="0"/>
              <a:t>): </a:t>
            </a:r>
            <a:r>
              <a:rPr lang="en-US" altLang="zh-CN" sz="2000" dirty="0" smtClean="0"/>
              <a:t>30</a:t>
            </a:r>
            <a:r>
              <a:rPr lang="en-US" altLang="zh-CN" sz="2000" dirty="0"/>
              <a:t>%</a:t>
            </a:r>
          </a:p>
          <a:p>
            <a:pPr lvl="0"/>
            <a:endParaRPr lang="en-GB" sz="2400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271</TotalTime>
  <Words>172</Words>
  <Application>Microsoft Office PowerPoint</Application>
  <PresentationFormat>全屏显示(4:3)</PresentationFormat>
  <Paragraphs>54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1" baseType="lpstr">
      <vt:lpstr>宋体</vt:lpstr>
      <vt:lpstr>Arial</vt:lpstr>
      <vt:lpstr>Bookman Old Style</vt:lpstr>
      <vt:lpstr>Times New Roman</vt:lpstr>
      <vt:lpstr>Blank Presentation</vt:lpstr>
      <vt:lpstr>FS_TACMM Status Update Study on supporting tactile and multi-modality communication services</vt:lpstr>
      <vt:lpstr>FS_TACMM Progress</vt:lpstr>
      <vt:lpstr>FS_TACMM Planning</vt:lpstr>
      <vt:lpstr>Work plan between meetings</vt:lpstr>
      <vt:lpstr>FS_TACMM Completion Date</vt:lpstr>
      <vt:lpstr>FS_TACMM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xiaonan11</cp:lastModifiedBy>
  <cp:revision>349</cp:revision>
  <cp:lastPrinted>2000-01-14T10:02:55Z</cp:lastPrinted>
  <dcterms:created xsi:type="dcterms:W3CDTF">1999-11-22T09:19:47Z</dcterms:created>
  <dcterms:modified xsi:type="dcterms:W3CDTF">2021-05-28T08:20:57Z</dcterms:modified>
  <cp:category>Presentation</cp:category>
</cp:coreProperties>
</file>