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142" d="100"/>
          <a:sy n="142" d="100"/>
        </p:scale>
        <p:origin x="1256" y="1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FS_PALS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S1-211342</a:t>
            </a:r>
            <a:br>
              <a:rPr lang="en-GB" b="1" dirty="0"/>
            </a:b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39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#94e</a:t>
            </a:r>
          </a:p>
          <a:p>
            <a:r>
              <a:rPr lang="en-GB" sz="1200" b="1" dirty="0"/>
              <a:t>Electronic Meeting, 10-20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TR terminology, use cases, CRs</a:t>
            </a:r>
          </a:p>
          <a:p>
            <a:pPr lvl="1">
              <a:defRPr/>
            </a:pPr>
            <a:r>
              <a:rPr lang="en-GB" dirty="0"/>
              <a:t>Agreed initial consolidation of potential requirements and conclusions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93.3%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SA1#95e (August 2021): 100%</a:t>
            </a:r>
          </a:p>
          <a:p>
            <a:pPr lvl="2">
              <a:defRPr/>
            </a:pPr>
            <a:r>
              <a:rPr lang="en-GB" dirty="0"/>
              <a:t>Complete FFS parts of consolidation</a:t>
            </a:r>
          </a:p>
          <a:p>
            <a:pPr lvl="2">
              <a:defRPr/>
            </a:pPr>
            <a:r>
              <a:rPr lang="en-GB" dirty="0"/>
              <a:t>No new use cases expected.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 about planned inputs, FFS items in consolidation, etc.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SA#89e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 (Nov 2020): 35%</a:t>
            </a:r>
          </a:p>
          <a:p>
            <a:pPr lvl="1">
              <a:defRPr/>
            </a:pPr>
            <a:r>
              <a:rPr lang="en-GB" sz="2000" dirty="0"/>
              <a:t>SA1#93 (Feb-Mar 2021): 77%</a:t>
            </a:r>
          </a:p>
          <a:p>
            <a:pPr lvl="1">
              <a:defRPr/>
            </a:pPr>
            <a:r>
              <a:rPr lang="en-GB" sz="2000" dirty="0"/>
              <a:t>SA1#94e (May 2021): 93.3%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314</TotalTime>
  <Words>250</Words>
  <Application>Microsoft Macintosh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FS_PALS Status Update Study on 5G Networks Providing Access  to Localized Services </vt:lpstr>
      <vt:lpstr>FS_PALS Progress</vt:lpstr>
      <vt:lpstr>FS_PALS Planning</vt:lpstr>
      <vt:lpstr>Work plan between meetings</vt:lpstr>
      <vt:lpstr>FS_PALS Completion Date</vt:lpstr>
      <vt:lpstr>FS_PALS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350</cp:revision>
  <cp:lastPrinted>2000-01-14T10:02:55Z</cp:lastPrinted>
  <dcterms:created xsi:type="dcterms:W3CDTF">1999-11-22T09:19:47Z</dcterms:created>
  <dcterms:modified xsi:type="dcterms:W3CDTF">2021-05-20T18:44:14Z</dcterms:modified>
  <cp:category>Presentation</cp:category>
</cp:coreProperties>
</file>