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FS_Resident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of Enhancements for Residential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 err="1"/>
              <a:t>FS_Resident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S1-211340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#94e</a:t>
            </a:r>
          </a:p>
          <a:p>
            <a:r>
              <a:rPr lang="en-GB" sz="1200" b="1" dirty="0"/>
              <a:t>Electronic Meeting, </a:t>
            </a:r>
            <a:r>
              <a:rPr lang="en-US" sz="1200" b="1" dirty="0"/>
              <a:t>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General clean up of existing text</a:t>
            </a:r>
          </a:p>
          <a:p>
            <a:pPr lvl="1">
              <a:defRPr/>
            </a:pPr>
            <a:r>
              <a:rPr lang="en-GB" sz="2000" dirty="0"/>
              <a:t>Architecture description</a:t>
            </a:r>
          </a:p>
          <a:p>
            <a:pPr lvl="1">
              <a:defRPr/>
            </a:pPr>
            <a:r>
              <a:rPr lang="en-GB" sz="2000" dirty="0"/>
              <a:t>Requirement on regulatory aspects</a:t>
            </a:r>
          </a:p>
          <a:p>
            <a:pPr lvl="1">
              <a:defRPr/>
            </a:pPr>
            <a:r>
              <a:rPr lang="en-GB" sz="2000" dirty="0"/>
              <a:t>10 updates of existing use cases</a:t>
            </a:r>
          </a:p>
          <a:p>
            <a:pPr lvl="1">
              <a:defRPr/>
            </a:pPr>
            <a:r>
              <a:rPr lang="en-GB" sz="2000" dirty="0"/>
              <a:t>4 new use cases</a:t>
            </a:r>
          </a:p>
          <a:p>
            <a:pPr lvl="1">
              <a:defRPr/>
            </a:pPr>
            <a:r>
              <a:rPr lang="en-GB" sz="2000" dirty="0"/>
              <a:t>Framework for consolidation and one consolidated req.</a:t>
            </a:r>
          </a:p>
          <a:p>
            <a:pPr lvl="1">
              <a:defRPr/>
            </a:pPr>
            <a:r>
              <a:rPr lang="en-GB" sz="2000" dirty="0"/>
              <a:t>Conclusion section</a:t>
            </a:r>
          </a:p>
          <a:p>
            <a:pPr>
              <a:defRPr/>
            </a:pPr>
            <a:r>
              <a:rPr lang="en-GB" sz="2400" dirty="0"/>
              <a:t>Work/Study Item Completion: 85%</a:t>
            </a:r>
          </a:p>
          <a:p>
            <a:pPr lvl="1">
              <a:defRPr/>
            </a:pPr>
            <a:r>
              <a:rPr lang="en-GB" sz="2000" dirty="0"/>
              <a:t>Even though completion is &gt;80%, we do not send TR for approval to avoid CR process next meeting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SA1#91e (Aug 2020): 30%</a:t>
            </a:r>
          </a:p>
          <a:p>
            <a:pPr lvl="2">
              <a:defRPr/>
            </a:pPr>
            <a:r>
              <a:rPr lang="en-GB" dirty="0"/>
              <a:t>Outline, Scope, Use cases with potential requirements</a:t>
            </a:r>
          </a:p>
          <a:p>
            <a:pPr lvl="1">
              <a:defRPr/>
            </a:pPr>
            <a:r>
              <a:rPr lang="en-GB" dirty="0"/>
              <a:t>SA1#92e (Nov 2020): 50%</a:t>
            </a:r>
          </a:p>
          <a:p>
            <a:pPr lvl="2">
              <a:defRPr/>
            </a:pPr>
            <a:r>
              <a:rPr lang="en-GB" dirty="0"/>
              <a:t>(Updates of) use cases with potential requirements</a:t>
            </a:r>
          </a:p>
          <a:p>
            <a:pPr lvl="1">
              <a:defRPr/>
            </a:pPr>
            <a:r>
              <a:rPr lang="en-GB" dirty="0"/>
              <a:t>SA1#93e (Mar 2021): 75%</a:t>
            </a:r>
          </a:p>
          <a:p>
            <a:pPr lvl="2">
              <a:defRPr/>
            </a:pPr>
            <a:r>
              <a:rPr lang="en-GB" dirty="0"/>
              <a:t>Clean up of terminology, new and updates of use cases, clean up of editor notes, discuss normative WID</a:t>
            </a:r>
          </a:p>
          <a:p>
            <a:pPr lvl="1">
              <a:defRPr/>
            </a:pPr>
            <a:r>
              <a:rPr lang="en-GB" dirty="0"/>
              <a:t>SA1#94e (Jun 2021): 85%</a:t>
            </a:r>
          </a:p>
          <a:p>
            <a:pPr lvl="2">
              <a:defRPr/>
            </a:pPr>
            <a:r>
              <a:rPr lang="en-GB" dirty="0"/>
              <a:t>Identification / credentials of PRAS, Starting consolidation process, Conclusions, Adding figures</a:t>
            </a:r>
          </a:p>
          <a:p>
            <a:pPr lvl="1">
              <a:defRPr/>
            </a:pPr>
            <a:r>
              <a:rPr lang="en-GB" dirty="0"/>
              <a:t>SA1#94ah (Jul 2021) or ad-hoc: 100%</a:t>
            </a:r>
          </a:p>
          <a:p>
            <a:pPr lvl="2">
              <a:defRPr/>
            </a:pPr>
            <a:r>
              <a:rPr lang="en-GB" dirty="0"/>
              <a:t>Consolidation of requirements and clean-up of use cases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Phone conference</a:t>
            </a:r>
          </a:p>
          <a:p>
            <a:pPr lvl="1">
              <a:defRPr/>
            </a:pPr>
            <a:r>
              <a:rPr lang="en-GB" dirty="0"/>
              <a:t>At least conference call on the consolidation will be organised</a:t>
            </a:r>
          </a:p>
          <a:p>
            <a:pPr lvl="1">
              <a:defRPr/>
            </a:pPr>
            <a:r>
              <a:rPr lang="en-GB" dirty="0"/>
              <a:t>Probably followed by a conference call on how to structure the normative text (addressing also the relation with PIN)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 err="1"/>
              <a:t>FS_Resident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SA1#88e 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SP-200576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 (05/2020): 0%</a:t>
            </a:r>
          </a:p>
          <a:p>
            <a:pPr lvl="1">
              <a:defRPr/>
            </a:pPr>
            <a:r>
              <a:rPr lang="en-GB" sz="2000" dirty="0"/>
              <a:t>SA1#91e (08/2020): 30%</a:t>
            </a:r>
          </a:p>
          <a:p>
            <a:pPr lvl="1">
              <a:defRPr/>
            </a:pPr>
            <a:r>
              <a:rPr lang="en-GB" sz="2000" dirty="0"/>
              <a:t>SA1#92e (11/2020): 50%</a:t>
            </a:r>
          </a:p>
          <a:p>
            <a:pPr lvl="1">
              <a:defRPr/>
            </a:pPr>
            <a:r>
              <a:rPr lang="en-GB" sz="2000" dirty="0"/>
              <a:t>SA1#93e (03/2021): 75%</a:t>
            </a:r>
          </a:p>
          <a:p>
            <a:pPr lvl="1">
              <a:defRPr/>
            </a:pPr>
            <a:r>
              <a:rPr lang="en-GB" sz="2000" dirty="0"/>
              <a:t>SA1#94e (05/2021): 85%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3299</TotalTime>
  <Words>382</Words>
  <Application>Microsoft Office PowerPoint</Application>
  <PresentationFormat>On-screen Show (4:3)</PresentationFormat>
  <Paragraphs>67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FS_Resident Status Update Study of Enhancements for Residential 5G</vt:lpstr>
      <vt:lpstr>FS_Resident Progress</vt:lpstr>
      <vt:lpstr>FS_Resident Planning</vt:lpstr>
      <vt:lpstr>Work plan between meetings</vt:lpstr>
      <vt:lpstr>FS_Resident Completion Date</vt:lpstr>
      <vt:lpstr>FS_Resident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359</cp:revision>
  <cp:lastPrinted>2000-01-14T10:02:55Z</cp:lastPrinted>
  <dcterms:created xsi:type="dcterms:W3CDTF">1999-11-22T09:19:47Z</dcterms:created>
  <dcterms:modified xsi:type="dcterms:W3CDTF">2021-05-21T13:09:28Z</dcterms:modified>
  <cp:category>Presentation</cp:category>
</cp:coreProperties>
</file>