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01" autoAdjust="0"/>
  </p:normalViewPr>
  <p:slideViewPr>
    <p:cSldViewPr>
      <p:cViewPr varScale="1">
        <p:scale>
          <a:sx n="127" d="100"/>
          <a:sy n="127" d="100"/>
        </p:scale>
        <p:origin x="456" y="12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</a:t>
            </a:r>
            <a:r>
              <a:rPr lang="en-US" dirty="0" err="1"/>
              <a:t>FS_Ranging</a:t>
            </a:r>
            <a:r>
              <a:rPr lang="en-US" dirty="0"/>
              <a:t>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&lt;Study on Ranging-based Services&gt;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&lt;Xiaowei jiang&gt;</a:t>
            </a:r>
          </a:p>
          <a:p>
            <a:r>
              <a:rPr lang="en-US" dirty="0"/>
              <a:t>&lt;Xiaomi&gt;</a:t>
            </a:r>
          </a:p>
          <a:p>
            <a:r>
              <a:rPr lang="en-US" dirty="0"/>
              <a:t>&lt;</a:t>
            </a:r>
            <a:r>
              <a:rPr lang="en-US" dirty="0" err="1"/>
              <a:t>FS_R</a:t>
            </a:r>
            <a:r>
              <a:rPr lang="en-US" altLang="zh-CN" dirty="0" err="1"/>
              <a:t>anging</a:t>
            </a:r>
            <a:r>
              <a:rPr lang="en-US" dirty="0"/>
              <a:t>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S1-211339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563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#94e</a:t>
            </a:r>
          </a:p>
          <a:p>
            <a:r>
              <a:rPr lang="en-GB" sz="1200" b="1" dirty="0"/>
              <a:t>Electronic Meeting, 10 May - 20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1600" dirty="0"/>
              <a:t>Progress made at this meeting</a:t>
            </a:r>
          </a:p>
          <a:p>
            <a:pPr lvl="1">
              <a:defRPr/>
            </a:pPr>
            <a:r>
              <a:rPr lang="en-US" altLang="zh-CN" sz="1600" dirty="0"/>
              <a:t>Use case update</a:t>
            </a:r>
          </a:p>
          <a:p>
            <a:pPr lvl="1">
              <a:defRPr/>
            </a:pPr>
            <a:r>
              <a:rPr lang="en-US" altLang="zh-CN" sz="1600" dirty="0"/>
              <a:t>KPI table updates</a:t>
            </a:r>
          </a:p>
          <a:p>
            <a:pPr lvl="1">
              <a:defRPr/>
            </a:pPr>
            <a:r>
              <a:rPr lang="en-GB" altLang="zh-CN" sz="1600" dirty="0"/>
              <a:t>Add consolidated requirements based on new requirements from </a:t>
            </a:r>
            <a:r>
              <a:rPr lang="en-US" altLang="zh-CN" sz="1600" dirty="0"/>
              <a:t>last meeting</a:t>
            </a:r>
            <a:endParaRPr lang="en-GB" altLang="zh-CN" sz="1600" dirty="0"/>
          </a:p>
          <a:p>
            <a:pPr>
              <a:defRPr/>
            </a:pPr>
            <a:r>
              <a:rPr lang="en-GB" altLang="zh-CN" sz="1600" dirty="0"/>
              <a:t>Work/Study Item Completion: </a:t>
            </a:r>
            <a:r>
              <a:rPr lang="en-US" altLang="zh-CN" sz="1600" dirty="0"/>
              <a:t>100</a:t>
            </a:r>
            <a:r>
              <a:rPr lang="en-GB" altLang="zh-CN" sz="1600" dirty="0"/>
              <a:t>%</a:t>
            </a:r>
          </a:p>
          <a:p>
            <a:pPr>
              <a:defRPr/>
            </a:pPr>
            <a:r>
              <a:rPr lang="en-GB" altLang="zh-CN" sz="1600" dirty="0"/>
              <a:t>Controversial issues</a:t>
            </a:r>
          </a:p>
          <a:p>
            <a:pPr lvl="1">
              <a:defRPr/>
            </a:pPr>
            <a:r>
              <a:rPr lang="en-GB" altLang="zh-CN" sz="16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US" dirty="0"/>
              <a:t>None</a:t>
            </a:r>
            <a:endParaRPr lang="en-GB" dirty="0"/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None</a:t>
            </a:r>
            <a:endParaRPr lang="en-GB" altLang="zh-CN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FS</a:t>
            </a:r>
            <a:r>
              <a:rPr lang="en-US" altLang="zh-CN" dirty="0"/>
              <a:t>_Ranging</a:t>
            </a:r>
            <a:r>
              <a:rPr lang="en-GB" dirty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SA#92 (June. 2021)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&lt;y&gt;</a:t>
            </a:r>
          </a:p>
          <a:p>
            <a:pPr lvl="1">
              <a:defRPr/>
            </a:pPr>
            <a:r>
              <a:rPr lang="en-GB" altLang="zh-CN" sz="2000" dirty="0"/>
              <a:t>If yes, previous target completion dates:</a:t>
            </a:r>
          </a:p>
          <a:p>
            <a:pPr lvl="2">
              <a:defRPr/>
            </a:pPr>
            <a:r>
              <a:rPr lang="en-GB" altLang="zh-CN" sz="1600" dirty="0"/>
              <a:t>For information: 12/2020 SA#90 </a:t>
            </a:r>
          </a:p>
          <a:p>
            <a:pPr lvl="2">
              <a:defRPr/>
            </a:pPr>
            <a:r>
              <a:rPr lang="en-GB" altLang="zh-CN" sz="1600"/>
              <a:t>For approval: 03/2021 SA#91 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&lt;SA1#90e/ SA#88e&gt;</a:t>
            </a:r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&lt;S1-202304 / SP-200575&gt;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SA1#91e(2020‑08‑24): &lt;</a:t>
            </a:r>
            <a:r>
              <a:rPr lang="en-US" altLang="zh-CN" sz="2000" dirty="0"/>
              <a:t>4</a:t>
            </a:r>
            <a:r>
              <a:rPr lang="en-GB" sz="2000" dirty="0"/>
              <a:t>0%&gt;</a:t>
            </a:r>
          </a:p>
          <a:p>
            <a:pPr lvl="1">
              <a:defRPr/>
            </a:pPr>
            <a:r>
              <a:rPr lang="en-GB" sz="2000" dirty="0"/>
              <a:t>SA1#92e(2020‑11‑10): &lt;80%&gt;</a:t>
            </a:r>
          </a:p>
          <a:p>
            <a:pPr lvl="1">
              <a:defRPr/>
            </a:pPr>
            <a:r>
              <a:rPr lang="en-GB" sz="2000" dirty="0"/>
              <a:t>SA1#93e(2021-02-22):&lt;85%&gt;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815</TotalTime>
  <Words>334</Words>
  <Application>Microsoft Office PowerPoint</Application>
  <PresentationFormat>全屏显示(4:3)</PresentationFormat>
  <Paragraphs>55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&lt;FS_Ranging&gt; Status Update &lt;Study on Ranging-based Services&gt;</vt:lpstr>
      <vt:lpstr>&lt;FS_Ranging&gt; Progress</vt:lpstr>
      <vt:lpstr>&lt; FS_Ranging&gt; Planning</vt:lpstr>
      <vt:lpstr>Work plan between meetings</vt:lpstr>
      <vt:lpstr>&lt;FS_Ranging&gt; Completion Date</vt:lpstr>
      <vt:lpstr>&lt; FS_Ranging&gt;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xiaomi</cp:lastModifiedBy>
  <cp:revision>368</cp:revision>
  <cp:lastPrinted>2000-01-14T10:02:55Z</cp:lastPrinted>
  <dcterms:created xsi:type="dcterms:W3CDTF">1999-11-22T09:19:47Z</dcterms:created>
  <dcterms:modified xsi:type="dcterms:W3CDTF">2021-05-21T04:46:46Z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a0b2a8ec5fa54c01b029a92495450184">
    <vt:lpwstr>CWMWBO+SbjsOlQVMlcGInTT2U/H6AuG7PyAnyMJqSRyYcIFT23lqaIq9cd35Gjx5TKhqf3Mw8Z+yOXWOb6fvp+wIQ==</vt:lpwstr>
  </property>
</Properties>
</file>