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54" d="100"/>
          <a:sy n="54" d="100"/>
        </p:scale>
        <p:origin x="528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vell, Betsy (Nokia - US/Naperville)" userId="3b5b6b30-fb95-4bee-92f8-707cb157b53d" providerId="ADAL" clId="{A07B6A87-B1E9-43D3-A05F-825A7EDF4CAE}"/>
    <pc:docChg chg="custSel modSld">
      <pc:chgData name="Covell, Betsy (Nokia - US/Naperville)" userId="3b5b6b30-fb95-4bee-92f8-707cb157b53d" providerId="ADAL" clId="{A07B6A87-B1E9-43D3-A05F-825A7EDF4CAE}" dt="2021-05-20T20:25:55.689" v="5" actId="20577"/>
      <pc:docMkLst>
        <pc:docMk/>
      </pc:docMkLst>
      <pc:sldChg chg="modSp mod">
        <pc:chgData name="Covell, Betsy (Nokia - US/Naperville)" userId="3b5b6b30-fb95-4bee-92f8-707cb157b53d" providerId="ADAL" clId="{A07B6A87-B1E9-43D3-A05F-825A7EDF4CAE}" dt="2021-05-20T20:25:55.689" v="5" actId="20577"/>
        <pc:sldMkLst>
          <pc:docMk/>
          <pc:sldMk cId="0" sldId="257"/>
        </pc:sldMkLst>
        <pc:spChg chg="mod">
          <ac:chgData name="Covell, Betsy (Nokia - US/Naperville)" userId="3b5b6b30-fb95-4bee-92f8-707cb157b53d" providerId="ADAL" clId="{A07B6A87-B1E9-43D3-A05F-825A7EDF4CAE}" dt="2021-05-20T20:25:55.689" v="5" actId="20577"/>
          <ac:spMkLst>
            <pc:docMk/>
            <pc:sldMk cId="0" sldId="257"/>
            <ac:spMk id="410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S1-211337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S1-211xxx)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Clarifications on holdover</a:t>
            </a:r>
          </a:p>
          <a:p>
            <a:pPr lvl="1">
              <a:defRPr/>
            </a:pPr>
            <a:r>
              <a:rPr lang="en-GB" dirty="0" err="1"/>
              <a:t>Cleanup</a:t>
            </a:r>
            <a:r>
              <a:rPr lang="en-GB" dirty="0"/>
              <a:t> on inclusive language</a:t>
            </a:r>
          </a:p>
          <a:p>
            <a:pPr>
              <a:defRPr/>
            </a:pPr>
            <a:r>
              <a:rPr lang="en-GB" dirty="0"/>
              <a:t>Work/Study Item Completion</a:t>
            </a:r>
            <a:r>
              <a:rPr lang="en-GB"/>
              <a:t>: 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SA#91e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 94e / SA1#93e / SA1#92e / SA#90e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(05/2020): 0%</a:t>
            </a:r>
          </a:p>
          <a:p>
            <a:pPr lvl="1">
              <a:defRPr/>
            </a:pPr>
            <a:r>
              <a:rPr lang="en-GB" sz="2000" dirty="0"/>
              <a:t>SA1#91e (08/2020): 10%</a:t>
            </a:r>
          </a:p>
          <a:p>
            <a:pPr lvl="1">
              <a:defRPr/>
            </a:pPr>
            <a:r>
              <a:rPr lang="en-GB" sz="2000" dirty="0"/>
              <a:t>SA1#92e (11/2020): 75%</a:t>
            </a:r>
          </a:p>
          <a:p>
            <a:pPr lvl="1">
              <a:defRPr/>
            </a:pPr>
            <a:r>
              <a:rPr lang="en-GB" sz="2000" dirty="0"/>
              <a:t>SA1#93e (3/2021): 95%</a:t>
            </a:r>
          </a:p>
          <a:p>
            <a:pPr lvl="1">
              <a:defRPr/>
            </a:pPr>
            <a:r>
              <a:rPr lang="en-GB" sz="2000" dirty="0"/>
              <a:t>SA1#94e (5/2021): 100%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158</TotalTime>
  <Words>159</Words>
  <Application>Microsoft Office PowerPoint</Application>
  <PresentationFormat>On-screen Show (4:3)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FS_5TRS Status Update Feasibility Study on 5G Timing Resiliency System</vt:lpstr>
      <vt:lpstr>FS_5TRS Progress</vt:lpstr>
      <vt:lpstr>FS_5TRS Completion Date</vt:lpstr>
      <vt:lpstr>FS_5TRS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339</cp:revision>
  <cp:lastPrinted>2000-01-14T10:02:55Z</cp:lastPrinted>
  <dcterms:created xsi:type="dcterms:W3CDTF">1999-11-22T09:19:47Z</dcterms:created>
  <dcterms:modified xsi:type="dcterms:W3CDTF">2021-05-20T20:27:13Z</dcterms:modified>
  <cp:category>Presentation</cp:category>
</cp:coreProperties>
</file>