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7" r:id="rId4"/>
    <p:sldId id="261" r:id="rId5"/>
    <p:sldId id="268" r:id="rId6"/>
    <p:sldId id="269" r:id="rId7"/>
    <p:sldId id="264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00" d="100"/>
          <a:sy n="100" d="100"/>
        </p:scale>
        <p:origin x="264" y="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323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8162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FS_SACI_MCS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</a:t>
            </a:r>
            <a:r>
              <a:rPr lang="en-GB" dirty="0">
                <a:solidFill>
                  <a:srgbClr val="FF0000"/>
                </a:solidFill>
              </a:rPr>
              <a:t>sharing administrative configuration between interconnected MCX Service Systems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/>
              <a:t>Jens Toobe</a:t>
            </a:r>
          </a:p>
          <a:p>
            <a:r>
              <a:rPr lang="en-US" dirty="0"/>
              <a:t>BDBOS</a:t>
            </a:r>
          </a:p>
          <a:p>
            <a:r>
              <a:rPr lang="en-US" dirty="0"/>
              <a:t>FS_SACI_MCS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S1-211331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7418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/>
              <a:t>#94e</a:t>
            </a:r>
            <a:endParaRPr lang="en-GB" sz="1200" b="1" dirty="0"/>
          </a:p>
          <a:p>
            <a:r>
              <a:rPr lang="en-GB" sz="1200" b="1" dirty="0"/>
              <a:t>Electronic Meeting, 10 – 20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At </a:t>
            </a:r>
            <a:r>
              <a:rPr lang="en-GB" dirty="0" smtClean="0"/>
              <a:t>SA1#94e content for </a:t>
            </a:r>
          </a:p>
          <a:p>
            <a:pPr lvl="2">
              <a:defRPr/>
            </a:pPr>
            <a:r>
              <a:rPr lang="en-GB" dirty="0" smtClean="0"/>
              <a:t>clause 8, Consolidated potential requirements and; </a:t>
            </a:r>
          </a:p>
          <a:p>
            <a:pPr lvl="2">
              <a:defRPr/>
            </a:pPr>
            <a:r>
              <a:rPr lang="en-GB" dirty="0" smtClean="0"/>
              <a:t>clause 9, Conclusions and recommendations </a:t>
            </a:r>
            <a:r>
              <a:rPr lang="en-GB" dirty="0"/>
              <a:t>for 3GPP TR 22.881 were agreed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90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discussions </a:t>
            </a:r>
            <a:r>
              <a:rPr lang="en-GB" dirty="0" smtClean="0"/>
              <a:t>about WID and normative phase requirements.</a:t>
            </a:r>
            <a:endParaRPr lang="en-GB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de-DE" dirty="0"/>
              <a:t>TBC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3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FS_SACI_MCS 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SA#92 (</a:t>
            </a:r>
            <a:r>
              <a:rPr lang="en-GB" sz="2000" dirty="0" smtClean="0"/>
              <a:t>06</a:t>
            </a:r>
            <a:r>
              <a:rPr lang="en-GB" sz="2000" dirty="0" smtClean="0"/>
              <a:t>/2021)</a:t>
            </a:r>
            <a:endParaRPr lang="en-GB" sz="2000" dirty="0"/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</a:t>
            </a:r>
            <a:r>
              <a:rPr lang="en-GB" sz="2400" dirty="0"/>
              <a:t>at </a:t>
            </a:r>
            <a:r>
              <a:rPr lang="en-GB" sz="2400" dirty="0" smtClean="0"/>
              <a:t>SA1#87</a:t>
            </a:r>
          </a:p>
          <a:p>
            <a:pPr lvl="1"/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SP-190837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sz="2000" dirty="0" smtClean="0"/>
              <a:t>SA1#87 - SID </a:t>
            </a:r>
            <a:r>
              <a:rPr lang="en-GB" sz="2000" dirty="0"/>
              <a:t>in </a:t>
            </a:r>
            <a:r>
              <a:rPr lang="en-GB" sz="2000" dirty="0" err="1"/>
              <a:t>t</a:t>
            </a:r>
            <a:r>
              <a:rPr lang="en-GB" sz="2000" dirty="0" err="1" smtClean="0"/>
              <a:t>doc</a:t>
            </a:r>
            <a:r>
              <a:rPr lang="en-GB" sz="2000" dirty="0" smtClean="0"/>
              <a:t> S1-192829 was agreed</a:t>
            </a:r>
          </a:p>
          <a:p>
            <a:pPr lvl="1">
              <a:defRPr/>
            </a:pPr>
            <a:r>
              <a:rPr lang="en-GB" sz="2000" dirty="0" smtClean="0"/>
              <a:t>SA1#88 - scope for TR 22.881 in </a:t>
            </a:r>
            <a:r>
              <a:rPr lang="en-GB" sz="2000" dirty="0" err="1"/>
              <a:t>t</a:t>
            </a:r>
            <a:r>
              <a:rPr lang="en-GB" sz="2000" dirty="0" err="1" smtClean="0"/>
              <a:t>doc</a:t>
            </a:r>
            <a:r>
              <a:rPr lang="en-GB" sz="2000" dirty="0" smtClean="0"/>
              <a:t> S1-193302 was agreed</a:t>
            </a:r>
          </a:p>
          <a:p>
            <a:pPr lvl="1">
              <a:defRPr/>
            </a:pPr>
            <a:r>
              <a:rPr lang="en-GB" sz="2000" dirty="0" smtClean="0"/>
              <a:t>SA1#88 - skeleton </a:t>
            </a:r>
            <a:r>
              <a:rPr lang="en-GB" sz="2000" dirty="0"/>
              <a:t>for TR </a:t>
            </a:r>
            <a:r>
              <a:rPr lang="en-GB" sz="2000" dirty="0" smtClean="0"/>
              <a:t>22.881 in </a:t>
            </a:r>
            <a:r>
              <a:rPr lang="en-GB" sz="2000" dirty="0" err="1"/>
              <a:t>t</a:t>
            </a:r>
            <a:r>
              <a:rPr lang="en-GB" sz="2000" dirty="0" err="1" smtClean="0"/>
              <a:t>doc</a:t>
            </a:r>
            <a:r>
              <a:rPr lang="en-GB" sz="2000" dirty="0" smtClean="0"/>
              <a:t> S1-193027 was agreed</a:t>
            </a:r>
          </a:p>
          <a:p>
            <a:pPr lvl="1">
              <a:defRPr/>
            </a:pPr>
            <a:r>
              <a:rPr lang="en-GB" sz="2000" dirty="0" smtClean="0"/>
              <a:t>SA1#91e – Overview clause </a:t>
            </a:r>
            <a:r>
              <a:rPr lang="en-GB" sz="2000" dirty="0"/>
              <a:t>for TR </a:t>
            </a:r>
            <a:r>
              <a:rPr lang="en-GB" sz="2000" dirty="0" smtClean="0"/>
              <a:t>22.881 </a:t>
            </a:r>
            <a:r>
              <a:rPr lang="en-GB" sz="2000" dirty="0"/>
              <a:t>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S1-203233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</a:p>
          <a:p>
            <a:pPr lvl="1">
              <a:defRPr/>
            </a:pPr>
            <a:r>
              <a:rPr lang="en-GB" sz="2000" dirty="0"/>
              <a:t>SA1#91e – </a:t>
            </a:r>
            <a:r>
              <a:rPr lang="en-GB" sz="2000" dirty="0" smtClean="0"/>
              <a:t>use case </a:t>
            </a:r>
            <a:r>
              <a:rPr lang="en-GB" sz="2000" dirty="0"/>
              <a:t>for TR </a:t>
            </a:r>
            <a:r>
              <a:rPr lang="en-GB" sz="2000" dirty="0" smtClean="0"/>
              <a:t>22.881 </a:t>
            </a:r>
            <a:r>
              <a:rPr lang="en-GB" sz="2000" dirty="0"/>
              <a:t>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S1-203310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</a:p>
          <a:p>
            <a:pPr lvl="1">
              <a:defRPr/>
            </a:pPr>
            <a:r>
              <a:rPr lang="en-GB" sz="2000" dirty="0"/>
              <a:t>SA1#91e – </a:t>
            </a:r>
            <a:r>
              <a:rPr lang="en-GB" sz="2000" dirty="0" smtClean="0"/>
              <a:t>security aspects potential requirements </a:t>
            </a:r>
            <a:r>
              <a:rPr lang="en-GB" sz="2000" dirty="0"/>
              <a:t>for TR </a:t>
            </a:r>
            <a:r>
              <a:rPr lang="en-GB" sz="2000" dirty="0" smtClean="0"/>
              <a:t>22.881 </a:t>
            </a:r>
            <a:r>
              <a:rPr lang="en-GB" sz="2000" dirty="0"/>
              <a:t>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S1-203311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</a:p>
          <a:p>
            <a:pPr lvl="1">
              <a:defRPr/>
            </a:pPr>
            <a:r>
              <a:rPr lang="en-GB" sz="2000" dirty="0"/>
              <a:t>SA1#91e – </a:t>
            </a:r>
            <a:r>
              <a:rPr lang="en-GB" sz="2000" dirty="0" smtClean="0"/>
              <a:t>discussion paper additional security </a:t>
            </a:r>
            <a:r>
              <a:rPr lang="en-GB" sz="2000" dirty="0"/>
              <a:t>aspects potential requirements for TR 22.881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S1-203232 </a:t>
            </a:r>
            <a:r>
              <a:rPr lang="en-GB" sz="2000" dirty="0"/>
              <a:t>was </a:t>
            </a:r>
            <a:r>
              <a:rPr lang="en-GB" sz="2000" dirty="0" smtClean="0"/>
              <a:t>noted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4941913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</a:t>
            </a:r>
            <a:r>
              <a:rPr lang="en-GB" sz="2400" dirty="0"/>
              <a:t>at </a:t>
            </a:r>
            <a:r>
              <a:rPr lang="en-GB" sz="2400" dirty="0" smtClean="0"/>
              <a:t>SA1#87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sz="2000" dirty="0" smtClean="0"/>
              <a:t>SA1#93e </a:t>
            </a:r>
            <a:r>
              <a:rPr lang="en-GB" sz="2000" dirty="0"/>
              <a:t>– </a:t>
            </a:r>
            <a:r>
              <a:rPr lang="en-GB" sz="2000" dirty="0" smtClean="0"/>
              <a:t>new use case for TR </a:t>
            </a:r>
            <a:r>
              <a:rPr lang="en-GB" sz="2000" dirty="0"/>
              <a:t>22.881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S1-210164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SA1#93e </a:t>
            </a:r>
            <a:r>
              <a:rPr lang="en-GB" sz="2000" dirty="0"/>
              <a:t>– </a:t>
            </a:r>
            <a:r>
              <a:rPr lang="en-GB" sz="2000" dirty="0" err="1" smtClean="0"/>
              <a:t>pCR</a:t>
            </a:r>
            <a:r>
              <a:rPr lang="en-GB" sz="2000" dirty="0" smtClean="0"/>
              <a:t> (clarifications) for TR </a:t>
            </a:r>
            <a:r>
              <a:rPr lang="en-GB" sz="2000" dirty="0"/>
              <a:t>22.881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S1-210166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</a:p>
          <a:p>
            <a:pPr lvl="1">
              <a:defRPr/>
            </a:pPr>
            <a:r>
              <a:rPr lang="en-GB" sz="2000" dirty="0" smtClean="0"/>
              <a:t>SA1#94e – </a:t>
            </a:r>
            <a:r>
              <a:rPr lang="en-GB" sz="2000" dirty="0" err="1" smtClean="0"/>
              <a:t>pCR</a:t>
            </a:r>
            <a:r>
              <a:rPr lang="en-GB" sz="2000" dirty="0" smtClean="0"/>
              <a:t> (Consolidated potential requirements) for </a:t>
            </a:r>
            <a:r>
              <a:rPr lang="en-GB" sz="2000" dirty="0"/>
              <a:t>TR 22.881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S1-211395 was agreed</a:t>
            </a:r>
          </a:p>
          <a:p>
            <a:pPr lvl="1">
              <a:defRPr/>
            </a:pPr>
            <a:r>
              <a:rPr lang="en-GB" sz="2000" dirty="0" smtClean="0"/>
              <a:t>SA1#94e </a:t>
            </a:r>
            <a:r>
              <a:rPr lang="en-GB" sz="2000" dirty="0"/>
              <a:t>– </a:t>
            </a:r>
            <a:r>
              <a:rPr lang="en-GB" sz="2000" dirty="0" err="1"/>
              <a:t>pCR</a:t>
            </a:r>
            <a:r>
              <a:rPr lang="en-GB" sz="2000" dirty="0"/>
              <a:t> </a:t>
            </a:r>
            <a:r>
              <a:rPr lang="en-GB" sz="2000" dirty="0" smtClean="0"/>
              <a:t>(Conclusions and recommendations) for </a:t>
            </a:r>
            <a:r>
              <a:rPr lang="en-GB" sz="2000" dirty="0"/>
              <a:t>TR 22.881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S1-211084 </a:t>
            </a:r>
            <a:r>
              <a:rPr lang="en-GB" sz="2000" dirty="0"/>
              <a:t>was agreed </a:t>
            </a:r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5515424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SA1#87</a:t>
            </a:r>
          </a:p>
          <a:p>
            <a:pPr lvl="1">
              <a:defRPr/>
            </a:pPr>
            <a:r>
              <a:rPr lang="en-GB" sz="2000" dirty="0" smtClean="0"/>
              <a:t>Approved WID is in </a:t>
            </a:r>
            <a:r>
              <a:rPr lang="en-GB" sz="2000" dirty="0" err="1" smtClean="0"/>
              <a:t>tdoc</a:t>
            </a:r>
            <a:r>
              <a:rPr lang="en-GB" sz="2000" dirty="0" smtClean="0"/>
              <a:t> SP-190837</a:t>
            </a:r>
          </a:p>
          <a:p>
            <a:pPr lvl="0"/>
            <a:endParaRPr lang="en-GB" sz="2400" dirty="0" smtClean="0"/>
          </a:p>
          <a:p>
            <a:pPr lvl="0"/>
            <a:r>
              <a:rPr lang="en-GB" sz="2400" dirty="0" smtClean="0"/>
              <a:t>History </a:t>
            </a:r>
            <a:r>
              <a:rPr lang="en-GB" sz="2400" dirty="0"/>
              <a:t>of completion rates</a:t>
            </a:r>
          </a:p>
          <a:p>
            <a:pPr lvl="1">
              <a:defRPr/>
            </a:pPr>
            <a:r>
              <a:rPr lang="en-GB" sz="2000" dirty="0" smtClean="0"/>
              <a:t>SA1#93e (03/2021): 55%</a:t>
            </a:r>
            <a:endParaRPr lang="en-GB" dirty="0"/>
          </a:p>
          <a:p>
            <a:pPr lvl="1">
              <a:defRPr/>
            </a:pPr>
            <a:r>
              <a:rPr lang="en-GB" sz="2000" dirty="0" smtClean="0"/>
              <a:t>SA1#91e (09/2020): 20%</a:t>
            </a:r>
          </a:p>
          <a:p>
            <a:pPr lvl="1">
              <a:defRPr/>
            </a:pPr>
            <a:r>
              <a:rPr lang="en-GB" sz="2000" dirty="0" smtClean="0"/>
              <a:t>SA1#88e (11/2019): 5%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7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340</Words>
  <Application>Microsoft Office PowerPoint</Application>
  <PresentationFormat>Bildschirmpräsentation (4:3)</PresentationFormat>
  <Paragraphs>71</Paragraphs>
  <Slides>7</Slides>
  <Notes>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2" baseType="lpstr">
      <vt:lpstr>Arial</vt:lpstr>
      <vt:lpstr>Bookman Old Style</vt:lpstr>
      <vt:lpstr>MS Mincho</vt:lpstr>
      <vt:lpstr>Times New Roman</vt:lpstr>
      <vt:lpstr>Blank Presentation</vt:lpstr>
      <vt:lpstr>FS_SACI_MCS Status Update Study on sharing administrative configuration between interconnected MCX Service Systems</vt:lpstr>
      <vt:lpstr>FS_SACI_MCS Progress</vt:lpstr>
      <vt:lpstr>Work plan between meetings</vt:lpstr>
      <vt:lpstr>FS_SACI_MCS Completion Date</vt:lpstr>
      <vt:lpstr>FS_SACI_MCS History</vt:lpstr>
      <vt:lpstr>FS_SACI_MCS History</vt:lpstr>
      <vt:lpstr>FS_SACI_MCS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BDBOS1</cp:lastModifiedBy>
  <cp:revision>344</cp:revision>
  <cp:lastPrinted>2000-01-14T10:02:55Z</cp:lastPrinted>
  <dcterms:created xsi:type="dcterms:W3CDTF">1999-11-22T09:19:47Z</dcterms:created>
  <dcterms:modified xsi:type="dcterms:W3CDTF">2021-05-21T12:16:27Z</dcterms:modified>
  <cp:category>Presentation</cp:category>
</cp:coreProperties>
</file>