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7" r:id="rId2"/>
    <p:sldId id="256" r:id="rId3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12" d="100"/>
          <a:sy n="112" d="100"/>
        </p:scale>
        <p:origin x="1452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22.926 title correction</a:t>
            </a:r>
            <a:br>
              <a:rPr lang="en-US" dirty="0"/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Toon Norp</a:t>
            </a:r>
          </a:p>
          <a:p>
            <a:r>
              <a:rPr lang="en-US" dirty="0"/>
              <a:t>TNO, Samsung, Thales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S1-211317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7418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/>
              <a:t>#94e</a:t>
            </a:r>
            <a:endParaRPr lang="en-GB" sz="1200" b="1" dirty="0"/>
          </a:p>
          <a:p>
            <a:r>
              <a:rPr lang="en-GB" sz="1200" b="1" dirty="0"/>
              <a:t>Electronic Meeting, 10 – 20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TR22.926 title change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There is a typographic error in the current title of TR22.926 (FS_5GET)</a:t>
            </a:r>
          </a:p>
          <a:p>
            <a:pPr lvl="1">
              <a:defRPr/>
            </a:pPr>
            <a:r>
              <a:rPr lang="en-GB" sz="2000" dirty="0"/>
              <a:t>“Guidelines for </a:t>
            </a:r>
            <a:r>
              <a:rPr lang="en-GB" sz="2000" dirty="0">
                <a:highlight>
                  <a:srgbClr val="FFFF00"/>
                </a:highlight>
              </a:rPr>
              <a:t>extra-territorial</a:t>
            </a:r>
            <a:r>
              <a:rPr lang="en-GB" sz="2000" dirty="0"/>
              <a:t> 5G Systems (5GS)” should be changed to </a:t>
            </a:r>
            <a:br>
              <a:rPr lang="en-GB" sz="2000" dirty="0"/>
            </a:br>
            <a:r>
              <a:rPr lang="en-GB" sz="2000" dirty="0"/>
              <a:t>“Guidelines for </a:t>
            </a:r>
            <a:r>
              <a:rPr lang="en-GB" sz="2000" dirty="0">
                <a:highlight>
                  <a:srgbClr val="00FF00"/>
                </a:highlight>
              </a:rPr>
              <a:t>extraterritorial</a:t>
            </a:r>
            <a:r>
              <a:rPr lang="en-GB" sz="2000" dirty="0"/>
              <a:t> 5G Systems (5GS)”</a:t>
            </a:r>
          </a:p>
          <a:p>
            <a:pPr>
              <a:defRPr/>
            </a:pPr>
            <a:r>
              <a:rPr lang="en-GB" sz="2400" dirty="0"/>
              <a:t>Checking with the 3GPP specification manager indicates that (as long as TR is draft)</a:t>
            </a:r>
          </a:p>
          <a:p>
            <a:pPr lvl="1">
              <a:defRPr/>
            </a:pPr>
            <a:r>
              <a:rPr lang="en-GB" sz="2000" dirty="0"/>
              <a:t>Alain (MCC) can make such changes in databases</a:t>
            </a:r>
          </a:p>
          <a:p>
            <a:pPr lvl="1">
              <a:defRPr/>
            </a:pPr>
            <a:r>
              <a:rPr lang="en-GB" sz="2000" dirty="0"/>
              <a:t>Rapporteur can make correct cover page in next version</a:t>
            </a:r>
          </a:p>
          <a:p>
            <a:pPr>
              <a:defRPr/>
            </a:pPr>
            <a:r>
              <a:rPr lang="en-GB" sz="2400" dirty="0"/>
              <a:t>Proposal for SA1 to give rapporteur and Alain go-ahead to implement changes at this meeting</a:t>
            </a:r>
          </a:p>
          <a:p>
            <a:pPr>
              <a:defRPr/>
            </a:pPr>
            <a:endParaRPr lang="en-GB" sz="2400" dirty="0"/>
          </a:p>
          <a:p>
            <a:pPr marL="0" indent="0">
              <a:buNone/>
              <a:defRPr/>
            </a:pPr>
            <a:r>
              <a:rPr lang="en-GB" sz="2000" dirty="0"/>
              <a:t>Note, corrections of extra-territorial in the TR itself are already made with </a:t>
            </a:r>
            <a:r>
              <a:rPr lang="en-GB" sz="2000" dirty="0" err="1"/>
              <a:t>pCRs</a:t>
            </a:r>
            <a:br>
              <a:rPr lang="en-GB" sz="2400" dirty="0"/>
            </a:br>
            <a:endParaRPr lang="en-GB" sz="24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274</TotalTime>
  <Words>142</Words>
  <Application>Microsoft Office PowerPoint</Application>
  <PresentationFormat>On-screen Show (4:3)</PresentationFormat>
  <Paragraphs>20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Bookman Old Style</vt:lpstr>
      <vt:lpstr>Times New Roman</vt:lpstr>
      <vt:lpstr>Blank Presentation</vt:lpstr>
      <vt:lpstr>22.926 title correction </vt:lpstr>
      <vt:lpstr>TR22.926 title change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Toon Norp</cp:lastModifiedBy>
  <cp:revision>346</cp:revision>
  <cp:lastPrinted>2000-01-14T10:02:55Z</cp:lastPrinted>
  <dcterms:created xsi:type="dcterms:W3CDTF">1999-11-22T09:19:47Z</dcterms:created>
  <dcterms:modified xsi:type="dcterms:W3CDTF">2021-05-18T09:33:13Z</dcterms:modified>
  <cp:category>Presentation</cp:category>
</cp:coreProperties>
</file>