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3" d="100"/>
          <a:sy n="93" d="100"/>
        </p:scale>
        <p:origin x="1123" y="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990656" cy="1470025"/>
          </a:xfrm>
        </p:spPr>
        <p:txBody>
          <a:bodyPr/>
          <a:lstStyle/>
          <a:p>
            <a:r>
              <a:rPr lang="en-US"/>
              <a:t>FS_TMMin5GS </a:t>
            </a:r>
            <a:r>
              <a:rPr lang="en-US" dirty="0"/>
              <a:t>Status Update</a:t>
            </a:r>
            <a:r>
              <a:rPr lang="en-US"/>
              <a:t/>
            </a:r>
            <a:br>
              <a:rPr lang="en-US"/>
            </a:br>
            <a:r>
              <a:rPr lang="en-US" smtClean="0">
                <a:solidFill>
                  <a:srgbClr val="FF0000"/>
                </a:solidFill>
              </a:rPr>
              <a:t>Study </a:t>
            </a:r>
            <a:r>
              <a:rPr lang="en-US">
                <a:solidFill>
                  <a:srgbClr val="FF0000"/>
                </a:solidFill>
              </a:rPr>
              <a:t>on supporting tactile and multi-modality communication services </a:t>
            </a:r>
            <a:r>
              <a:rPr lang="en-US">
                <a:solidFill>
                  <a:srgbClr val="FF0000"/>
                </a:solidFill>
              </a:rPr>
              <a:t>in </a:t>
            </a:r>
            <a:r>
              <a:rPr lang="en-US" smtClean="0">
                <a:solidFill>
                  <a:srgbClr val="FF0000"/>
                </a:solidFill>
              </a:rPr>
              <a:t>5GS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640" y="4114800"/>
            <a:ext cx="6400800" cy="1752600"/>
          </a:xfrm>
        </p:spPr>
        <p:txBody>
          <a:bodyPr/>
          <a:lstStyle/>
          <a:p>
            <a:r>
              <a:rPr lang="en-US" smtClean="0"/>
              <a:t>Shuo Wang</a:t>
            </a:r>
          </a:p>
          <a:p>
            <a:r>
              <a:rPr lang="en-US" smtClean="0"/>
              <a:t>China Mobile </a:t>
            </a:r>
            <a:endParaRPr lang="en-US" dirty="0"/>
          </a:p>
          <a:p>
            <a:r>
              <a:rPr lang="en-US" smtClean="0"/>
              <a:t>FS_TMMin5GS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S1-204463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92569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10 - 19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FS_TMMin5GS Progress</a:t>
            </a:r>
            <a:endParaRPr lang="en-GB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/>
              <a:t>New </a:t>
            </a:r>
            <a:r>
              <a:rPr lang="en-GB"/>
              <a:t>SID </a:t>
            </a:r>
            <a:r>
              <a:rPr lang="en-GB" smtClean="0"/>
              <a:t>is </a:t>
            </a:r>
            <a:r>
              <a:rPr lang="en-GB" altLang="zh-CN"/>
              <a:t>agreed.</a:t>
            </a:r>
            <a:r>
              <a:rPr lang="en-GB" i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smtClean="0"/>
              <a:t>Work/Study Item Completion: 0%</a:t>
            </a:r>
          </a:p>
          <a:p>
            <a:pPr>
              <a:defRPr/>
            </a:pPr>
            <a:r>
              <a:rPr lang="en-GB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US" altLang="zh-CN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FS_TMMin5GS 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/>
              <a:t>SA1#92e_bis (Jan 2021): </a:t>
            </a:r>
            <a:r>
              <a:rPr lang="en-GB" smtClean="0"/>
              <a:t>30</a:t>
            </a:r>
            <a:r>
              <a:rPr lang="en-GB" smtClean="0"/>
              <a:t>%</a:t>
            </a:r>
            <a:endParaRPr lang="en-GB" dirty="0"/>
          </a:p>
          <a:p>
            <a:pPr lvl="2">
              <a:defRPr/>
            </a:pPr>
            <a:r>
              <a:rPr lang="en-US"/>
              <a:t>Outline, Scope, Use cases with potential requirements</a:t>
            </a:r>
          </a:p>
          <a:p>
            <a:pPr lvl="1">
              <a:defRPr/>
            </a:pPr>
            <a:r>
              <a:rPr lang="en-GB" smtClean="0"/>
              <a:t>SA1#93 </a:t>
            </a:r>
            <a:r>
              <a:rPr lang="en-GB"/>
              <a:t>(Feb-Mar 2021</a:t>
            </a:r>
            <a:r>
              <a:rPr lang="en-GB"/>
              <a:t>): </a:t>
            </a:r>
            <a:r>
              <a:rPr lang="en-GB" smtClean="0"/>
              <a:t>60</a:t>
            </a:r>
            <a:r>
              <a:rPr lang="en-GB" smtClean="0"/>
              <a:t>%</a:t>
            </a:r>
            <a:endParaRPr lang="en-GB" dirty="0"/>
          </a:p>
          <a:p>
            <a:pPr lvl="2">
              <a:defRPr/>
            </a:pPr>
            <a:r>
              <a:rPr lang="en-US"/>
              <a:t>New/Updated use cases and potential requirements</a:t>
            </a:r>
          </a:p>
          <a:p>
            <a:pPr lvl="1">
              <a:defRPr/>
            </a:pPr>
            <a:r>
              <a:rPr lang="en-GB" smtClean="0"/>
              <a:t>SA1#94 (</a:t>
            </a:r>
            <a:r>
              <a:rPr lang="en-GB" smtClean="0"/>
              <a:t>May 2021</a:t>
            </a:r>
            <a:r>
              <a:rPr lang="en-GB" smtClean="0"/>
              <a:t>): 100%</a:t>
            </a:r>
            <a:endParaRPr lang="en-GB" dirty="0"/>
          </a:p>
          <a:p>
            <a:pPr lvl="2">
              <a:defRPr/>
            </a:pPr>
            <a:r>
              <a:rPr lang="en-GB"/>
              <a:t>Consolidated requirements &amp; add conclusion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/>
              <a:t>Email Discussion </a:t>
            </a:r>
          </a:p>
          <a:p>
            <a:pPr lvl="1">
              <a:defRPr/>
            </a:pPr>
            <a:r>
              <a:rPr lang="en-GB" altLang="zh-CN"/>
              <a:t>Before each SA1 meeting, </a:t>
            </a:r>
            <a:r>
              <a:rPr lang="en-GB" altLang="zh-CN"/>
              <a:t>discuss </a:t>
            </a:r>
            <a:r>
              <a:rPr lang="en-GB" altLang="zh-CN"/>
              <a:t>among </a:t>
            </a:r>
            <a:r>
              <a:rPr lang="en-GB" altLang="zh-CN"/>
              <a:t>interested/contributing </a:t>
            </a:r>
            <a:r>
              <a:rPr lang="en-GB" altLang="zh-CN" smtClean="0"/>
              <a:t>companies on n</a:t>
            </a:r>
            <a:r>
              <a:rPr lang="en-US" altLang="zh-CN"/>
              <a:t>ew use cases and potential requirements,</a:t>
            </a:r>
            <a:r>
              <a:rPr lang="en-GB" altLang="zh-CN"/>
              <a:t> </a:t>
            </a:r>
            <a:r>
              <a:rPr lang="en-GB" altLang="zh-CN"/>
              <a:t>etc</a:t>
            </a:r>
            <a:r>
              <a:rPr lang="en-GB" altLang="zh-CN" smtClean="0"/>
              <a:t>.</a:t>
            </a:r>
          </a:p>
          <a:p>
            <a:pPr lvl="1">
              <a:defRPr/>
            </a:pPr>
            <a:endParaRPr lang="en-GB" altLang="zh-CN" smtClean="0"/>
          </a:p>
          <a:p>
            <a:pPr>
              <a:defRPr/>
            </a:pPr>
            <a:r>
              <a:rPr lang="en-GB" altLang="zh-CN" smtClean="0"/>
              <a:t>Telephone conference</a:t>
            </a:r>
          </a:p>
          <a:p>
            <a:pPr lvl="1">
              <a:defRPr/>
            </a:pPr>
            <a:r>
              <a:rPr lang="en-GB" altLang="zh-CN" smtClean="0"/>
              <a:t>will </a:t>
            </a:r>
            <a:r>
              <a:rPr lang="en-GB" altLang="zh-CN"/>
              <a:t>be scheduled if necessary</a:t>
            </a:r>
            <a:endParaRPr lang="en-GB" altLang="zh-CN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197873" cy="782637"/>
          </a:xfrm>
        </p:spPr>
        <p:txBody>
          <a:bodyPr/>
          <a:lstStyle/>
          <a:p>
            <a:r>
              <a:rPr lang="en-GB" smtClean="0"/>
              <a:t>FS_TMMin5GS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</a:t>
            </a:r>
            <a:r>
              <a:rPr lang="en-GB" sz="2000"/>
              <a:t>: </a:t>
            </a:r>
            <a:r>
              <a:rPr lang="en-GB" sz="2000" smtClean="0"/>
              <a:t>SA#91 (</a:t>
            </a:r>
            <a:r>
              <a:rPr lang="en-GB" sz="2000" smtClean="0"/>
              <a:t>03</a:t>
            </a:r>
            <a:r>
              <a:rPr lang="en-GB" sz="2000" smtClean="0"/>
              <a:t>/2021)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</a:t>
            </a:r>
            <a:r>
              <a:rPr lang="en-GB" sz="2000"/>
              <a:t>: </a:t>
            </a:r>
            <a:r>
              <a:rPr lang="en-GB" sz="2000" smtClean="0"/>
              <a:t>SA#92 (</a:t>
            </a:r>
            <a:r>
              <a:rPr lang="en-GB" sz="2000" smtClean="0"/>
              <a:t>06</a:t>
            </a:r>
            <a:r>
              <a:rPr lang="en-GB" sz="2000" smtClean="0"/>
              <a:t>/2021)</a:t>
            </a:r>
          </a:p>
          <a:p>
            <a:pPr lvl="1">
              <a:defRPr/>
            </a:pPr>
            <a:endParaRPr lang="en-GB" sz="2000"/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</a:t>
            </a:r>
            <a:r>
              <a:rPr lang="en-GB" sz="2400">
                <a:solidFill>
                  <a:srgbClr val="FF0000"/>
                </a:solidFill>
              </a:rPr>
              <a:t>? </a:t>
            </a:r>
            <a:r>
              <a:rPr lang="en-GB" sz="240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FS_TMMin5GS 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</a:t>
            </a:r>
            <a:r>
              <a:rPr lang="en-GB" sz="2400"/>
              <a:t>been </a:t>
            </a:r>
            <a:r>
              <a:rPr lang="en-GB" sz="2400" smtClean="0"/>
              <a:t>agreed at SA1#92e</a:t>
            </a:r>
            <a:endParaRPr lang="en-GB" sz="2400" dirty="0"/>
          </a:p>
          <a:p>
            <a:pPr lvl="1">
              <a:defRPr/>
            </a:pPr>
            <a:r>
              <a:rPr lang="en-GB" sz="2000" smtClean="0"/>
              <a:t>Agreed </a:t>
            </a:r>
            <a:r>
              <a:rPr lang="en-GB" sz="2000" dirty="0"/>
              <a:t>WID is in </a:t>
            </a:r>
            <a:r>
              <a:rPr lang="en-GB" sz="2000" err="1"/>
              <a:t>tdoc</a:t>
            </a:r>
            <a:r>
              <a:rPr lang="en-GB" sz="2000"/>
              <a:t> </a:t>
            </a:r>
            <a:r>
              <a:rPr lang="en-GB" sz="2000" smtClean="0"/>
              <a:t>S1-204384 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smtClean="0"/>
              <a:t>SA1#92e-1 (11/2020): </a:t>
            </a:r>
            <a:r>
              <a:rPr lang="en-GB" sz="2000" smtClean="0"/>
              <a:t>0</a:t>
            </a:r>
            <a:r>
              <a:rPr lang="en-GB" sz="2000" smtClean="0"/>
              <a:t>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188</TotalTime>
  <Words>199</Words>
  <Application>Microsoft Office PowerPoint</Application>
  <PresentationFormat>全屏显示(4:3)</PresentationFormat>
  <Paragraphs>53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FS_TMMin5GS Status Update Study on supporting tactile and multi-modality communication services in 5GS</vt:lpstr>
      <vt:lpstr>FS_TMMin5GS Progress</vt:lpstr>
      <vt:lpstr>FS_TMMin5GS Planning</vt:lpstr>
      <vt:lpstr>Work plan between meetings</vt:lpstr>
      <vt:lpstr>FS_TMMin5GS Completion Date</vt:lpstr>
      <vt:lpstr>FS_TMMin5GS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CMCC</cp:lastModifiedBy>
  <cp:revision>357</cp:revision>
  <cp:lastPrinted>2000-01-14T10:02:55Z</cp:lastPrinted>
  <dcterms:created xsi:type="dcterms:W3CDTF">1999-11-22T09:19:47Z</dcterms:created>
  <dcterms:modified xsi:type="dcterms:W3CDTF">2020-11-20T16:08:36Z</dcterms:modified>
  <cp:category>Presentation</cp:category>
</cp:coreProperties>
</file>